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85E7D-CE08-4F72-A387-C02034F87467}" v="28" dt="2024-11-01T04:27:50.281"/>
    <p1510:client id="{7D43E0DA-5B57-40DB-A5AF-07D922A1E238}" v="46" dt="2024-11-01T03:55:45.530"/>
    <p1510:client id="{E108D92A-025E-471A-AC4C-362BEFEB97AC}" v="129" vWet="130" dt="2024-10-31T23:51:31.982"/>
    <p1510:client id="{ECF2F168-7EB1-45A9-BA49-42182FA7CA4E}" v="1091" dt="2024-11-01T04:26:47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hvi Dua" userId="S::aashvidua@ksu.edu::29594238-884d-4568-9bb4-a84b06cf2f7a" providerId="AD" clId="Web-{7D43E0DA-5B57-40DB-A5AF-07D922A1E238}"/>
    <pc:docChg chg="addSld modSld">
      <pc:chgData name="Aashvi Dua" userId="S::aashvidua@ksu.edu::29594238-884d-4568-9bb4-a84b06cf2f7a" providerId="AD" clId="Web-{7D43E0DA-5B57-40DB-A5AF-07D922A1E238}" dt="2024-11-01T03:55:45.530" v="43" actId="1076"/>
      <pc:docMkLst>
        <pc:docMk/>
      </pc:docMkLst>
      <pc:sldChg chg="new">
        <pc:chgData name="Aashvi Dua" userId="S::aashvidua@ksu.edu::29594238-884d-4568-9bb4-a84b06cf2f7a" providerId="AD" clId="Web-{7D43E0DA-5B57-40DB-A5AF-07D922A1E238}" dt="2024-11-01T02:55:08.483" v="0"/>
        <pc:sldMkLst>
          <pc:docMk/>
          <pc:sldMk cId="3507054564" sldId="258"/>
        </pc:sldMkLst>
      </pc:sldChg>
      <pc:sldChg chg="new">
        <pc:chgData name="Aashvi Dua" userId="S::aashvidua@ksu.edu::29594238-884d-4568-9bb4-a84b06cf2f7a" providerId="AD" clId="Web-{7D43E0DA-5B57-40DB-A5AF-07D922A1E238}" dt="2024-11-01T02:55:15.186" v="1"/>
        <pc:sldMkLst>
          <pc:docMk/>
          <pc:sldMk cId="550038352" sldId="259"/>
        </pc:sldMkLst>
      </pc:sldChg>
      <pc:sldChg chg="addSp delSp modSp add replId">
        <pc:chgData name="Aashvi Dua" userId="S::aashvidua@ksu.edu::29594238-884d-4568-9bb4-a84b06cf2f7a" providerId="AD" clId="Web-{7D43E0DA-5B57-40DB-A5AF-07D922A1E238}" dt="2024-11-01T03:55:45.530" v="43" actId="1076"/>
        <pc:sldMkLst>
          <pc:docMk/>
          <pc:sldMk cId="3186691365" sldId="260"/>
        </pc:sldMkLst>
        <pc:spChg chg="mod">
          <ac:chgData name="Aashvi Dua" userId="S::aashvidua@ksu.edu::29594238-884d-4568-9bb4-a84b06cf2f7a" providerId="AD" clId="Web-{7D43E0DA-5B57-40DB-A5AF-07D922A1E238}" dt="2024-11-01T03:52:10.568" v="26" actId="14100"/>
          <ac:spMkLst>
            <pc:docMk/>
            <pc:sldMk cId="3186691365" sldId="260"/>
            <ac:spMk id="6" creationId="{06A105EB-C39B-0919-6BE5-D49881769E3A}"/>
          </ac:spMkLst>
        </pc:spChg>
        <pc:spChg chg="mod">
          <ac:chgData name="Aashvi Dua" userId="S::aashvidua@ksu.edu::29594238-884d-4568-9bb4-a84b06cf2f7a" providerId="AD" clId="Web-{7D43E0DA-5B57-40DB-A5AF-07D922A1E238}" dt="2024-11-01T03:52:48.460" v="33" actId="1076"/>
          <ac:spMkLst>
            <pc:docMk/>
            <pc:sldMk cId="3186691365" sldId="260"/>
            <ac:spMk id="9" creationId="{DA922430-B91B-F2DE-56BF-652C41F23339}"/>
          </ac:spMkLst>
        </pc:spChg>
        <pc:picChg chg="add mod">
          <ac:chgData name="Aashvi Dua" userId="S::aashvidua@ksu.edu::29594238-884d-4568-9bb4-a84b06cf2f7a" providerId="AD" clId="Web-{7D43E0DA-5B57-40DB-A5AF-07D922A1E238}" dt="2024-11-01T03:52:56.069" v="34" actId="1076"/>
          <ac:picMkLst>
            <pc:docMk/>
            <pc:sldMk cId="3186691365" sldId="260"/>
            <ac:picMk id="2" creationId="{EF559968-A031-C292-8743-D166855B38A8}"/>
          </ac:picMkLst>
        </pc:picChg>
        <pc:picChg chg="add mod">
          <ac:chgData name="Aashvi Dua" userId="S::aashvidua@ksu.edu::29594238-884d-4568-9bb4-a84b06cf2f7a" providerId="AD" clId="Web-{7D43E0DA-5B57-40DB-A5AF-07D922A1E238}" dt="2024-11-01T03:55:45.530" v="43" actId="1076"/>
          <ac:picMkLst>
            <pc:docMk/>
            <pc:sldMk cId="3186691365" sldId="260"/>
            <ac:picMk id="4" creationId="{13D3B6B7-BD21-9CF0-913B-6F7EB13818D3}"/>
          </ac:picMkLst>
        </pc:picChg>
        <pc:picChg chg="del mod">
          <ac:chgData name="Aashvi Dua" userId="S::aashvidua@ksu.edu::29594238-884d-4568-9bb4-a84b06cf2f7a" providerId="AD" clId="Web-{7D43E0DA-5B57-40DB-A5AF-07D922A1E238}" dt="2024-11-01T03:51:12.456" v="19"/>
          <ac:picMkLst>
            <pc:docMk/>
            <pc:sldMk cId="3186691365" sldId="260"/>
            <ac:picMk id="1025" creationId="{C74A2B07-37D5-1D2C-DBDB-338F39EF1558}"/>
          </ac:picMkLst>
        </pc:picChg>
      </pc:sldChg>
      <pc:sldChg chg="add replId">
        <pc:chgData name="Aashvi Dua" userId="S::aashvidua@ksu.edu::29594238-884d-4568-9bb4-a84b06cf2f7a" providerId="AD" clId="Web-{7D43E0DA-5B57-40DB-A5AF-07D922A1E238}" dt="2024-11-01T03:51:07.565" v="18"/>
        <pc:sldMkLst>
          <pc:docMk/>
          <pc:sldMk cId="2896688104" sldId="261"/>
        </pc:sldMkLst>
      </pc:sldChg>
    </pc:docChg>
  </pc:docChgLst>
  <pc:docChgLst>
    <pc:chgData name="Benjamin Vail" userId="6a899c6d-5c32-4222-9e4e-17af52149de7" providerId="ADAL" clId="{ECF2F168-7EB1-45A9-BA49-42182FA7CA4E}"/>
    <pc:docChg chg="custSel modSld">
      <pc:chgData name="Benjamin Vail" userId="6a899c6d-5c32-4222-9e4e-17af52149de7" providerId="ADAL" clId="{ECF2F168-7EB1-45A9-BA49-42182FA7CA4E}" dt="2024-11-01T04:26:47.819" v="1092" actId="1076"/>
      <pc:docMkLst>
        <pc:docMk/>
      </pc:docMkLst>
      <pc:sldChg chg="addSp delSp modSp mod setBg">
        <pc:chgData name="Benjamin Vail" userId="6a899c6d-5c32-4222-9e4e-17af52149de7" providerId="ADAL" clId="{ECF2F168-7EB1-45A9-BA49-42182FA7CA4E}" dt="2024-11-01T04:26:47.819" v="1092" actId="1076"/>
        <pc:sldMkLst>
          <pc:docMk/>
          <pc:sldMk cId="2251660798" sldId="256"/>
        </pc:sldMkLst>
        <pc:spChg chg="del">
          <ac:chgData name="Benjamin Vail" userId="6a899c6d-5c32-4222-9e4e-17af52149de7" providerId="ADAL" clId="{ECF2F168-7EB1-45A9-BA49-42182FA7CA4E}" dt="2024-11-01T04:23:16.478" v="1083" actId="478"/>
          <ac:spMkLst>
            <pc:docMk/>
            <pc:sldMk cId="2251660798" sldId="256"/>
            <ac:spMk id="2" creationId="{801A394C-A1A7-B456-64B8-2FB663B78856}"/>
          </ac:spMkLst>
        </pc:spChg>
        <pc:spChg chg="mod">
          <ac:chgData name="Benjamin Vail" userId="6a899c6d-5c32-4222-9e4e-17af52149de7" providerId="ADAL" clId="{ECF2F168-7EB1-45A9-BA49-42182FA7CA4E}" dt="2024-11-01T04:25:46.558" v="1090" actId="207"/>
          <ac:spMkLst>
            <pc:docMk/>
            <pc:sldMk cId="2251660798" sldId="256"/>
            <ac:spMk id="7" creationId="{3EEFED37-00A4-AB49-981C-0754081E3B19}"/>
          </ac:spMkLst>
        </pc:spChg>
        <pc:spChg chg="mod">
          <ac:chgData name="Benjamin Vail" userId="6a899c6d-5c32-4222-9e4e-17af52149de7" providerId="ADAL" clId="{ECF2F168-7EB1-45A9-BA49-42182FA7CA4E}" dt="2024-11-01T04:26:00.728" v="1091" actId="207"/>
          <ac:spMkLst>
            <pc:docMk/>
            <pc:sldMk cId="2251660798" sldId="256"/>
            <ac:spMk id="10" creationId="{1191CCDB-9891-C465-927A-9004E5BD63AF}"/>
          </ac:spMkLst>
        </pc:spChg>
        <pc:picChg chg="mod">
          <ac:chgData name="Benjamin Vail" userId="6a899c6d-5c32-4222-9e4e-17af52149de7" providerId="ADAL" clId="{ECF2F168-7EB1-45A9-BA49-42182FA7CA4E}" dt="2024-11-01T04:26:47.819" v="1092" actId="1076"/>
          <ac:picMkLst>
            <pc:docMk/>
            <pc:sldMk cId="2251660798" sldId="256"/>
            <ac:picMk id="3" creationId="{D0D6EEF3-AAA4-435D-CEAA-C60F8DBF8613}"/>
          </ac:picMkLst>
        </pc:picChg>
        <pc:picChg chg="add mod">
          <ac:chgData name="Benjamin Vail" userId="6a899c6d-5c32-4222-9e4e-17af52149de7" providerId="ADAL" clId="{ECF2F168-7EB1-45A9-BA49-42182FA7CA4E}" dt="2024-11-01T04:24:31.968" v="1089" actId="1076"/>
          <ac:picMkLst>
            <pc:docMk/>
            <pc:sldMk cId="2251660798" sldId="256"/>
            <ac:picMk id="5" creationId="{5558304D-2AD4-34F5-B6F3-98DBDB7224E0}"/>
          </ac:picMkLst>
        </pc:picChg>
      </pc:sldChg>
      <pc:sldChg chg="addSp delSp modSp mod">
        <pc:chgData name="Benjamin Vail" userId="6a899c6d-5c32-4222-9e4e-17af52149de7" providerId="ADAL" clId="{ECF2F168-7EB1-45A9-BA49-42182FA7CA4E}" dt="2024-11-01T04:19:33.269" v="1082" actId="207"/>
        <pc:sldMkLst>
          <pc:docMk/>
          <pc:sldMk cId="1041804348" sldId="257"/>
        </pc:sldMkLst>
        <pc:spChg chg="mod">
          <ac:chgData name="Benjamin Vail" userId="6a899c6d-5c32-4222-9e4e-17af52149de7" providerId="ADAL" clId="{ECF2F168-7EB1-45A9-BA49-42182FA7CA4E}" dt="2024-11-01T04:19:33.269" v="1082" actId="207"/>
          <ac:spMkLst>
            <pc:docMk/>
            <pc:sldMk cId="1041804348" sldId="257"/>
            <ac:spMk id="9" creationId="{DA922430-B91B-F2DE-56BF-652C41F23339}"/>
          </ac:spMkLst>
        </pc:spChg>
        <pc:picChg chg="add del mod">
          <ac:chgData name="Benjamin Vail" userId="6a899c6d-5c32-4222-9e4e-17af52149de7" providerId="ADAL" clId="{ECF2F168-7EB1-45A9-BA49-42182FA7CA4E}" dt="2024-11-01T03:38:03.147" v="1020" actId="478"/>
          <ac:picMkLst>
            <pc:docMk/>
            <pc:sldMk cId="1041804348" sldId="257"/>
            <ac:picMk id="3" creationId="{47D59463-EDB1-F344-6718-32994229271A}"/>
          </ac:picMkLst>
        </pc:picChg>
        <pc:picChg chg="add del mod">
          <ac:chgData name="Benjamin Vail" userId="6a899c6d-5c32-4222-9e4e-17af52149de7" providerId="ADAL" clId="{ECF2F168-7EB1-45A9-BA49-42182FA7CA4E}" dt="2024-11-01T04:09:33.950" v="1041" actId="478"/>
          <ac:picMkLst>
            <pc:docMk/>
            <pc:sldMk cId="1041804348" sldId="257"/>
            <ac:picMk id="5" creationId="{FA6B6E18-6623-33EA-EF62-7C82719554C8}"/>
          </ac:picMkLst>
        </pc:picChg>
        <pc:picChg chg="add del mod">
          <ac:chgData name="Benjamin Vail" userId="6a899c6d-5c32-4222-9e4e-17af52149de7" providerId="ADAL" clId="{ECF2F168-7EB1-45A9-BA49-42182FA7CA4E}" dt="2024-11-01T04:17:57.837" v="1048" actId="478"/>
          <ac:picMkLst>
            <pc:docMk/>
            <pc:sldMk cId="1041804348" sldId="257"/>
            <ac:picMk id="8" creationId="{F422D67C-4633-B6B4-D479-D673457F1984}"/>
          </ac:picMkLst>
        </pc:picChg>
        <pc:picChg chg="add mod">
          <ac:chgData name="Benjamin Vail" userId="6a899c6d-5c32-4222-9e4e-17af52149de7" providerId="ADAL" clId="{ECF2F168-7EB1-45A9-BA49-42182FA7CA4E}" dt="2024-11-01T04:19:05.399" v="1061"/>
          <ac:picMkLst>
            <pc:docMk/>
            <pc:sldMk cId="1041804348" sldId="257"/>
            <ac:picMk id="11" creationId="{677D90C7-E504-B9DE-0355-2CD74BF2B24A}"/>
          </ac:picMkLst>
        </pc:picChg>
        <pc:picChg chg="add del mod">
          <ac:chgData name="Benjamin Vail" userId="6a899c6d-5c32-4222-9e4e-17af52149de7" providerId="ADAL" clId="{ECF2F168-7EB1-45A9-BA49-42182FA7CA4E}" dt="2024-11-01T04:07:14.574" v="1034" actId="478"/>
          <ac:picMkLst>
            <pc:docMk/>
            <pc:sldMk cId="1041804348" sldId="257"/>
            <ac:picMk id="1025" creationId="{C74A2B07-37D5-1D2C-DBDB-338F39EF1558}"/>
          </ac:picMkLst>
        </pc:picChg>
      </pc:sldChg>
    </pc:docChg>
  </pc:docChgLst>
  <pc:docChgLst>
    <pc:chgData name="Aashvi Dua" userId="S::aashvidua@ksu.edu::29594238-884d-4568-9bb4-a84b06cf2f7a" providerId="AD" clId="Web-{E108D92A-025E-471A-AC4C-362BEFEB97AC}"/>
    <pc:docChg chg="modSld">
      <pc:chgData name="Aashvi Dua" userId="S::aashvidua@ksu.edu::29594238-884d-4568-9bb4-a84b06cf2f7a" providerId="AD" clId="Web-{E108D92A-025E-471A-AC4C-362BEFEB97AC}" dt="2024-10-31T23:51:15.153" v="121" actId="1076"/>
      <pc:docMkLst>
        <pc:docMk/>
      </pc:docMkLst>
      <pc:sldChg chg="addSp modSp">
        <pc:chgData name="Aashvi Dua" userId="S::aashvidua@ksu.edu::29594238-884d-4568-9bb4-a84b06cf2f7a" providerId="AD" clId="Web-{E108D92A-025E-471A-AC4C-362BEFEB97AC}" dt="2024-10-31T23:51:15.153" v="121" actId="1076"/>
        <pc:sldMkLst>
          <pc:docMk/>
          <pc:sldMk cId="2251660798" sldId="256"/>
        </pc:sldMkLst>
        <pc:spChg chg="add mod">
          <ac:chgData name="Aashvi Dua" userId="S::aashvidua@ksu.edu::29594238-884d-4568-9bb4-a84b06cf2f7a" providerId="AD" clId="Web-{E108D92A-025E-471A-AC4C-362BEFEB97AC}" dt="2024-10-31T23:39:51.897" v="96" actId="1076"/>
          <ac:spMkLst>
            <pc:docMk/>
            <pc:sldMk cId="2251660798" sldId="256"/>
            <ac:spMk id="2" creationId="{801A394C-A1A7-B456-64B8-2FB663B78856}"/>
          </ac:spMkLst>
        </pc:spChg>
        <pc:spChg chg="mod">
          <ac:chgData name="Aashvi Dua" userId="S::aashvidua@ksu.edu::29594238-884d-4568-9bb4-a84b06cf2f7a" providerId="AD" clId="Web-{E108D92A-025E-471A-AC4C-362BEFEB97AC}" dt="2024-10-31T23:35:43.499" v="71" actId="1076"/>
          <ac:spMkLst>
            <pc:docMk/>
            <pc:sldMk cId="2251660798" sldId="256"/>
            <ac:spMk id="7" creationId="{3EEFED37-00A4-AB49-981C-0754081E3B19}"/>
          </ac:spMkLst>
        </pc:spChg>
        <pc:spChg chg="mod">
          <ac:chgData name="Aashvi Dua" userId="S::aashvidua@ksu.edu::29594238-884d-4568-9bb4-a84b06cf2f7a" providerId="AD" clId="Web-{E108D92A-025E-471A-AC4C-362BEFEB97AC}" dt="2024-10-31T23:51:15.153" v="121" actId="1076"/>
          <ac:spMkLst>
            <pc:docMk/>
            <pc:sldMk cId="2251660798" sldId="256"/>
            <ac:spMk id="10" creationId="{1191CCDB-9891-C465-927A-9004E5BD63AF}"/>
          </ac:spMkLst>
        </pc:spChg>
      </pc:sldChg>
    </pc:docChg>
  </pc:docChgLst>
  <pc:docChgLst>
    <pc:chgData name="Rahul Singh" userId="S::rahul2401@ksu.edu::a9130c7e-7317-4d9d-b9cb-51f776de1b49" providerId="AD" clId="Web-{52585E7D-CE08-4F72-A387-C02034F87467}"/>
    <pc:docChg chg="addSld delSld modSld">
      <pc:chgData name="Rahul Singh" userId="S::rahul2401@ksu.edu::a9130c7e-7317-4d9d-b9cb-51f776de1b49" providerId="AD" clId="Web-{52585E7D-CE08-4F72-A387-C02034F87467}" dt="2024-11-01T04:27:50.281" v="27"/>
      <pc:docMkLst>
        <pc:docMk/>
      </pc:docMkLst>
      <pc:sldChg chg="addSp modSp">
        <pc:chgData name="Rahul Singh" userId="S::rahul2401@ksu.edu::a9130c7e-7317-4d9d-b9cb-51f776de1b49" providerId="AD" clId="Web-{52585E7D-CE08-4F72-A387-C02034F87467}" dt="2024-11-01T04:27:06.453" v="22" actId="1076"/>
        <pc:sldMkLst>
          <pc:docMk/>
          <pc:sldMk cId="2251660798" sldId="256"/>
        </pc:sldMkLst>
        <pc:spChg chg="mod">
          <ac:chgData name="Rahul Singh" userId="S::rahul2401@ksu.edu::a9130c7e-7317-4d9d-b9cb-51f776de1b49" providerId="AD" clId="Web-{52585E7D-CE08-4F72-A387-C02034F87467}" dt="2024-11-01T04:27:06.453" v="22" actId="1076"/>
          <ac:spMkLst>
            <pc:docMk/>
            <pc:sldMk cId="2251660798" sldId="256"/>
            <ac:spMk id="7" creationId="{3EEFED37-00A4-AB49-981C-0754081E3B19}"/>
          </ac:spMkLst>
        </pc:spChg>
        <pc:picChg chg="add mod">
          <ac:chgData name="Rahul Singh" userId="S::rahul2401@ksu.edu::a9130c7e-7317-4d9d-b9cb-51f776de1b49" providerId="AD" clId="Web-{52585E7D-CE08-4F72-A387-C02034F87467}" dt="2024-11-01T04:24:21.796" v="14" actId="14100"/>
          <ac:picMkLst>
            <pc:docMk/>
            <pc:sldMk cId="2251660798" sldId="256"/>
            <ac:picMk id="3" creationId="{D0D6EEF3-AAA4-435D-CEAA-C60F8DBF8613}"/>
          </ac:picMkLst>
        </pc:picChg>
      </pc:sldChg>
      <pc:sldChg chg="addSp delSp modSp">
        <pc:chgData name="Rahul Singh" userId="S::rahul2401@ksu.edu::a9130c7e-7317-4d9d-b9cb-51f776de1b49" providerId="AD" clId="Web-{52585E7D-CE08-4F72-A387-C02034F87467}" dt="2024-11-01T04:12:18.983" v="6"/>
        <pc:sldMkLst>
          <pc:docMk/>
          <pc:sldMk cId="1041804348" sldId="257"/>
        </pc:sldMkLst>
        <pc:spChg chg="add del mod">
          <ac:chgData name="Rahul Singh" userId="S::rahul2401@ksu.edu::a9130c7e-7317-4d9d-b9cb-51f776de1b49" providerId="AD" clId="Web-{52585E7D-CE08-4F72-A387-C02034F87467}" dt="2024-11-01T04:12:18.983" v="6"/>
          <ac:spMkLst>
            <pc:docMk/>
            <pc:sldMk cId="1041804348" sldId="257"/>
            <ac:spMk id="2" creationId="{094D47D8-25D9-6611-3FA4-A3CADAFD617E}"/>
          </ac:spMkLst>
        </pc:spChg>
      </pc:sldChg>
      <pc:sldChg chg="del">
        <pc:chgData name="Rahul Singh" userId="S::rahul2401@ksu.edu::a9130c7e-7317-4d9d-b9cb-51f776de1b49" providerId="AD" clId="Web-{52585E7D-CE08-4F72-A387-C02034F87467}" dt="2024-11-01T04:27:45.328" v="25"/>
        <pc:sldMkLst>
          <pc:docMk/>
          <pc:sldMk cId="3507054564" sldId="258"/>
        </pc:sldMkLst>
      </pc:sldChg>
      <pc:sldChg chg="del">
        <pc:chgData name="Rahul Singh" userId="S::rahul2401@ksu.edu::a9130c7e-7317-4d9d-b9cb-51f776de1b49" providerId="AD" clId="Web-{52585E7D-CE08-4F72-A387-C02034F87467}" dt="2024-11-01T04:27:50.281" v="27"/>
        <pc:sldMkLst>
          <pc:docMk/>
          <pc:sldMk cId="550038352" sldId="259"/>
        </pc:sldMkLst>
      </pc:sldChg>
      <pc:sldChg chg="del">
        <pc:chgData name="Rahul Singh" userId="S::rahul2401@ksu.edu::a9130c7e-7317-4d9d-b9cb-51f776de1b49" providerId="AD" clId="Web-{52585E7D-CE08-4F72-A387-C02034F87467}" dt="2024-11-01T04:27:44.468" v="24"/>
        <pc:sldMkLst>
          <pc:docMk/>
          <pc:sldMk cId="3186691365" sldId="260"/>
        </pc:sldMkLst>
      </pc:sldChg>
      <pc:sldChg chg="del">
        <pc:chgData name="Rahul Singh" userId="S::rahul2401@ksu.edu::a9130c7e-7317-4d9d-b9cb-51f776de1b49" providerId="AD" clId="Web-{52585E7D-CE08-4F72-A387-C02034F87467}" dt="2024-11-01T04:27:42.859" v="23"/>
        <pc:sldMkLst>
          <pc:docMk/>
          <pc:sldMk cId="2896688104" sldId="261"/>
        </pc:sldMkLst>
      </pc:sldChg>
      <pc:sldChg chg="modSp add del replId">
        <pc:chgData name="Rahul Singh" userId="S::rahul2401@ksu.edu::a9130c7e-7317-4d9d-b9cb-51f776de1b49" providerId="AD" clId="Web-{52585E7D-CE08-4F72-A387-C02034F87467}" dt="2024-11-01T04:27:45.812" v="26"/>
        <pc:sldMkLst>
          <pc:docMk/>
          <pc:sldMk cId="523926261" sldId="262"/>
        </pc:sldMkLst>
        <pc:picChg chg="mod">
          <ac:chgData name="Rahul Singh" userId="S::rahul2401@ksu.edu::a9130c7e-7317-4d9d-b9cb-51f776de1b49" providerId="AD" clId="Web-{52585E7D-CE08-4F72-A387-C02034F87467}" dt="2024-11-01T04:11:37.546" v="3" actId="1076"/>
          <ac:picMkLst>
            <pc:docMk/>
            <pc:sldMk cId="523926261" sldId="262"/>
            <ac:picMk id="8" creationId="{F422D67C-4633-B6B4-D479-D673457F19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CA6-C0BC-D82A-BFD9-C983F274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E01E-910D-7BC6-3B00-48BD13FEA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0CF3-3F38-8CF3-2BCC-6311C32A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02F6-6F6D-095C-A5D1-0CD552A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38C9-C3DF-9FD8-C684-1BCDCFC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A29-0A36-DF3F-2352-9CAE4877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13261-7805-96BD-3336-EB7227E2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70BB-B0EC-C0B5-0132-531E128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DA09-490E-57DD-1218-9A7F6C2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0BA8-7E7A-5CE4-EFAD-A3F5DD97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92E14-3C31-0610-E8FB-6D39B9F50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1F8C-CEDE-A803-CD60-183F68CF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C605-C65D-0602-6588-FDC047A1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574F-6CD3-A48A-327E-66654276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F60B-5727-8B2E-558E-F225F71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70CA-D321-5108-BBA3-255928AA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CFC3-31ED-4907-A485-D798298A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94CA-68CE-C340-2557-AC4163C9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027C-4CE5-7CAF-801B-3B6D737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931D-78AF-E01C-5223-9821890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D917-8A9D-4E37-158A-1373FD95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D46C-83CF-74E2-1218-BF3BDAB1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927E-F80A-3C06-0E17-967D5899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DD0D-D3DA-3E99-0842-3C7F4BA7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EAE2-63C5-54CF-94D9-2C0237CD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160A-A072-445F-497C-240B20A3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183A-2B7E-A0B4-CE28-155B7EA9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6524-0304-1F4C-11D3-E8EB5F08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747E9-B0AF-024B-7C1D-EE972116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9A982-32A2-925E-B3E6-0121B7E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9E54-D009-0272-7F2A-3A00E7E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DF92-009C-8CE4-7024-AFB459B6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0F97-8A23-D4B1-2E96-7D321D1A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7BE0E-D252-EE3D-437A-9F72DFA4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F3DDE-D765-07A2-8801-79DAE707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6553C-4E33-C6BF-49F5-D92784BE1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2F2F9-44DC-BC1C-F7D1-A08CEE4C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926D0-1947-3421-02CC-EFEB3DC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596B2-A796-E87E-2656-5E9B45D8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DA02-7189-9407-2A53-2C600A42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D51F8-E07C-98AC-662D-9A3C8269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047F2-ABF3-4A37-02AD-2B74AA6E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93EAB-D267-78FA-BCD2-F69A616F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E978C-C897-BA86-60AB-17BDD5A3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8124E-DDC8-171D-9F80-4E58A99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3ACAE-D6E3-1E05-62A7-9CEA95C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435-FD76-E4D8-540C-85B4BAA2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AA5D-2E16-B596-0972-45B36558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7A9C-2265-8A1E-FFB3-935EDDFC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AB655-4454-8817-9470-E819FA3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091F7-8F15-0723-70D6-128EA1D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49985-73B3-33B0-392A-699ADA9E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5060-9729-3481-E1B6-23CA878C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08B42-6717-33B3-03D1-B137F83BE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BF7CA-9AFD-41B8-DA62-EB48C16F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C1B3-A04F-34CC-3CFE-8F03676F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4527-07F8-0D78-DFDA-6D5648E3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A041-51D0-A9A3-397F-5BA7134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802E0-9ABD-DD9E-6E00-1B3CC503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C8DC1-B997-F6C4-F11C-45B5FE7C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8355-3347-2D79-9DCF-B086F76C6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0F5E-1F3F-AE95-5BCF-5D8E3DA6A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8749-B340-E3A0-D1E8-436D4B450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EFED37-00A4-AB49-981C-0754081E3B19}"/>
              </a:ext>
            </a:extLst>
          </p:cNvPr>
          <p:cNvSpPr/>
          <p:nvPr/>
        </p:nvSpPr>
        <p:spPr>
          <a:xfrm>
            <a:off x="3369568" y="2435962"/>
            <a:ext cx="5448300" cy="14954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00">
                <a:solidFill>
                  <a:srgbClr val="512888"/>
                </a:solidFill>
              </a:rPr>
              <a:t>FarmsLab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91CCDB-9891-C465-927A-9004E5BD63AF}"/>
              </a:ext>
            </a:extLst>
          </p:cNvPr>
          <p:cNvSpPr/>
          <p:nvPr/>
        </p:nvSpPr>
        <p:spPr>
          <a:xfrm>
            <a:off x="3713550" y="3551400"/>
            <a:ext cx="4934235" cy="1812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2400" b="1" err="1">
                <a:solidFill>
                  <a:srgbClr val="512888"/>
                </a:solidFill>
              </a:rPr>
              <a:t>Aashvi</a:t>
            </a:r>
            <a:r>
              <a:rPr lang="en-US" sz="2400" b="1">
                <a:solidFill>
                  <a:srgbClr val="512888"/>
                </a:solidFill>
              </a:rPr>
              <a:t> Dua</a:t>
            </a:r>
          </a:p>
          <a:p>
            <a:pPr algn="ctr"/>
            <a:r>
              <a:rPr lang="en-US" sz="2400" b="1">
                <a:solidFill>
                  <a:srgbClr val="512888"/>
                </a:solidFill>
              </a:rPr>
              <a:t>Rahul  Singh</a:t>
            </a:r>
          </a:p>
          <a:p>
            <a:pPr algn="ctr"/>
            <a:r>
              <a:rPr lang="en-US" sz="2400" b="1">
                <a:solidFill>
                  <a:srgbClr val="512888"/>
                </a:solidFill>
              </a:rPr>
              <a:t>Benjamin Vail </a:t>
            </a:r>
            <a:r>
              <a:rPr lang="en-US" sz="2400">
                <a:solidFill>
                  <a:srgbClr val="512888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6EEF3-AAA4-435D-CEAA-C60F8DBF8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" y="5590425"/>
            <a:ext cx="2367280" cy="920282"/>
          </a:xfrm>
          <a:prstGeom prst="rect">
            <a:avLst/>
          </a:prstGeom>
        </p:spPr>
      </p:pic>
      <p:pic>
        <p:nvPicPr>
          <p:cNvPr id="5" name="Picture 4" descr="A black and purple sign with white text&#10;&#10;Description automatically generated">
            <a:extLst>
              <a:ext uri="{FF2B5EF4-FFF2-40B4-BE49-F238E27FC236}">
                <a16:creationId xmlns:a16="http://schemas.microsoft.com/office/drawing/2014/main" id="{5558304D-2AD4-34F5-B6F3-98DBDB722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283" y="5524500"/>
            <a:ext cx="2836257" cy="10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A105EB-C39B-0919-6BE5-D49881769E3A}"/>
              </a:ext>
            </a:extLst>
          </p:cNvPr>
          <p:cNvSpPr/>
          <p:nvPr/>
        </p:nvSpPr>
        <p:spPr>
          <a:xfrm>
            <a:off x="311944" y="336947"/>
            <a:ext cx="11568113" cy="6184106"/>
          </a:xfrm>
          <a:prstGeom prst="roundRect">
            <a:avLst/>
          </a:prstGeom>
          <a:solidFill>
            <a:srgbClr val="7030A0">
              <a:alpha val="7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922430-B91B-F2DE-56BF-652C41F23339}"/>
              </a:ext>
            </a:extLst>
          </p:cNvPr>
          <p:cNvSpPr/>
          <p:nvPr/>
        </p:nvSpPr>
        <p:spPr>
          <a:xfrm>
            <a:off x="683419" y="682228"/>
            <a:ext cx="10825163" cy="5493544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677D90C7-E504-B9DE-0355-2CD74BF2B2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92" y="685800"/>
            <a:ext cx="81214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0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4f4866-e1c5-46e2-bee4-0b19218d406c">
      <Terms xmlns="http://schemas.microsoft.com/office/infopath/2007/PartnerControls"/>
    </lcf76f155ced4ddcb4097134ff3c332f>
    <TaxCatchAll xmlns="1493b649-9dd5-428f-90e2-9c4f309763b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484469986EA4EACC886D1A56727EA" ma:contentTypeVersion="11" ma:contentTypeDescription="Create a new document." ma:contentTypeScope="" ma:versionID="599ba4b8871cd74e7a6408a479d286cb">
  <xsd:schema xmlns:xsd="http://www.w3.org/2001/XMLSchema" xmlns:xs="http://www.w3.org/2001/XMLSchema" xmlns:p="http://schemas.microsoft.com/office/2006/metadata/properties" xmlns:ns2="264f4866-e1c5-46e2-bee4-0b19218d406c" xmlns:ns3="1493b649-9dd5-428f-90e2-9c4f309763b4" targetNamespace="http://schemas.microsoft.com/office/2006/metadata/properties" ma:root="true" ma:fieldsID="61b8455c84d50ad65d46a207fa4d7e46" ns2:_="" ns3:_="">
    <xsd:import namespace="264f4866-e1c5-46e2-bee4-0b19218d406c"/>
    <xsd:import namespace="1493b649-9dd5-428f-90e2-9c4f309763b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f4866-e1c5-46e2-bee4-0b19218d406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8ed7cba-b263-44e1-aaea-116db9091a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3b649-9dd5-428f-90e2-9c4f309763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c7835563-3be8-443e-b038-380324c1d554}" ma:internalName="TaxCatchAll" ma:showField="CatchAllData" ma:web="1493b649-9dd5-428f-90e2-9c4f309763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2BD380-4F8B-4347-B501-1CACE971B20D}">
  <ds:schemaRefs>
    <ds:schemaRef ds:uri="1493b649-9dd5-428f-90e2-9c4f309763b4"/>
    <ds:schemaRef ds:uri="264f4866-e1c5-46e2-bee4-0b19218d40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FF2DFE-06F8-419B-B794-E1D25B8576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40BF38-4C8E-4377-9D11-C795BC36DD04}">
  <ds:schemaRefs>
    <ds:schemaRef ds:uri="1493b649-9dd5-428f-90e2-9c4f309763b4"/>
    <ds:schemaRef ds:uri="264f4866-e1c5-46e2-bee4-0b19218d40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Patrignani</dc:creator>
  <cp:revision>1</cp:revision>
  <dcterms:created xsi:type="dcterms:W3CDTF">2024-10-23T14:21:43Z</dcterms:created>
  <dcterms:modified xsi:type="dcterms:W3CDTF">2024-11-01T04:27:59Z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0x01010002C484469986EA4EACC886D1A56727EA</vt:lpwstr>
  </property>
  <property fmtid="{D5CDD505-2E9C-101B-9397-08002B2CF9AE}" pid="3" name="MediaServiceImageTags">
    <vt:lpwstr/>
  </property>
</Properties>
</file>