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52F3-AD55-4FF7-9AD1-4C7F9DA33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0B62A-D16D-471A-A83D-1A63688F9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7A325-449F-4980-8177-692ADE09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DC0B-216B-455D-85B4-B348F115378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1A3B6-714C-42D5-B5A6-81A17F85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0A27E-32CB-404C-82CE-EB0E2860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D004-67C6-4C68-A631-CF621F15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6AA0-A838-412C-9EB5-0D00CD80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95C35-6603-4563-855C-CC60AF251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3F3E2-D06E-477E-A130-C417624C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DC0B-216B-455D-85B4-B348F115378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CB91E-014B-4DD9-9351-12096936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B150F-5F9F-44C0-9ECA-B1F419AD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D004-67C6-4C68-A631-CF621F15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7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275DB-A419-4432-8344-9444F3EDB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A69D8-E18F-4B5F-9864-F08B8B3BF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DAFE7-3656-4DFA-8887-BF4254BD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DC0B-216B-455D-85B4-B348F115378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D054A-FB5C-4BFC-B5AE-7AC84449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D7E7E-371B-4CA6-897B-1084D040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D004-67C6-4C68-A631-CF621F15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0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D84F-B92F-439E-B0F3-D9C2D6D2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8C95-78F0-49E9-B05B-77B86268D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3E15F-184F-4AAA-A7FB-F4C2DA23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DC0B-216B-455D-85B4-B348F115378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C59A4-C10B-430B-90A8-73895D67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C7833-EAA5-414C-9E1D-BD3DEA7E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D004-67C6-4C68-A631-CF621F15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0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2122-244B-4970-B5DD-0F49BEC6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6CBB4-B2C2-4ECA-AFA4-0262AD3F6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478E8-92EB-447A-A4D8-7E169374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DC0B-216B-455D-85B4-B348F115378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A078D-818F-47B4-B159-1DB28DEC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AF3D2-4F92-448C-822A-E30CFA52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D004-67C6-4C68-A631-CF621F15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985E-DA72-457B-9077-10CCC0FB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250F5-DAEA-49EE-969F-45A757195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A338-FA0E-4422-894A-90AC34B24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7817C-724F-4685-B75C-8538F7D4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DC0B-216B-455D-85B4-B348F115378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6F39F-5622-40A6-9E1E-823ED9E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64224-F340-4541-A9CF-D444D235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D004-67C6-4C68-A631-CF621F15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0494-A7FE-4F0F-AC3E-D303852F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AA8C1-C83C-4B05-A9A0-5210BCFB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58EDC-15C9-4AEB-AD2A-24366EC3C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72083-D7D1-47FC-B364-8EF4D2207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F03B9-9E76-4370-99F9-E639DA0A9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DE6F1-66C3-464A-948D-EFB75305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DC0B-216B-455D-85B4-B348F115378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D389F-A738-4050-8BF0-6D5BCBFE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860A1-6587-4C4B-8022-42D86D33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D004-67C6-4C68-A631-CF621F15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8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0158-9094-4AEA-92BF-26FADBAD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543FF-EFDB-4DF4-89BE-876F94A0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DC0B-216B-455D-85B4-B348F115378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A0097-F008-47AF-B9DC-00E5E97B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A1891-7A28-4926-985E-B89C9015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D004-67C6-4C68-A631-CF621F15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5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0DA31-CCC4-442E-858E-F643813D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DC0B-216B-455D-85B4-B348F115378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893C4-9F3D-4816-BB9B-EF610B94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F1D64-DBBC-4CC9-BEDB-9DC45043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D004-67C6-4C68-A631-CF621F15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7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75AF-CB11-4173-A505-7264DD89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82820-E381-4260-A228-8A0CC1705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9E37D-7252-42B3-8FD1-D5AFCAFFD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C8629-C46B-4197-A824-3AF74AE6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DC0B-216B-455D-85B4-B348F115378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9207E-CED6-4B00-9BA4-E8DB28F8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BE421-4504-4673-8260-C68C1D44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D004-67C6-4C68-A631-CF621F15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7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CD5B-482D-4BCB-9A84-2B705F5D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E9907-E76A-42B6-B426-D39FAC9F3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B0CD1-59F7-4360-8A02-8FDA42D7A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8AC84-B06F-4F59-80BE-19527BE7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DC0B-216B-455D-85B4-B348F115378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BC96D-1752-442E-9C41-C97F5C13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E1462-5804-46CF-89DC-DC7D43AC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D004-67C6-4C68-A631-CF621F15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0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CE506-FF41-4055-A85D-F30A8E118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A6581-ACCE-4E34-A8F9-811050355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B2F06-5F13-47BF-BE27-127955792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BDC0B-216B-455D-85B4-B348F115378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784EF-02C0-4D43-894C-A56DC70C1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EC0E1-E857-499E-9233-A7DC7B441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3D004-67C6-4C68-A631-CF621F15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2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3F1D-C979-4BAB-BE01-26197A1AC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Identifying variance of features between Manhattan and Toronto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C9DCD-E3C4-45A6-8E38-D0C4A48A0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Rahul S Nair</a:t>
            </a:r>
          </a:p>
        </p:txBody>
      </p:sp>
    </p:spTree>
    <p:extLst>
      <p:ext uri="{BB962C8B-B14F-4D97-AF65-F5344CB8AC3E}">
        <p14:creationId xmlns:p14="http://schemas.microsoft.com/office/powerpoint/2010/main" val="230017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27BFB8-BC2C-4EB0-B930-E4548011DE51}"/>
              </a:ext>
            </a:extLst>
          </p:cNvPr>
          <p:cNvSpPr txBox="1"/>
          <p:nvPr/>
        </p:nvSpPr>
        <p:spPr>
          <a:xfrm>
            <a:off x="553791" y="412124"/>
            <a:ext cx="284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Use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37348D-7C04-4674-A222-EDC510653E76}"/>
              </a:ext>
            </a:extLst>
          </p:cNvPr>
          <p:cNvSpPr txBox="1"/>
          <p:nvPr/>
        </p:nvSpPr>
        <p:spPr>
          <a:xfrm>
            <a:off x="1700011" y="1859339"/>
            <a:ext cx="89765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Manhattan and Toronto located situated miles apparat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Establish the relations, similarities, dissimilarities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Top 10 venues for each of neighborhood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Feature Selection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147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1B5B74-6B07-46E8-956D-3AE17056095E}"/>
              </a:ext>
            </a:extLst>
          </p:cNvPr>
          <p:cNvSpPr txBox="1"/>
          <p:nvPr/>
        </p:nvSpPr>
        <p:spPr>
          <a:xfrm>
            <a:off x="553790" y="412124"/>
            <a:ext cx="508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Exploratory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10C3C6-7640-466D-AF65-2090607557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6915" y="1679919"/>
            <a:ext cx="5943600" cy="23133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16FF9-AF56-4E73-A95C-0A7A0912D6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40945" y="4208136"/>
            <a:ext cx="5943600" cy="2237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3B18F1-5876-4110-B464-F70BE6D306CE}"/>
              </a:ext>
            </a:extLst>
          </p:cNvPr>
          <p:cNvSpPr txBox="1"/>
          <p:nvPr/>
        </p:nvSpPr>
        <p:spPr>
          <a:xfrm>
            <a:off x="1346915" y="1275008"/>
            <a:ext cx="195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Toronto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D2AB15-0309-4DE9-8DB5-FDA73E33E9E5}"/>
              </a:ext>
            </a:extLst>
          </p:cNvPr>
          <p:cNvSpPr txBox="1"/>
          <p:nvPr/>
        </p:nvSpPr>
        <p:spPr>
          <a:xfrm>
            <a:off x="10431888" y="3838804"/>
            <a:ext cx="212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Manhattan</a:t>
            </a:r>
          </a:p>
        </p:txBody>
      </p:sp>
    </p:spTree>
    <p:extLst>
      <p:ext uri="{BB962C8B-B14F-4D97-AF65-F5344CB8AC3E}">
        <p14:creationId xmlns:p14="http://schemas.microsoft.com/office/powerpoint/2010/main" val="51597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2529B9-960A-4951-9E23-83BAF1F82AB3}"/>
              </a:ext>
            </a:extLst>
          </p:cNvPr>
          <p:cNvSpPr txBox="1"/>
          <p:nvPr/>
        </p:nvSpPr>
        <p:spPr>
          <a:xfrm>
            <a:off x="553790" y="412124"/>
            <a:ext cx="508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Clustering (KNN)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9252CC-4276-46A3-B619-C0124E9787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3790" y="1501363"/>
            <a:ext cx="5943600" cy="25158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78ED69-0DF7-4882-9BFE-9A2626B3332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64369" y="4460141"/>
            <a:ext cx="5943600" cy="2256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D15761-6555-4862-8C3D-48E5A4FBFC86}"/>
              </a:ext>
            </a:extLst>
          </p:cNvPr>
          <p:cNvSpPr txBox="1"/>
          <p:nvPr/>
        </p:nvSpPr>
        <p:spPr>
          <a:xfrm>
            <a:off x="553790" y="1095243"/>
            <a:ext cx="195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Toronto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90024-0941-4330-B31D-7380A91B7B2F}"/>
              </a:ext>
            </a:extLst>
          </p:cNvPr>
          <p:cNvSpPr txBox="1"/>
          <p:nvPr/>
        </p:nvSpPr>
        <p:spPr>
          <a:xfrm>
            <a:off x="10290221" y="4017233"/>
            <a:ext cx="212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Manhattan</a:t>
            </a:r>
          </a:p>
        </p:txBody>
      </p:sp>
    </p:spTree>
    <p:extLst>
      <p:ext uri="{BB962C8B-B14F-4D97-AF65-F5344CB8AC3E}">
        <p14:creationId xmlns:p14="http://schemas.microsoft.com/office/powerpoint/2010/main" val="386687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31C3E1-7B3E-4A15-8046-FF858052EB4B}"/>
              </a:ext>
            </a:extLst>
          </p:cNvPr>
          <p:cNvSpPr txBox="1"/>
          <p:nvPr/>
        </p:nvSpPr>
        <p:spPr>
          <a:xfrm>
            <a:off x="1584101" y="2071944"/>
            <a:ext cx="92513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2000" b="1" u="sng" dirty="0"/>
              <a:t>Toronto</a:t>
            </a:r>
            <a:endParaRPr lang="en-US" sz="2000" b="1" dirty="0"/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en-US" sz="2000" b="1" dirty="0"/>
              <a:t>More number of coffee shops are present. People tend to drink more coffee</a:t>
            </a: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en-US" sz="2000" b="1" dirty="0"/>
              <a:t>People prefer entertainment venues such as comic book store, parks</a:t>
            </a: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en-US" sz="2000" b="1" dirty="0"/>
              <a:t>Ice cream shops are more in some areas</a:t>
            </a:r>
          </a:p>
          <a:p>
            <a:pPr latinLnBrk="1"/>
            <a:endParaRPr lang="en-US" sz="2000" b="1" dirty="0"/>
          </a:p>
          <a:p>
            <a:pPr latinLnBrk="1"/>
            <a:endParaRPr lang="en-US" sz="2000" b="1" dirty="0"/>
          </a:p>
          <a:p>
            <a:pPr latinLnBrk="1"/>
            <a:r>
              <a:rPr lang="en-US" sz="2000" b="1" u="sng" dirty="0"/>
              <a:t>Manhattan</a:t>
            </a:r>
            <a:endParaRPr lang="en-US" sz="2000" b="1" dirty="0"/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en-US" sz="2000" b="1" dirty="0"/>
              <a:t>A Cluster that shows domination on pubs are present.</a:t>
            </a: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en-US" sz="2000" b="1" dirty="0"/>
              <a:t>People prefer entertainment venues such as pubs, parks</a:t>
            </a: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en-US" sz="2000" b="1" dirty="0"/>
              <a:t>Higher number of gym/fitness centers are present</a:t>
            </a:r>
          </a:p>
          <a:p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F03D3-76C5-4F62-AA78-C14704959386}"/>
              </a:ext>
            </a:extLst>
          </p:cNvPr>
          <p:cNvSpPr txBox="1"/>
          <p:nvPr/>
        </p:nvSpPr>
        <p:spPr>
          <a:xfrm>
            <a:off x="553790" y="412124"/>
            <a:ext cx="508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6143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112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Identifying variance of features between Manhattan and Toronto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variance of features between Manhattan and Toronto</dc:title>
  <dc:creator>RAHUL S NAIR</dc:creator>
  <cp:lastModifiedBy>RAHUL S NAIR</cp:lastModifiedBy>
  <cp:revision>1</cp:revision>
  <dcterms:created xsi:type="dcterms:W3CDTF">2019-10-22T11:21:31Z</dcterms:created>
  <dcterms:modified xsi:type="dcterms:W3CDTF">2019-10-22T11:29:58Z</dcterms:modified>
</cp:coreProperties>
</file>