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831650" y="227400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"/>
              <a:t>Digital Image Processing</a:t>
            </a:r>
            <a:endParaRPr b="1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69875" y="1358700"/>
            <a:ext cx="15162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000"/>
              <a:t>ISE-2</a:t>
            </a:r>
            <a:endParaRPr sz="3000"/>
          </a:p>
        </p:txBody>
      </p:sp>
      <p:sp>
        <p:nvSpPr>
          <p:cNvPr id="88" name="Google Shape;88;p13"/>
          <p:cNvSpPr txBox="1"/>
          <p:nvPr/>
        </p:nvSpPr>
        <p:spPr>
          <a:xfrm>
            <a:off x="390525" y="2792625"/>
            <a:ext cx="5815800" cy="23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/>
              <a:t>Presented by:</a:t>
            </a:r>
            <a:br>
              <a:rPr b="1" lang="en" sz="2400"/>
            </a:br>
            <a:endParaRPr b="1"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/>
              <a:t>Rushikesh Korde</a:t>
            </a:r>
            <a:r>
              <a:rPr b="1" i="0" lang="en" sz="2400" u="none" cap="none" strike="noStrike"/>
              <a:t> (201</a:t>
            </a:r>
            <a:r>
              <a:rPr b="1" lang="en" sz="2400"/>
              <a:t>7</a:t>
            </a:r>
            <a:r>
              <a:rPr b="1" i="0" lang="en" sz="2400" u="none" cap="none" strike="noStrike"/>
              <a:t>B</a:t>
            </a:r>
            <a:r>
              <a:rPr b="1" lang="en" sz="2400"/>
              <a:t>TECS00</a:t>
            </a:r>
            <a:r>
              <a:rPr b="1" i="0" lang="en" sz="2400" u="none" cap="none" strike="noStrike"/>
              <a:t>0</a:t>
            </a:r>
            <a:r>
              <a:rPr b="1" lang="en" sz="2400"/>
              <a:t>53</a:t>
            </a:r>
            <a:r>
              <a:rPr b="1" i="0" lang="en" sz="2400" u="none" cap="none" strike="noStrike"/>
              <a:t> )</a:t>
            </a:r>
            <a:endParaRPr b="1" i="0" sz="24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/>
              <a:t>Saurabh Zade</a:t>
            </a:r>
            <a:r>
              <a:rPr b="1" i="0" lang="en" sz="2400" u="none" cap="none" strike="noStrike"/>
              <a:t>(201</a:t>
            </a:r>
            <a:r>
              <a:rPr b="1" lang="en" sz="2400"/>
              <a:t>7</a:t>
            </a:r>
            <a:r>
              <a:rPr b="1" i="0" lang="en" sz="2400" u="none" cap="none" strike="noStrike"/>
              <a:t>BTECS00</a:t>
            </a:r>
            <a:r>
              <a:rPr b="1" lang="en" sz="2400"/>
              <a:t>077</a:t>
            </a:r>
            <a:r>
              <a:rPr b="1" i="0" lang="en" sz="2400" u="none" cap="none" strike="noStrike"/>
              <a:t>)</a:t>
            </a:r>
            <a:endParaRPr b="1" i="0" sz="24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/>
              <a:t>Rahul Sonone (2017BTECS00103)</a:t>
            </a:r>
            <a:endParaRPr b="1"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/>
              <a:t>Mangesh Cheke (2015BCS024)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/>
        </p:nvSpPr>
        <p:spPr>
          <a:xfrm>
            <a:off x="2295425" y="1955375"/>
            <a:ext cx="73341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45372" y="220450"/>
            <a:ext cx="5519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000"/>
              <a:t>Problem Statement</a:t>
            </a:r>
            <a:endParaRPr b="1" sz="3000"/>
          </a:p>
        </p:txBody>
      </p:sp>
      <p:sp>
        <p:nvSpPr>
          <p:cNvPr id="94" name="Google Shape;94;p14"/>
          <p:cNvSpPr txBox="1"/>
          <p:nvPr/>
        </p:nvSpPr>
        <p:spPr>
          <a:xfrm>
            <a:off x="469500" y="1787100"/>
            <a:ext cx="8674500" cy="15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Automatic bottle filling inspection system using image processing.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828850" y="457200"/>
            <a:ext cx="33009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000"/>
              <a:t>Algorithm</a:t>
            </a:r>
            <a:endParaRPr b="1" sz="3000"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4850" y="3073500"/>
            <a:ext cx="1457325" cy="161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8850" y="2672450"/>
            <a:ext cx="5034750" cy="20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828850" y="1285175"/>
            <a:ext cx="6449400" cy="10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❏"/>
            </a:pPr>
            <a:r>
              <a:rPr b="0" i="0" lang="en" sz="2400" u="none" cap="none" strike="noStrike">
                <a:latin typeface="Arial"/>
                <a:ea typeface="Arial"/>
                <a:cs typeface="Arial"/>
                <a:sym typeface="Arial"/>
              </a:rPr>
              <a:t>Take the color sample of liquid and convert it to HSV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869600" y="1322175"/>
            <a:ext cx="65196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Set the lower And upper bounds of the Image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1522425" y="2494600"/>
            <a:ext cx="5653500" cy="25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lower = np.array([hsv[0][0][0]-5, hsv[0][0][1]-50,   hsv[0][0][2]-50])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upper = np.array([hsv[0][0][0]+5, hsv[0][0][1]+50, hsv[0][0][2]+50])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66125" y="1272775"/>
            <a:ext cx="7334100" cy="10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image for checking the filled level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the  image to HSV representation</a:t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1604725" y="2529325"/>
            <a:ext cx="6165900" cy="13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img = cv2.imread(image_name)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img =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cv2.cvtColor(img, cv2.COLOR_BGR2HSV)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38" y="2426275"/>
            <a:ext cx="1528875" cy="25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12725" y="2426275"/>
            <a:ext cx="1318775" cy="25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10500" y="1309800"/>
            <a:ext cx="6888900" cy="11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Mask the bits for the pixels which are in predefined range</a:t>
            </a:r>
            <a:endParaRPr sz="3000"/>
          </a:p>
        </p:txBody>
      </p:sp>
      <p:sp>
        <p:nvSpPr>
          <p:cNvPr id="122" name="Google Shape;122;p18"/>
          <p:cNvSpPr txBox="1"/>
          <p:nvPr/>
        </p:nvSpPr>
        <p:spPr>
          <a:xfrm>
            <a:off x="90500" y="2791300"/>
            <a:ext cx="57246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mask = cv2.inRange(img, lower, upper)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0400" y="2128975"/>
            <a:ext cx="1760450" cy="30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9400" y="2128975"/>
            <a:ext cx="1615785" cy="30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679650" y="1285100"/>
            <a:ext cx="7784700" cy="133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height of first few pixels from the top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out amount of bottle filled</a:t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904950" y="2832025"/>
            <a:ext cx="7334100" cy="20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Assumption: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 height : 80 % of the height of the image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bottle  filled above 80 % consider it as full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notified as empty bottle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173950" y="345975"/>
            <a:ext cx="33009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Results</a:t>
            </a:r>
            <a:endParaRPr sz="3000"/>
          </a:p>
        </p:txBody>
      </p:sp>
      <p:pic>
        <p:nvPicPr>
          <p:cNvPr id="136" name="Google Shape;13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2950" y="719000"/>
            <a:ext cx="5711925" cy="198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887125"/>
            <a:ext cx="5317926" cy="225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584425" y="370700"/>
            <a:ext cx="71757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/>
              <a:t>Level Detected on the image</a:t>
            </a:r>
            <a:endParaRPr sz="3000"/>
          </a:p>
        </p:txBody>
      </p:sp>
      <p:pic>
        <p:nvPicPr>
          <p:cNvPr id="143" name="Google Shape;14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3013" y="1359225"/>
            <a:ext cx="2537975" cy="369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