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1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5022" autoAdjust="0"/>
  </p:normalViewPr>
  <p:slideViewPr>
    <p:cSldViewPr snapToGrid="0">
      <p:cViewPr varScale="1">
        <p:scale>
          <a:sx n="103" d="100"/>
          <a:sy n="103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425E8-AA43-48C3-B104-ADF88DBC35BF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E1DFD-F479-4848-B0C8-E95796EC2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7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E1DFD-F479-4848-B0C8-E95796EC26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35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E1DFD-F479-4848-B0C8-E95796EC26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19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  <a:r>
              <a:rPr lang="en-US" baseline="0" dirty="0" smtClean="0"/>
              <a:t> is for people who find repetitive work boring.</a:t>
            </a:r>
          </a:p>
          <a:p>
            <a:r>
              <a:rPr lang="en-US" baseline="0" dirty="0" smtClean="0"/>
              <a:t>Backend for complete opposite</a:t>
            </a:r>
          </a:p>
          <a:p>
            <a:r>
              <a:rPr lang="en-US" baseline="0" dirty="0" smtClean="0"/>
              <a:t>Android and iOS development are very different from one another.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E1DFD-F479-4848-B0C8-E95796EC26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93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learning a new language you should be good at your current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E1DFD-F479-4848-B0C8-E95796EC26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78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C++ has a lot of language features</a:t>
            </a:r>
          </a:p>
          <a:p>
            <a:endParaRPr lang="en-US" dirty="0" smtClean="0"/>
          </a:p>
          <a:p>
            <a:r>
              <a:rPr lang="en-US" dirty="0" smtClean="0"/>
              <a:t>People call Java</a:t>
            </a:r>
            <a:r>
              <a:rPr lang="en-US" baseline="0" dirty="0" smtClean="0"/>
              <a:t> dumbed down version of C++</a:t>
            </a:r>
          </a:p>
          <a:p>
            <a:r>
              <a:rPr lang="en-US" baseline="0" dirty="0" smtClean="0"/>
              <a:t>Although being verbose is good for industry.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E1DFD-F479-4848-B0C8-E95796EC26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7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06105DE-94F6-4A5D-B3A4-3C8DD80966A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DE53B2D-CD6E-4A46-9470-58FCD504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3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05DE-94F6-4A5D-B3A4-3C8DD80966A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3B2D-CD6E-4A46-9470-58FCD504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5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05DE-94F6-4A5D-B3A4-3C8DD80966A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3B2D-CD6E-4A46-9470-58FCD504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28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05DE-94F6-4A5D-B3A4-3C8DD80966A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3B2D-CD6E-4A46-9470-58FCD50445A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2982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05DE-94F6-4A5D-B3A4-3C8DD80966A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3B2D-CD6E-4A46-9470-58FCD504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87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05DE-94F6-4A5D-B3A4-3C8DD80966A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3B2D-CD6E-4A46-9470-58FCD504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77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05DE-94F6-4A5D-B3A4-3C8DD80966A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3B2D-CD6E-4A46-9470-58FCD504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60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05DE-94F6-4A5D-B3A4-3C8DD80966A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3B2D-CD6E-4A46-9470-58FCD504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90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05DE-94F6-4A5D-B3A4-3C8DD80966A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3B2D-CD6E-4A46-9470-58FCD504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6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05DE-94F6-4A5D-B3A4-3C8DD80966A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3B2D-CD6E-4A46-9470-58FCD504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9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05DE-94F6-4A5D-B3A4-3C8DD80966A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3B2D-CD6E-4A46-9470-58FCD504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9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05DE-94F6-4A5D-B3A4-3C8DD80966A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3B2D-CD6E-4A46-9470-58FCD504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05DE-94F6-4A5D-B3A4-3C8DD80966A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3B2D-CD6E-4A46-9470-58FCD504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7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05DE-94F6-4A5D-B3A4-3C8DD80966A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3B2D-CD6E-4A46-9470-58FCD504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3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05DE-94F6-4A5D-B3A4-3C8DD80966A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3B2D-CD6E-4A46-9470-58FCD504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5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05DE-94F6-4A5D-B3A4-3C8DD80966A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3B2D-CD6E-4A46-9470-58FCD504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8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05DE-94F6-4A5D-B3A4-3C8DD80966A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3B2D-CD6E-4A46-9470-58FCD504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7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105DE-94F6-4A5D-B3A4-3C8DD80966A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53B2D-CD6E-4A46-9470-58FCD504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91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to get Placed?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5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</a:t>
            </a:r>
            <a:r>
              <a:rPr lang="en-US" dirty="0" smtClean="0"/>
              <a:t>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Usual pattern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Written online tests (1-2)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Telephonic/Skype/Hangout interview (1-2)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Nearest campus interview (3+)</a:t>
            </a:r>
          </a:p>
        </p:txBody>
      </p:sp>
    </p:spTree>
    <p:extLst>
      <p:ext uri="{BB962C8B-B14F-4D97-AF65-F5344CB8AC3E}">
        <p14:creationId xmlns:p14="http://schemas.microsoft.com/office/powerpoint/2010/main" val="1040001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</a:t>
            </a:r>
            <a:r>
              <a:rPr lang="en-US" dirty="0" smtClean="0"/>
              <a:t>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they ask?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Implementation based coding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Algorithm based </a:t>
            </a:r>
            <a:r>
              <a:rPr lang="en-US" dirty="0"/>
              <a:t>coding </a:t>
            </a:r>
            <a:r>
              <a:rPr lang="en-US" dirty="0" smtClean="0"/>
              <a:t>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OOP based programming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Topic/Subject picked from your resume</a:t>
            </a:r>
          </a:p>
        </p:txBody>
      </p:sp>
    </p:spTree>
    <p:extLst>
      <p:ext uri="{BB962C8B-B14F-4D97-AF65-F5344CB8AC3E}">
        <p14:creationId xmlns:p14="http://schemas.microsoft.com/office/powerpoint/2010/main" val="3455325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</a:t>
            </a:r>
            <a:r>
              <a:rPr lang="en-US" dirty="0" smtClean="0"/>
              <a:t>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687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Where to find?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Primer </a:t>
            </a:r>
            <a:r>
              <a:rPr lang="en-US" dirty="0" smtClean="0"/>
              <a:t>of your </a:t>
            </a:r>
            <a:r>
              <a:rPr lang="en-US" dirty="0" smtClean="0"/>
              <a:t>language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Head first java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Cracking the coding interview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Geeksforgeeks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Glassdoor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Careercup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Corman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068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</a:t>
            </a:r>
            <a:r>
              <a:rPr lang="en-US" dirty="0" smtClean="0"/>
              <a:t>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Where to practice?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Hackerrank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Topcoder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Leetcode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Codechef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Tons of other.</a:t>
            </a:r>
          </a:p>
        </p:txBody>
      </p:sp>
    </p:spTree>
    <p:extLst>
      <p:ext uri="{BB962C8B-B14F-4D97-AF65-F5344CB8AC3E}">
        <p14:creationId xmlns:p14="http://schemas.microsoft.com/office/powerpoint/2010/main" val="2807944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</a:t>
            </a:r>
            <a:r>
              <a:rPr lang="en-US" dirty="0" smtClean="0"/>
              <a:t>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to practice?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Local groups among classmates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GD on topic based problems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Mock interview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Group participation in online contests</a:t>
            </a:r>
          </a:p>
        </p:txBody>
      </p:sp>
    </p:spTree>
    <p:extLst>
      <p:ext uri="{BB962C8B-B14F-4D97-AF65-F5344CB8AC3E}">
        <p14:creationId xmlns:p14="http://schemas.microsoft.com/office/powerpoint/2010/main" val="1575095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</a:t>
            </a:r>
            <a:r>
              <a:rPr lang="en-US" dirty="0" smtClean="0"/>
              <a:t>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What to do while applying?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Try to get new skills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Learn new framework or library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Learn a new language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Keep practicing online and offline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Keep your resume updated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Apply more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8159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Systems: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C++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Java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C#</a:t>
            </a:r>
          </a:p>
          <a:p>
            <a:pPr marL="0" indent="0">
              <a:buNone/>
            </a:pPr>
            <a:r>
              <a:rPr lang="en-US" dirty="0" smtClean="0"/>
              <a:t>Scripting: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Python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705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 Standards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36611"/>
              </p:ext>
            </p:extLst>
          </p:nvPr>
        </p:nvGraphicFramePr>
        <p:xfrm>
          <a:off x="1141413" y="2249488"/>
          <a:ext cx="9906000" cy="2225040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2198135"/>
                <a:gridCol w="77078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PHP, Java and C# (Node.js emerging)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Frontend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Javascript</a:t>
                      </a:r>
                      <a:r>
                        <a:rPr lang="en-US" dirty="0" smtClean="0"/>
                        <a:t> and it’s libraries/frameworks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Android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 and C++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Swift and C++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 and C++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 and C++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915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99630"/>
            <a:ext cx="9905999" cy="4532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C++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 Easy to start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 Best for online coding (short &amp; fastest code)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 Very hard to master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 Easier to create bugs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Java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 Easy to become good at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 More probable that you’ll using that in work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 Tedious and bigger code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 Very verbose (kills creativity)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699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or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Both are very similar</a:t>
            </a:r>
          </a:p>
          <a:p>
            <a:r>
              <a:rPr lang="en-US" dirty="0" smtClean="0"/>
              <a:t>Once you mastered one it’s very easy to learn other</a:t>
            </a:r>
          </a:p>
          <a:p>
            <a:r>
              <a:rPr lang="en-US" dirty="0" smtClean="0"/>
              <a:t>Algorithm and computer science concepts will be the same</a:t>
            </a:r>
          </a:p>
          <a:p>
            <a:r>
              <a:rPr lang="en-US" dirty="0" smtClean="0"/>
              <a:t>Java and C# is virtually same</a:t>
            </a:r>
            <a:endParaRPr lang="en-US" dirty="0"/>
          </a:p>
          <a:p>
            <a:r>
              <a:rPr lang="en-US" dirty="0" smtClean="0"/>
              <a:t>Companies focuses on algorithms and computer science fundamentals</a:t>
            </a:r>
          </a:p>
        </p:txBody>
      </p:sp>
    </p:spTree>
    <p:extLst>
      <p:ext uri="{BB962C8B-B14F-4D97-AF65-F5344CB8AC3E}">
        <p14:creationId xmlns:p14="http://schemas.microsoft.com/office/powerpoint/2010/main" val="3241137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 about?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job opportunities in the industry?</a:t>
            </a:r>
          </a:p>
          <a:p>
            <a:r>
              <a:rPr lang="en-US" dirty="0" smtClean="0"/>
              <a:t>Which field suits you best?</a:t>
            </a:r>
          </a:p>
          <a:p>
            <a:r>
              <a:rPr lang="en-US" dirty="0" smtClean="0"/>
              <a:t>What to prepare?</a:t>
            </a:r>
          </a:p>
          <a:p>
            <a:r>
              <a:rPr lang="en-US" dirty="0" smtClean="0"/>
              <a:t>How to prepare?</a:t>
            </a:r>
          </a:p>
          <a:p>
            <a:r>
              <a:rPr lang="en-US" dirty="0" smtClean="0"/>
              <a:t>Hands-on/session </a:t>
            </a:r>
            <a:r>
              <a:rPr lang="en-US" dirty="0" smtClean="0"/>
              <a:t>on coding (80%)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24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Rahul Sharma</a:t>
            </a:r>
          </a:p>
          <a:p>
            <a:pPr marL="0" indent="0">
              <a:buNone/>
            </a:pPr>
            <a:r>
              <a:rPr lang="en-US" dirty="0" smtClean="0"/>
              <a:t>Development Consultant, NextSteps.ai</a:t>
            </a:r>
          </a:p>
          <a:p>
            <a:pPr marL="0" indent="0">
              <a:buNone/>
            </a:pPr>
            <a:r>
              <a:rPr lang="en-US" dirty="0" smtClean="0"/>
              <a:t>Applied Scientist, Microsoft</a:t>
            </a:r>
          </a:p>
          <a:p>
            <a:pPr marL="0" indent="0">
              <a:buNone/>
            </a:pPr>
            <a:r>
              <a:rPr lang="en-US" dirty="0" smtClean="0"/>
              <a:t>M.E., Indian Institute of Science, Bangalore</a:t>
            </a:r>
          </a:p>
          <a:p>
            <a:pPr marL="0" indent="0">
              <a:buNone/>
            </a:pPr>
            <a:r>
              <a:rPr lang="en-US" dirty="0" err="1" smtClean="0"/>
              <a:t>B.Tech</a:t>
            </a:r>
            <a:r>
              <a:rPr lang="en-US" dirty="0" smtClean="0"/>
              <a:t>., College of engineering, </a:t>
            </a:r>
            <a:r>
              <a:rPr lang="en-US" dirty="0" err="1" smtClean="0"/>
              <a:t>Roorkee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522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Easier to get a job from online exams/written.</a:t>
            </a:r>
          </a:p>
          <a:p>
            <a:r>
              <a:rPr lang="en-US" dirty="0" smtClean="0"/>
              <a:t>People are coming from all kinds of background in top companies.</a:t>
            </a:r>
          </a:p>
          <a:p>
            <a:r>
              <a:rPr lang="en-US" dirty="0" smtClean="0"/>
              <a:t>Inside company only performance matters.</a:t>
            </a:r>
          </a:p>
          <a:p>
            <a:r>
              <a:rPr lang="en-US" dirty="0" smtClean="0"/>
              <a:t>Easier to climb corporate ladder in a software company.</a:t>
            </a:r>
          </a:p>
          <a:p>
            <a:r>
              <a:rPr lang="en-US" dirty="0" smtClean="0"/>
              <a:t>Relatively easier to switch jobs.</a:t>
            </a:r>
          </a:p>
        </p:txBody>
      </p:sp>
    </p:spTree>
    <p:extLst>
      <p:ext uri="{BB962C8B-B14F-4D97-AF65-F5344CB8AC3E}">
        <p14:creationId xmlns:p14="http://schemas.microsoft.com/office/powerpoint/2010/main" val="1496040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Domains in software industry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Backend</a:t>
            </a:r>
          </a:p>
          <a:p>
            <a:r>
              <a:rPr lang="en-US" dirty="0" smtClean="0"/>
              <a:t>Frontend</a:t>
            </a:r>
          </a:p>
          <a:p>
            <a:r>
              <a:rPr lang="en-US" dirty="0" smtClean="0"/>
              <a:t>Android &amp; iOS</a:t>
            </a:r>
          </a:p>
          <a:p>
            <a:r>
              <a:rPr lang="en-US" dirty="0" smtClean="0"/>
              <a:t>System (kernel, driver, big data etc.)</a:t>
            </a:r>
          </a:p>
          <a:p>
            <a:r>
              <a:rPr lang="en-US" dirty="0" smtClean="0"/>
              <a:t>Data sciences</a:t>
            </a:r>
          </a:p>
          <a:p>
            <a:r>
              <a:rPr lang="en-US" dirty="0" smtClean="0"/>
              <a:t>IT/IT infra.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027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to get placed in an established company?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Step-1:	Get an interview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Steps-2: 	Clear the interview</a:t>
            </a:r>
          </a:p>
        </p:txBody>
      </p:sp>
      <p:pic>
        <p:nvPicPr>
          <p:cNvPr id="1030" name="Picture 6" descr="http://www.pngall.com/wp-content/uploads/2016/05/Trollface-P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684" y="4674637"/>
            <a:ext cx="2029727" cy="185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262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an 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Clear </a:t>
            </a:r>
            <a:r>
              <a:rPr lang="en-US" sz="2600" dirty="0"/>
              <a:t>online </a:t>
            </a:r>
            <a:r>
              <a:rPr lang="en-US" sz="2600" dirty="0" smtClean="0"/>
              <a:t>written tests.</a:t>
            </a:r>
            <a:endParaRPr lang="en-US" dirty="0" smtClean="0"/>
          </a:p>
          <a:p>
            <a:r>
              <a:rPr lang="en-US" dirty="0" err="1" smtClean="0"/>
              <a:t>Hackerearth</a:t>
            </a:r>
            <a:endParaRPr lang="en-US" dirty="0" smtClean="0"/>
          </a:p>
          <a:p>
            <a:r>
              <a:rPr lang="en-US" dirty="0" err="1" smtClean="0"/>
              <a:t>Hackerrank</a:t>
            </a:r>
            <a:endParaRPr lang="en-US" dirty="0" smtClean="0"/>
          </a:p>
          <a:p>
            <a:r>
              <a:rPr lang="en-US" dirty="0" err="1" smtClean="0"/>
              <a:t>Codechef</a:t>
            </a:r>
            <a:endParaRPr lang="en-US" dirty="0" smtClean="0"/>
          </a:p>
          <a:p>
            <a:r>
              <a:rPr lang="en-US" dirty="0" smtClean="0"/>
              <a:t>Code gladiators</a:t>
            </a:r>
          </a:p>
          <a:p>
            <a:r>
              <a:rPr lang="en-US" dirty="0" smtClean="0"/>
              <a:t>Tons of other.</a:t>
            </a:r>
          </a:p>
        </p:txBody>
      </p:sp>
    </p:spTree>
    <p:extLst>
      <p:ext uri="{BB962C8B-B14F-4D97-AF65-F5344CB8AC3E}">
        <p14:creationId xmlns:p14="http://schemas.microsoft.com/office/powerpoint/2010/main" val="290956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an 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Get referral</a:t>
            </a:r>
          </a:p>
          <a:p>
            <a:r>
              <a:rPr lang="en-US" dirty="0" smtClean="0"/>
              <a:t>From your contact</a:t>
            </a:r>
          </a:p>
          <a:p>
            <a:r>
              <a:rPr lang="en-US" dirty="0" smtClean="0"/>
              <a:t>From linked.in</a:t>
            </a:r>
          </a:p>
          <a:p>
            <a:r>
              <a:rPr lang="en-US" dirty="0" smtClean="0"/>
              <a:t>From their own site</a:t>
            </a:r>
          </a:p>
          <a:p>
            <a:r>
              <a:rPr lang="en-US" dirty="0" smtClean="0"/>
              <a:t>Other portals.</a:t>
            </a:r>
          </a:p>
        </p:txBody>
      </p:sp>
    </p:spTree>
    <p:extLst>
      <p:ext uri="{BB962C8B-B14F-4D97-AF65-F5344CB8AC3E}">
        <p14:creationId xmlns:p14="http://schemas.microsoft.com/office/powerpoint/2010/main" val="1188396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an 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Apply </a:t>
            </a:r>
            <a:r>
              <a:rPr lang="en-US" dirty="0"/>
              <a:t>through third </a:t>
            </a:r>
            <a:r>
              <a:rPr lang="en-US" dirty="0" smtClean="0"/>
              <a:t>party</a:t>
            </a:r>
          </a:p>
          <a:p>
            <a:r>
              <a:rPr lang="en-US" dirty="0" err="1" smtClean="0"/>
              <a:t>Stackoverflow</a:t>
            </a:r>
            <a:endParaRPr lang="en-US" dirty="0" smtClean="0"/>
          </a:p>
          <a:p>
            <a:r>
              <a:rPr lang="en-US" dirty="0" smtClean="0"/>
              <a:t>Naukri.com</a:t>
            </a:r>
          </a:p>
          <a:p>
            <a:r>
              <a:rPr lang="en-US" dirty="0" smtClean="0"/>
              <a:t>Timesjobs.com</a:t>
            </a:r>
          </a:p>
          <a:p>
            <a:r>
              <a:rPr lang="en-US" dirty="0" smtClean="0"/>
              <a:t>Other portals.</a:t>
            </a:r>
          </a:p>
        </p:txBody>
      </p:sp>
    </p:spTree>
    <p:extLst>
      <p:ext uri="{BB962C8B-B14F-4D97-AF65-F5344CB8AC3E}">
        <p14:creationId xmlns:p14="http://schemas.microsoft.com/office/powerpoint/2010/main" val="1261555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2733</TotalTime>
  <Words>549</Words>
  <Application>Microsoft Office PowerPoint</Application>
  <PresentationFormat>Widescreen</PresentationFormat>
  <Paragraphs>143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Trebuchet MS</vt:lpstr>
      <vt:lpstr>Tw Cen MT</vt:lpstr>
      <vt:lpstr>Wingdings</vt:lpstr>
      <vt:lpstr>Circuit</vt:lpstr>
      <vt:lpstr>How to get Placed?</vt:lpstr>
      <vt:lpstr>what is this about? </vt:lpstr>
      <vt:lpstr>About me</vt:lpstr>
      <vt:lpstr>Current state</vt:lpstr>
      <vt:lpstr>Domains in software industry</vt:lpstr>
      <vt:lpstr>How to get placed in an established company?</vt:lpstr>
      <vt:lpstr>Getting an interview</vt:lpstr>
      <vt:lpstr>Getting an interview</vt:lpstr>
      <vt:lpstr>Getting an interview</vt:lpstr>
      <vt:lpstr>Clearing interview</vt:lpstr>
      <vt:lpstr>Clearing interview</vt:lpstr>
      <vt:lpstr>Clearing interview</vt:lpstr>
      <vt:lpstr>Clearing interview</vt:lpstr>
      <vt:lpstr>Clearing interview</vt:lpstr>
      <vt:lpstr>Clearing interview</vt:lpstr>
      <vt:lpstr>Industry Standards</vt:lpstr>
      <vt:lpstr>Industry Standards</vt:lpstr>
      <vt:lpstr>Top Choices</vt:lpstr>
      <vt:lpstr>Java or C++?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</dc:creator>
  <cp:lastModifiedBy>rahul</cp:lastModifiedBy>
  <cp:revision>19</cp:revision>
  <dcterms:created xsi:type="dcterms:W3CDTF">2017-06-02T18:37:41Z</dcterms:created>
  <dcterms:modified xsi:type="dcterms:W3CDTF">2017-06-06T04:02:57Z</dcterms:modified>
</cp:coreProperties>
</file>