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6" r:id="rId2"/>
    <p:sldId id="267" r:id="rId3"/>
    <p:sldId id="271" r:id="rId4"/>
    <p:sldId id="269" r:id="rId5"/>
    <p:sldId id="262" r:id="rId6"/>
    <p:sldId id="272" r:id="rId7"/>
    <p:sldId id="273" r:id="rId8"/>
    <p:sldId id="270" r:id="rId9"/>
    <p:sldId id="274" r:id="rId10"/>
    <p:sldId id="281" r:id="rId11"/>
    <p:sldId id="280" r:id="rId12"/>
    <p:sldId id="282" r:id="rId13"/>
    <p:sldId id="283" r:id="rId14"/>
    <p:sldId id="284" r:id="rId15"/>
    <p:sldId id="285" r:id="rId16"/>
    <p:sldId id="286" r:id="rId17"/>
    <p:sldId id="275" r:id="rId18"/>
    <p:sldId id="276" r:id="rId19"/>
    <p:sldId id="277" r:id="rId20"/>
    <p:sldId id="278" r:id="rId21"/>
    <p:sldId id="279" r:id="rId2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ata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F99FC-6BED-438E-8D89-F127BC554B5D}"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id-ID"/>
        </a:p>
      </dgm:t>
    </dgm:pt>
    <dgm:pt modelId="{4EBB67B2-298E-45D3-B14E-9BF32381E62C}">
      <dgm:prSet phldrT="[Text]"/>
      <dgm:spPr/>
      <dgm:t>
        <a:bodyPr/>
        <a:lstStyle/>
        <a:p>
          <a:r>
            <a:rPr lang="id-ID" dirty="0" smtClean="0">
              <a:solidFill>
                <a:schemeClr val="tx1"/>
              </a:solidFill>
            </a:rPr>
            <a:t>Faktor Manusia dalam IMK</a:t>
          </a:r>
          <a:endParaRPr lang="id-ID" dirty="0">
            <a:solidFill>
              <a:schemeClr val="tx1"/>
            </a:solidFill>
          </a:endParaRPr>
        </a:p>
      </dgm:t>
    </dgm:pt>
    <dgm:pt modelId="{F898B251-53B4-44E1-9327-D86D877198F5}" type="parTrans" cxnId="{07A0937B-A388-4D54-B9FF-04D3C7EFB5DB}">
      <dgm:prSet/>
      <dgm:spPr/>
      <dgm:t>
        <a:bodyPr/>
        <a:lstStyle/>
        <a:p>
          <a:endParaRPr lang="id-ID"/>
        </a:p>
      </dgm:t>
    </dgm:pt>
    <dgm:pt modelId="{D51C30D9-729F-483D-BBFF-18B22B8D949B}" type="sibTrans" cxnId="{07A0937B-A388-4D54-B9FF-04D3C7EFB5DB}">
      <dgm:prSet/>
      <dgm:spPr/>
      <dgm:t>
        <a:bodyPr/>
        <a:lstStyle/>
        <a:p>
          <a:endParaRPr lang="id-ID"/>
        </a:p>
      </dgm:t>
    </dgm:pt>
    <dgm:pt modelId="{8F62FA63-997C-4F74-BFE1-1B6833E3C781}">
      <dgm:prSet phldrT="[Text]"/>
      <dgm:spPr/>
      <dgm:t>
        <a:bodyPr/>
        <a:lstStyle/>
        <a:p>
          <a:pPr algn="just"/>
          <a:r>
            <a:rPr lang="id-ID" dirty="0" smtClean="0">
              <a:solidFill>
                <a:schemeClr val="tx1"/>
              </a:solidFill>
            </a:rPr>
            <a:t>Faktor yang paling penting adalah Manusia. Karena manusia sebagai pembuat dan pengguna sangatlah di utamankan.</a:t>
          </a:r>
          <a:endParaRPr lang="id-ID" dirty="0">
            <a:solidFill>
              <a:schemeClr val="tx1"/>
            </a:solidFill>
          </a:endParaRPr>
        </a:p>
      </dgm:t>
    </dgm:pt>
    <dgm:pt modelId="{58C75A02-42F3-4CAC-8598-E55D011759F4}" type="parTrans" cxnId="{484C29A1-6932-41A9-A997-531894750DB3}">
      <dgm:prSet/>
      <dgm:spPr/>
      <dgm:t>
        <a:bodyPr/>
        <a:lstStyle/>
        <a:p>
          <a:endParaRPr lang="id-ID"/>
        </a:p>
      </dgm:t>
    </dgm:pt>
    <dgm:pt modelId="{D9E1DE3A-753E-4BE8-9C38-47DA3917C2E0}" type="sibTrans" cxnId="{484C29A1-6932-41A9-A997-531894750DB3}">
      <dgm:prSet/>
      <dgm:spPr/>
      <dgm:t>
        <a:bodyPr/>
        <a:lstStyle/>
        <a:p>
          <a:endParaRPr lang="id-ID"/>
        </a:p>
      </dgm:t>
    </dgm:pt>
    <dgm:pt modelId="{C6F2BC74-D9DC-45DB-AE52-7E7D130D1B20}">
      <dgm:prSet phldrT="[Text]"/>
      <dgm:spPr/>
      <dgm:t>
        <a:bodyPr/>
        <a:lstStyle/>
        <a:p>
          <a:pPr algn="just"/>
          <a:r>
            <a:rPr lang="id-ID" b="1" dirty="0" smtClean="0">
              <a:solidFill>
                <a:schemeClr val="tx1"/>
              </a:solidFill>
            </a:rPr>
            <a:t>FAKTOR MANUSIA </a:t>
          </a:r>
          <a:r>
            <a:rPr lang="id-ID" dirty="0" smtClean="0">
              <a:solidFill>
                <a:schemeClr val="tx1"/>
              </a:solidFill>
            </a:rPr>
            <a:t>harus dipikirkan secara matang, tidak hanya memikirkan aspek teknis dari komputer saja. Bagaimana manusia menangkap data/informasi, bagaimana manusia memproses dan mengelola informasi yang telah ditangkapnya.</a:t>
          </a:r>
          <a:endParaRPr lang="id-ID" dirty="0">
            <a:solidFill>
              <a:schemeClr val="tx1"/>
            </a:solidFill>
          </a:endParaRPr>
        </a:p>
      </dgm:t>
    </dgm:pt>
    <dgm:pt modelId="{98F7B41A-5486-4FE3-8663-21CA96A36E9C}" type="parTrans" cxnId="{246A0C34-1DC5-4A4F-91C5-1D0989D9A553}">
      <dgm:prSet/>
      <dgm:spPr/>
      <dgm:t>
        <a:bodyPr/>
        <a:lstStyle/>
        <a:p>
          <a:endParaRPr lang="id-ID"/>
        </a:p>
      </dgm:t>
    </dgm:pt>
    <dgm:pt modelId="{5C22024F-3C3C-4BB8-BEA7-4C29969C663A}" type="sibTrans" cxnId="{246A0C34-1DC5-4A4F-91C5-1D0989D9A553}">
      <dgm:prSet/>
      <dgm:spPr/>
      <dgm:t>
        <a:bodyPr/>
        <a:lstStyle/>
        <a:p>
          <a:endParaRPr lang="id-ID"/>
        </a:p>
      </dgm:t>
    </dgm:pt>
    <dgm:pt modelId="{396D21B7-F895-4FC5-8199-9F0825BB65A7}">
      <dgm:prSet phldrT="[Text]"/>
      <dgm:spPr/>
      <dgm:t>
        <a:bodyPr/>
        <a:lstStyle/>
        <a:p>
          <a:pPr algn="just"/>
          <a:r>
            <a:rPr lang="id-ID" dirty="0" smtClean="0">
              <a:solidFill>
                <a:schemeClr val="tx1"/>
              </a:solidFill>
            </a:rPr>
            <a:t>Kapasitas manusia satu dengan yang lain dalam menerima rangsang dan memberi reaksi berbeda satu dengan yang lain dan hal ini menjadi faktor yang harus diperhatikan dalam merancang </a:t>
          </a:r>
          <a:r>
            <a:rPr lang="id-ID" i="1" dirty="0" smtClean="0">
              <a:solidFill>
                <a:schemeClr val="tx1"/>
              </a:solidFill>
            </a:rPr>
            <a:t>interface</a:t>
          </a:r>
          <a:r>
            <a:rPr lang="id-ID" dirty="0" smtClean="0">
              <a:solidFill>
                <a:schemeClr val="tx1"/>
              </a:solidFill>
            </a:rPr>
            <a:t>.</a:t>
          </a:r>
          <a:endParaRPr lang="id-ID" dirty="0">
            <a:solidFill>
              <a:schemeClr val="tx1"/>
            </a:solidFill>
          </a:endParaRPr>
        </a:p>
      </dgm:t>
    </dgm:pt>
    <dgm:pt modelId="{3FD85EB4-C3A8-4C6C-9229-AEAA6AA4EBCC}" type="parTrans" cxnId="{F8BB3FC8-8839-4A3E-AA65-622EF67D3497}">
      <dgm:prSet/>
      <dgm:spPr/>
      <dgm:t>
        <a:bodyPr/>
        <a:lstStyle/>
        <a:p>
          <a:endParaRPr lang="id-ID"/>
        </a:p>
      </dgm:t>
    </dgm:pt>
    <dgm:pt modelId="{455140CF-588D-4A80-A330-56F0368E35AA}" type="sibTrans" cxnId="{F8BB3FC8-8839-4A3E-AA65-622EF67D3497}">
      <dgm:prSet/>
      <dgm:spPr/>
      <dgm:t>
        <a:bodyPr/>
        <a:lstStyle/>
        <a:p>
          <a:endParaRPr lang="id-ID"/>
        </a:p>
      </dgm:t>
    </dgm:pt>
    <dgm:pt modelId="{471093B2-34DD-4030-B4BF-E2BA915F7B12}">
      <dgm:prSet phldrT="[Text]"/>
      <dgm:spPr/>
      <dgm:t>
        <a:bodyPr/>
        <a:lstStyle/>
        <a:p>
          <a:pPr algn="just"/>
          <a:r>
            <a:rPr lang="id-ID" dirty="0" smtClean="0">
              <a:solidFill>
                <a:schemeClr val="tx1"/>
              </a:solidFill>
            </a:rPr>
            <a:t>Faktor manusia merupakan aspek penting dalam sebuah sistem komputer, untuk membuat keseimbangan antara model sistem komputer dan manusia sebagai pengguna, maka perancang sistem juga harus memodelkan manusia dengan cara yang sama. Hal ini tidak mudah, karena manusia lebih susah untuk diprediksi, kurang konsisten dan kurang deterministik dibandingkan komputer. </a:t>
          </a:r>
          <a:endParaRPr lang="id-ID" dirty="0">
            <a:solidFill>
              <a:schemeClr val="tx1"/>
            </a:solidFill>
          </a:endParaRPr>
        </a:p>
      </dgm:t>
    </dgm:pt>
    <dgm:pt modelId="{13BEDA79-7406-4119-88E4-76B8EE7ED744}" type="parTrans" cxnId="{6291E613-B4D0-403F-A0EA-9AC82E30E5CA}">
      <dgm:prSet/>
      <dgm:spPr/>
      <dgm:t>
        <a:bodyPr/>
        <a:lstStyle/>
        <a:p>
          <a:endParaRPr lang="id-ID"/>
        </a:p>
      </dgm:t>
    </dgm:pt>
    <dgm:pt modelId="{02C73AD0-649A-4D4E-A4FA-15B173D5C0DA}" type="sibTrans" cxnId="{6291E613-B4D0-403F-A0EA-9AC82E30E5CA}">
      <dgm:prSet/>
      <dgm:spPr/>
      <dgm:t>
        <a:bodyPr/>
        <a:lstStyle/>
        <a:p>
          <a:endParaRPr lang="id-ID"/>
        </a:p>
      </dgm:t>
    </dgm:pt>
    <dgm:pt modelId="{543A50D5-7F53-404B-ABE2-AA3262A385A9}" type="pres">
      <dgm:prSet presAssocID="{613F99FC-6BED-438E-8D89-F127BC554B5D}" presName="layout" presStyleCnt="0">
        <dgm:presLayoutVars>
          <dgm:chMax/>
          <dgm:chPref/>
          <dgm:dir/>
          <dgm:animOne val="branch"/>
          <dgm:animLvl val="lvl"/>
          <dgm:resizeHandles/>
        </dgm:presLayoutVars>
      </dgm:prSet>
      <dgm:spPr/>
    </dgm:pt>
    <dgm:pt modelId="{0ABC6CB4-B1EF-4DFD-9B78-82E457B1ED3C}" type="pres">
      <dgm:prSet presAssocID="{4EBB67B2-298E-45D3-B14E-9BF32381E62C}" presName="root" presStyleCnt="0">
        <dgm:presLayoutVars>
          <dgm:chMax/>
          <dgm:chPref val="4"/>
        </dgm:presLayoutVars>
      </dgm:prSet>
      <dgm:spPr/>
    </dgm:pt>
    <dgm:pt modelId="{DDA338A0-8A77-47B3-A1E5-5476BC73268F}" type="pres">
      <dgm:prSet presAssocID="{4EBB67B2-298E-45D3-B14E-9BF32381E62C}" presName="rootComposite" presStyleCnt="0">
        <dgm:presLayoutVars/>
      </dgm:prSet>
      <dgm:spPr/>
    </dgm:pt>
    <dgm:pt modelId="{A4FF2E34-9767-4859-BDFA-7C80D7BA1100}" type="pres">
      <dgm:prSet presAssocID="{4EBB67B2-298E-45D3-B14E-9BF32381E62C}" presName="rootText" presStyleLbl="node0" presStyleIdx="0" presStyleCnt="1">
        <dgm:presLayoutVars>
          <dgm:chMax/>
          <dgm:chPref val="4"/>
        </dgm:presLayoutVars>
      </dgm:prSet>
      <dgm:spPr/>
    </dgm:pt>
    <dgm:pt modelId="{DDDC55F3-7386-4ADE-A1EC-9E1B19809C33}" type="pres">
      <dgm:prSet presAssocID="{4EBB67B2-298E-45D3-B14E-9BF32381E62C}" presName="childShape" presStyleCnt="0">
        <dgm:presLayoutVars>
          <dgm:chMax val="0"/>
          <dgm:chPref val="0"/>
        </dgm:presLayoutVars>
      </dgm:prSet>
      <dgm:spPr/>
    </dgm:pt>
    <dgm:pt modelId="{9B3C7E71-57C8-4065-A7DA-8C8FCC1E91C6}" type="pres">
      <dgm:prSet presAssocID="{8F62FA63-997C-4F74-BFE1-1B6833E3C781}" presName="childComposite" presStyleCnt="0">
        <dgm:presLayoutVars>
          <dgm:chMax val="0"/>
          <dgm:chPref val="0"/>
        </dgm:presLayoutVars>
      </dgm:prSet>
      <dgm:spPr/>
    </dgm:pt>
    <dgm:pt modelId="{D4B73FB1-B174-428C-A30F-D743B64A18B4}" type="pres">
      <dgm:prSet presAssocID="{8F62FA63-997C-4F74-BFE1-1B6833E3C781}" presName="Image" presStyleLbl="node1" presStyleIdx="0" presStyleCnt="3"/>
      <dgm:spPr/>
    </dgm:pt>
    <dgm:pt modelId="{7CA21FD3-2017-4B85-8ECA-A0D39543ABD0}" type="pres">
      <dgm:prSet presAssocID="{8F62FA63-997C-4F74-BFE1-1B6833E3C781}" presName="childText" presStyleLbl="lnNode1" presStyleIdx="0" presStyleCnt="3">
        <dgm:presLayoutVars>
          <dgm:chMax val="0"/>
          <dgm:chPref val="0"/>
          <dgm:bulletEnabled val="1"/>
        </dgm:presLayoutVars>
      </dgm:prSet>
      <dgm:spPr/>
      <dgm:t>
        <a:bodyPr/>
        <a:lstStyle/>
        <a:p>
          <a:endParaRPr lang="id-ID"/>
        </a:p>
      </dgm:t>
    </dgm:pt>
    <dgm:pt modelId="{263C2C29-6B5E-421B-91C3-7FE67E9733F1}" type="pres">
      <dgm:prSet presAssocID="{C6F2BC74-D9DC-45DB-AE52-7E7D130D1B20}" presName="childComposite" presStyleCnt="0">
        <dgm:presLayoutVars>
          <dgm:chMax val="0"/>
          <dgm:chPref val="0"/>
        </dgm:presLayoutVars>
      </dgm:prSet>
      <dgm:spPr/>
    </dgm:pt>
    <dgm:pt modelId="{07288955-5FBD-4CB7-A779-DDDAC01D23B5}" type="pres">
      <dgm:prSet presAssocID="{C6F2BC74-D9DC-45DB-AE52-7E7D130D1B20}" presName="Image" presStyleLbl="node1" presStyleIdx="1" presStyleCnt="3"/>
      <dgm:spPr/>
    </dgm:pt>
    <dgm:pt modelId="{44FEDF78-5D08-4EB5-AF1F-CDABCC3DC6FA}" type="pres">
      <dgm:prSet presAssocID="{C6F2BC74-D9DC-45DB-AE52-7E7D130D1B20}" presName="childText" presStyleLbl="lnNode1" presStyleIdx="1" presStyleCnt="3">
        <dgm:presLayoutVars>
          <dgm:chMax val="0"/>
          <dgm:chPref val="0"/>
          <dgm:bulletEnabled val="1"/>
        </dgm:presLayoutVars>
      </dgm:prSet>
      <dgm:spPr/>
      <dgm:t>
        <a:bodyPr/>
        <a:lstStyle/>
        <a:p>
          <a:endParaRPr lang="id-ID"/>
        </a:p>
      </dgm:t>
    </dgm:pt>
    <dgm:pt modelId="{FC349128-4658-4B55-AF2D-36EEBCC04D49}" type="pres">
      <dgm:prSet presAssocID="{396D21B7-F895-4FC5-8199-9F0825BB65A7}" presName="childComposite" presStyleCnt="0">
        <dgm:presLayoutVars>
          <dgm:chMax val="0"/>
          <dgm:chPref val="0"/>
        </dgm:presLayoutVars>
      </dgm:prSet>
      <dgm:spPr/>
    </dgm:pt>
    <dgm:pt modelId="{3293DC7A-4B26-4B4F-A228-CF0B689FE1DC}" type="pres">
      <dgm:prSet presAssocID="{396D21B7-F895-4FC5-8199-9F0825BB65A7}" presName="Image" presStyleLbl="node1" presStyleIdx="2" presStyleCnt="3"/>
      <dgm:spPr/>
    </dgm:pt>
    <dgm:pt modelId="{8F28C562-8856-49CF-8C0D-FA6706158004}" type="pres">
      <dgm:prSet presAssocID="{396D21B7-F895-4FC5-8199-9F0825BB65A7}" presName="childText" presStyleLbl="lnNode1" presStyleIdx="2" presStyleCnt="3">
        <dgm:presLayoutVars>
          <dgm:chMax val="0"/>
          <dgm:chPref val="0"/>
          <dgm:bulletEnabled val="1"/>
        </dgm:presLayoutVars>
      </dgm:prSet>
      <dgm:spPr/>
      <dgm:t>
        <a:bodyPr/>
        <a:lstStyle/>
        <a:p>
          <a:endParaRPr lang="id-ID"/>
        </a:p>
      </dgm:t>
    </dgm:pt>
  </dgm:ptLst>
  <dgm:cxnLst>
    <dgm:cxn modelId="{08213D9F-2E26-47D7-816E-7035F7CC9449}" type="presOf" srcId="{4EBB67B2-298E-45D3-B14E-9BF32381E62C}" destId="{A4FF2E34-9767-4859-BDFA-7C80D7BA1100}" srcOrd="0" destOrd="0" presId="urn:microsoft.com/office/officeart/2008/layout/PictureAccentList"/>
    <dgm:cxn modelId="{0490D574-14E6-4318-8653-135D76061476}" type="presOf" srcId="{471093B2-34DD-4030-B4BF-E2BA915F7B12}" destId="{7CA21FD3-2017-4B85-8ECA-A0D39543ABD0}" srcOrd="0" destOrd="1" presId="urn:microsoft.com/office/officeart/2008/layout/PictureAccentList"/>
    <dgm:cxn modelId="{F333BA7A-4296-491D-934D-F733FC63A3B5}" type="presOf" srcId="{8F62FA63-997C-4F74-BFE1-1B6833E3C781}" destId="{7CA21FD3-2017-4B85-8ECA-A0D39543ABD0}" srcOrd="0" destOrd="0" presId="urn:microsoft.com/office/officeart/2008/layout/PictureAccentList"/>
    <dgm:cxn modelId="{98B53A43-F84F-4072-9864-3A65BD9FD1A0}" type="presOf" srcId="{C6F2BC74-D9DC-45DB-AE52-7E7D130D1B20}" destId="{44FEDF78-5D08-4EB5-AF1F-CDABCC3DC6FA}" srcOrd="0" destOrd="0" presId="urn:microsoft.com/office/officeart/2008/layout/PictureAccentList"/>
    <dgm:cxn modelId="{E20FF872-5974-44D7-83CF-9FAD2536F2A1}" type="presOf" srcId="{613F99FC-6BED-438E-8D89-F127BC554B5D}" destId="{543A50D5-7F53-404B-ABE2-AA3262A385A9}" srcOrd="0" destOrd="0" presId="urn:microsoft.com/office/officeart/2008/layout/PictureAccentList"/>
    <dgm:cxn modelId="{66CE379F-AF3A-438D-A315-767B264AC21F}" type="presOf" srcId="{396D21B7-F895-4FC5-8199-9F0825BB65A7}" destId="{8F28C562-8856-49CF-8C0D-FA6706158004}" srcOrd="0" destOrd="0" presId="urn:microsoft.com/office/officeart/2008/layout/PictureAccentList"/>
    <dgm:cxn modelId="{07A0937B-A388-4D54-B9FF-04D3C7EFB5DB}" srcId="{613F99FC-6BED-438E-8D89-F127BC554B5D}" destId="{4EBB67B2-298E-45D3-B14E-9BF32381E62C}" srcOrd="0" destOrd="0" parTransId="{F898B251-53B4-44E1-9327-D86D877198F5}" sibTransId="{D51C30D9-729F-483D-BBFF-18B22B8D949B}"/>
    <dgm:cxn modelId="{F8BB3FC8-8839-4A3E-AA65-622EF67D3497}" srcId="{4EBB67B2-298E-45D3-B14E-9BF32381E62C}" destId="{396D21B7-F895-4FC5-8199-9F0825BB65A7}" srcOrd="2" destOrd="0" parTransId="{3FD85EB4-C3A8-4C6C-9229-AEAA6AA4EBCC}" sibTransId="{455140CF-588D-4A80-A330-56F0368E35AA}"/>
    <dgm:cxn modelId="{246A0C34-1DC5-4A4F-91C5-1D0989D9A553}" srcId="{4EBB67B2-298E-45D3-B14E-9BF32381E62C}" destId="{C6F2BC74-D9DC-45DB-AE52-7E7D130D1B20}" srcOrd="1" destOrd="0" parTransId="{98F7B41A-5486-4FE3-8663-21CA96A36E9C}" sibTransId="{5C22024F-3C3C-4BB8-BEA7-4C29969C663A}"/>
    <dgm:cxn modelId="{484C29A1-6932-41A9-A997-531894750DB3}" srcId="{4EBB67B2-298E-45D3-B14E-9BF32381E62C}" destId="{8F62FA63-997C-4F74-BFE1-1B6833E3C781}" srcOrd="0" destOrd="0" parTransId="{58C75A02-42F3-4CAC-8598-E55D011759F4}" sibTransId="{D9E1DE3A-753E-4BE8-9C38-47DA3917C2E0}"/>
    <dgm:cxn modelId="{6291E613-B4D0-403F-A0EA-9AC82E30E5CA}" srcId="{8F62FA63-997C-4F74-BFE1-1B6833E3C781}" destId="{471093B2-34DD-4030-B4BF-E2BA915F7B12}" srcOrd="0" destOrd="0" parTransId="{13BEDA79-7406-4119-88E4-76B8EE7ED744}" sibTransId="{02C73AD0-649A-4D4E-A4FA-15B173D5C0DA}"/>
    <dgm:cxn modelId="{C70D62BB-F2EE-49D2-97E8-CC7107BE9683}" type="presParOf" srcId="{543A50D5-7F53-404B-ABE2-AA3262A385A9}" destId="{0ABC6CB4-B1EF-4DFD-9B78-82E457B1ED3C}" srcOrd="0" destOrd="0" presId="urn:microsoft.com/office/officeart/2008/layout/PictureAccentList"/>
    <dgm:cxn modelId="{2949BB94-D1D7-4AC9-8E68-7E5C4D498254}" type="presParOf" srcId="{0ABC6CB4-B1EF-4DFD-9B78-82E457B1ED3C}" destId="{DDA338A0-8A77-47B3-A1E5-5476BC73268F}" srcOrd="0" destOrd="0" presId="urn:microsoft.com/office/officeart/2008/layout/PictureAccentList"/>
    <dgm:cxn modelId="{B0170FD7-962A-4E89-840D-44EB156AB4FA}" type="presParOf" srcId="{DDA338A0-8A77-47B3-A1E5-5476BC73268F}" destId="{A4FF2E34-9767-4859-BDFA-7C80D7BA1100}" srcOrd="0" destOrd="0" presId="urn:microsoft.com/office/officeart/2008/layout/PictureAccentList"/>
    <dgm:cxn modelId="{451B5980-E321-4EC0-BD26-D454CD346620}" type="presParOf" srcId="{0ABC6CB4-B1EF-4DFD-9B78-82E457B1ED3C}" destId="{DDDC55F3-7386-4ADE-A1EC-9E1B19809C33}" srcOrd="1" destOrd="0" presId="urn:microsoft.com/office/officeart/2008/layout/PictureAccentList"/>
    <dgm:cxn modelId="{D64BF9D6-DD37-4899-95AF-BA9EBC8FF3E0}" type="presParOf" srcId="{DDDC55F3-7386-4ADE-A1EC-9E1B19809C33}" destId="{9B3C7E71-57C8-4065-A7DA-8C8FCC1E91C6}" srcOrd="0" destOrd="0" presId="urn:microsoft.com/office/officeart/2008/layout/PictureAccentList"/>
    <dgm:cxn modelId="{F6410DF6-B304-49A7-8AC2-E93FFB42F49A}" type="presParOf" srcId="{9B3C7E71-57C8-4065-A7DA-8C8FCC1E91C6}" destId="{D4B73FB1-B174-428C-A30F-D743B64A18B4}" srcOrd="0" destOrd="0" presId="urn:microsoft.com/office/officeart/2008/layout/PictureAccentList"/>
    <dgm:cxn modelId="{85851D92-7F69-42C2-907D-3B990FC08A0B}" type="presParOf" srcId="{9B3C7E71-57C8-4065-A7DA-8C8FCC1E91C6}" destId="{7CA21FD3-2017-4B85-8ECA-A0D39543ABD0}" srcOrd="1" destOrd="0" presId="urn:microsoft.com/office/officeart/2008/layout/PictureAccentList"/>
    <dgm:cxn modelId="{0D5A5D2F-DACE-4BD7-8510-6F725261AD82}" type="presParOf" srcId="{DDDC55F3-7386-4ADE-A1EC-9E1B19809C33}" destId="{263C2C29-6B5E-421B-91C3-7FE67E9733F1}" srcOrd="1" destOrd="0" presId="urn:microsoft.com/office/officeart/2008/layout/PictureAccentList"/>
    <dgm:cxn modelId="{9160D03F-135F-4CE0-808D-778E6756F2EC}" type="presParOf" srcId="{263C2C29-6B5E-421B-91C3-7FE67E9733F1}" destId="{07288955-5FBD-4CB7-A779-DDDAC01D23B5}" srcOrd="0" destOrd="0" presId="urn:microsoft.com/office/officeart/2008/layout/PictureAccentList"/>
    <dgm:cxn modelId="{9137F020-0375-4756-BC3D-5E3D8BACA406}" type="presParOf" srcId="{263C2C29-6B5E-421B-91C3-7FE67E9733F1}" destId="{44FEDF78-5D08-4EB5-AF1F-CDABCC3DC6FA}" srcOrd="1" destOrd="0" presId="urn:microsoft.com/office/officeart/2008/layout/PictureAccentList"/>
    <dgm:cxn modelId="{BC24E824-911D-415B-A8CB-13A4CFADD5D8}" type="presParOf" srcId="{DDDC55F3-7386-4ADE-A1EC-9E1B19809C33}" destId="{FC349128-4658-4B55-AF2D-36EEBCC04D49}" srcOrd="2" destOrd="0" presId="urn:microsoft.com/office/officeart/2008/layout/PictureAccentList"/>
    <dgm:cxn modelId="{56468A33-831B-4A93-883D-DC822927EB5A}" type="presParOf" srcId="{FC349128-4658-4B55-AF2D-36EEBCC04D49}" destId="{3293DC7A-4B26-4B4F-A228-CF0B689FE1DC}" srcOrd="0" destOrd="0" presId="urn:microsoft.com/office/officeart/2008/layout/PictureAccentList"/>
    <dgm:cxn modelId="{CD7CACC2-DE2F-4DA4-ACEE-490D1DA1B90E}" type="presParOf" srcId="{FC349128-4658-4B55-AF2D-36EEBCC04D49}" destId="{8F28C562-8856-49CF-8C0D-FA6706158004}"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31B8FC-076E-4741-8F3F-7236BFDD3B5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d-ID"/>
        </a:p>
      </dgm:t>
    </dgm:pt>
    <dgm:pt modelId="{6A5098B5-B4CE-422C-BF6E-5AFBA448187B}">
      <dgm:prSet phldrT="[Text]"/>
      <dgm:spPr/>
      <dgm:t>
        <a:bodyPr/>
        <a:lstStyle/>
        <a:p>
          <a:r>
            <a:rPr lang="id-ID" dirty="0" smtClean="0">
              <a:solidFill>
                <a:schemeClr val="tx1"/>
              </a:solidFill>
            </a:rPr>
            <a:t>Frekuensi dengar manusia</a:t>
          </a:r>
          <a:endParaRPr lang="id-ID" dirty="0">
            <a:solidFill>
              <a:schemeClr val="tx1"/>
            </a:solidFill>
          </a:endParaRPr>
        </a:p>
      </dgm:t>
    </dgm:pt>
    <dgm:pt modelId="{54679B0E-C333-4816-80F0-58949280366C}" type="parTrans" cxnId="{621822EC-106E-412E-97AD-1A50D171F83E}">
      <dgm:prSet/>
      <dgm:spPr/>
      <dgm:t>
        <a:bodyPr/>
        <a:lstStyle/>
        <a:p>
          <a:endParaRPr lang="id-ID"/>
        </a:p>
      </dgm:t>
    </dgm:pt>
    <dgm:pt modelId="{E33525FA-FC94-4700-9257-ECF80CCEDB30}" type="sibTrans" cxnId="{621822EC-106E-412E-97AD-1A50D171F83E}">
      <dgm:prSet/>
      <dgm:spPr/>
      <dgm:t>
        <a:bodyPr/>
        <a:lstStyle/>
        <a:p>
          <a:endParaRPr lang="id-ID"/>
        </a:p>
      </dgm:t>
    </dgm:pt>
    <dgm:pt modelId="{AA213DBE-4006-4DC2-818B-82D29F6C4D0F}">
      <dgm:prSet phldrT="[Text]"/>
      <dgm:spPr/>
      <dgm:t>
        <a:bodyPr/>
        <a:lstStyle/>
        <a:p>
          <a:r>
            <a:rPr lang="id-ID" dirty="0" smtClean="0"/>
            <a:t>Kebanyakan manusia dapat mendeteksi suara kisaran frekuensi 20 Hertz - 20 Kheartz</a:t>
          </a:r>
          <a:endParaRPr lang="id-ID" dirty="0"/>
        </a:p>
      </dgm:t>
    </dgm:pt>
    <dgm:pt modelId="{C54BD831-99FE-4572-8E38-838F6EFFA806}" type="parTrans" cxnId="{CC0D88D7-F098-4FC8-B989-3C8EEEBCB3EB}">
      <dgm:prSet/>
      <dgm:spPr/>
      <dgm:t>
        <a:bodyPr/>
        <a:lstStyle/>
        <a:p>
          <a:endParaRPr lang="id-ID"/>
        </a:p>
      </dgm:t>
    </dgm:pt>
    <dgm:pt modelId="{B13F1D80-6B1B-4724-9C6C-7E56BA46592B}" type="sibTrans" cxnId="{CC0D88D7-F098-4FC8-B989-3C8EEEBCB3EB}">
      <dgm:prSet/>
      <dgm:spPr/>
      <dgm:t>
        <a:bodyPr/>
        <a:lstStyle/>
        <a:p>
          <a:endParaRPr lang="id-ID"/>
        </a:p>
      </dgm:t>
    </dgm:pt>
    <dgm:pt modelId="{0BE34379-07E5-4A52-97CB-BEA001385B26}">
      <dgm:prSet phldrT="[Text]"/>
      <dgm:spPr/>
      <dgm:t>
        <a:bodyPr/>
        <a:lstStyle/>
        <a:p>
          <a:r>
            <a:rPr lang="id-ID" dirty="0" smtClean="0">
              <a:solidFill>
                <a:schemeClr val="tx1"/>
              </a:solidFill>
            </a:rPr>
            <a:t>Selain Frekuensi, acuan lain adalah Kebisingan</a:t>
          </a:r>
          <a:endParaRPr lang="id-ID" dirty="0">
            <a:solidFill>
              <a:schemeClr val="tx1"/>
            </a:solidFill>
          </a:endParaRPr>
        </a:p>
      </dgm:t>
    </dgm:pt>
    <dgm:pt modelId="{210ADB16-9A50-480C-94CB-BDD6F86DF1F8}" type="parTrans" cxnId="{E715D80F-5E80-45A0-A1E9-BCC39D099A53}">
      <dgm:prSet/>
      <dgm:spPr/>
      <dgm:t>
        <a:bodyPr/>
        <a:lstStyle/>
        <a:p>
          <a:endParaRPr lang="id-ID"/>
        </a:p>
      </dgm:t>
    </dgm:pt>
    <dgm:pt modelId="{5A3E54FE-8D08-41CE-85E4-F3B55327F967}" type="sibTrans" cxnId="{E715D80F-5E80-45A0-A1E9-BCC39D099A53}">
      <dgm:prSet/>
      <dgm:spPr/>
      <dgm:t>
        <a:bodyPr/>
        <a:lstStyle/>
        <a:p>
          <a:endParaRPr lang="id-ID"/>
        </a:p>
      </dgm:t>
    </dgm:pt>
    <dgm:pt modelId="{BEF64E73-CE9D-4EE5-9658-DE0209A57F53}">
      <dgm:prSet phldrT="[Text]"/>
      <dgm:spPr/>
      <dgm:t>
        <a:bodyPr/>
        <a:lstStyle/>
        <a:p>
          <a:r>
            <a:rPr lang="id-ID" smtClean="0"/>
            <a:t>Suara juga dapat dinyatakan dalam hal kebisingan dengan satuan dB (decible), dimana bisikan = 20 dB dan percakapan antara 50-70 dB (*kebisingan &gt;140 dB dapat merukan telinga)</a:t>
          </a:r>
          <a:endParaRPr lang="id-ID" dirty="0"/>
        </a:p>
      </dgm:t>
    </dgm:pt>
    <dgm:pt modelId="{0C5A4886-E194-4C26-93AD-5FDACF671BAC}" type="parTrans" cxnId="{1E28A530-884C-49C5-B73D-A7F52C7B5980}">
      <dgm:prSet/>
      <dgm:spPr/>
      <dgm:t>
        <a:bodyPr/>
        <a:lstStyle/>
        <a:p>
          <a:endParaRPr lang="id-ID"/>
        </a:p>
      </dgm:t>
    </dgm:pt>
    <dgm:pt modelId="{31F2CA7A-09B5-4620-B9C7-2FC21F5CC7B7}" type="sibTrans" cxnId="{1E28A530-884C-49C5-B73D-A7F52C7B5980}">
      <dgm:prSet/>
      <dgm:spPr/>
      <dgm:t>
        <a:bodyPr/>
        <a:lstStyle/>
        <a:p>
          <a:endParaRPr lang="id-ID"/>
        </a:p>
      </dgm:t>
    </dgm:pt>
    <dgm:pt modelId="{CA020915-56D9-49A9-B6F6-6CBFC8E8A2C3}" type="pres">
      <dgm:prSet presAssocID="{0631B8FC-076E-4741-8F3F-7236BFDD3B52}" presName="linear" presStyleCnt="0">
        <dgm:presLayoutVars>
          <dgm:dir/>
          <dgm:animLvl val="lvl"/>
          <dgm:resizeHandles val="exact"/>
        </dgm:presLayoutVars>
      </dgm:prSet>
      <dgm:spPr/>
      <dgm:t>
        <a:bodyPr/>
        <a:lstStyle/>
        <a:p>
          <a:endParaRPr lang="id-ID"/>
        </a:p>
      </dgm:t>
    </dgm:pt>
    <dgm:pt modelId="{63CD225D-AC39-4B95-A113-5596E324993E}" type="pres">
      <dgm:prSet presAssocID="{6A5098B5-B4CE-422C-BF6E-5AFBA448187B}" presName="parentLin" presStyleCnt="0"/>
      <dgm:spPr/>
    </dgm:pt>
    <dgm:pt modelId="{E75C2A5C-4187-4D3C-ACDD-020041A1AF39}" type="pres">
      <dgm:prSet presAssocID="{6A5098B5-B4CE-422C-BF6E-5AFBA448187B}" presName="parentLeftMargin" presStyleLbl="node1" presStyleIdx="0" presStyleCnt="2"/>
      <dgm:spPr/>
      <dgm:t>
        <a:bodyPr/>
        <a:lstStyle/>
        <a:p>
          <a:endParaRPr lang="id-ID"/>
        </a:p>
      </dgm:t>
    </dgm:pt>
    <dgm:pt modelId="{EBF98F2E-7E49-4210-95A2-59C24E69E853}" type="pres">
      <dgm:prSet presAssocID="{6A5098B5-B4CE-422C-BF6E-5AFBA448187B}" presName="parentText" presStyleLbl="node1" presStyleIdx="0" presStyleCnt="2">
        <dgm:presLayoutVars>
          <dgm:chMax val="0"/>
          <dgm:bulletEnabled val="1"/>
        </dgm:presLayoutVars>
      </dgm:prSet>
      <dgm:spPr/>
      <dgm:t>
        <a:bodyPr/>
        <a:lstStyle/>
        <a:p>
          <a:endParaRPr lang="id-ID"/>
        </a:p>
      </dgm:t>
    </dgm:pt>
    <dgm:pt modelId="{936313C5-A3FD-4D1B-8A5C-9F8EF3E95A99}" type="pres">
      <dgm:prSet presAssocID="{6A5098B5-B4CE-422C-BF6E-5AFBA448187B}" presName="negativeSpace" presStyleCnt="0"/>
      <dgm:spPr/>
    </dgm:pt>
    <dgm:pt modelId="{AAEA3FE2-F5F5-4A18-BE98-C6292A58CA2D}" type="pres">
      <dgm:prSet presAssocID="{6A5098B5-B4CE-422C-BF6E-5AFBA448187B}" presName="childText" presStyleLbl="conFgAcc1" presStyleIdx="0" presStyleCnt="2">
        <dgm:presLayoutVars>
          <dgm:bulletEnabled val="1"/>
        </dgm:presLayoutVars>
      </dgm:prSet>
      <dgm:spPr/>
      <dgm:t>
        <a:bodyPr/>
        <a:lstStyle/>
        <a:p>
          <a:endParaRPr lang="id-ID"/>
        </a:p>
      </dgm:t>
    </dgm:pt>
    <dgm:pt modelId="{41009141-1357-428F-83E2-E422E34023FF}" type="pres">
      <dgm:prSet presAssocID="{E33525FA-FC94-4700-9257-ECF80CCEDB30}" presName="spaceBetweenRectangles" presStyleCnt="0"/>
      <dgm:spPr/>
    </dgm:pt>
    <dgm:pt modelId="{A6A0E5D5-7BBC-4669-A76B-8692791AE059}" type="pres">
      <dgm:prSet presAssocID="{0BE34379-07E5-4A52-97CB-BEA001385B26}" presName="parentLin" presStyleCnt="0"/>
      <dgm:spPr/>
    </dgm:pt>
    <dgm:pt modelId="{4028BCD7-7DCD-4F39-B7CE-7CA81E8635BC}" type="pres">
      <dgm:prSet presAssocID="{0BE34379-07E5-4A52-97CB-BEA001385B26}" presName="parentLeftMargin" presStyleLbl="node1" presStyleIdx="0" presStyleCnt="2"/>
      <dgm:spPr/>
      <dgm:t>
        <a:bodyPr/>
        <a:lstStyle/>
        <a:p>
          <a:endParaRPr lang="id-ID"/>
        </a:p>
      </dgm:t>
    </dgm:pt>
    <dgm:pt modelId="{A68486C6-5E1D-4CFE-8E90-AC5988057022}" type="pres">
      <dgm:prSet presAssocID="{0BE34379-07E5-4A52-97CB-BEA001385B26}" presName="parentText" presStyleLbl="node1" presStyleIdx="1" presStyleCnt="2">
        <dgm:presLayoutVars>
          <dgm:chMax val="0"/>
          <dgm:bulletEnabled val="1"/>
        </dgm:presLayoutVars>
      </dgm:prSet>
      <dgm:spPr/>
      <dgm:t>
        <a:bodyPr/>
        <a:lstStyle/>
        <a:p>
          <a:endParaRPr lang="id-ID"/>
        </a:p>
      </dgm:t>
    </dgm:pt>
    <dgm:pt modelId="{7FA25A46-6D2C-4379-A079-D1BE1404FF2A}" type="pres">
      <dgm:prSet presAssocID="{0BE34379-07E5-4A52-97CB-BEA001385B26}" presName="negativeSpace" presStyleCnt="0"/>
      <dgm:spPr/>
    </dgm:pt>
    <dgm:pt modelId="{7B94C8FA-8EF3-4237-8724-D5C12A559546}" type="pres">
      <dgm:prSet presAssocID="{0BE34379-07E5-4A52-97CB-BEA001385B26}" presName="childText" presStyleLbl="conFgAcc1" presStyleIdx="1" presStyleCnt="2">
        <dgm:presLayoutVars>
          <dgm:bulletEnabled val="1"/>
        </dgm:presLayoutVars>
      </dgm:prSet>
      <dgm:spPr/>
      <dgm:t>
        <a:bodyPr/>
        <a:lstStyle/>
        <a:p>
          <a:endParaRPr lang="id-ID"/>
        </a:p>
      </dgm:t>
    </dgm:pt>
  </dgm:ptLst>
  <dgm:cxnLst>
    <dgm:cxn modelId="{EE62A3FC-C448-4B0F-9CE6-D246A03CB6A4}" type="presOf" srcId="{0BE34379-07E5-4A52-97CB-BEA001385B26}" destId="{A68486C6-5E1D-4CFE-8E90-AC5988057022}" srcOrd="1" destOrd="0" presId="urn:microsoft.com/office/officeart/2005/8/layout/list1"/>
    <dgm:cxn modelId="{E715D80F-5E80-45A0-A1E9-BCC39D099A53}" srcId="{0631B8FC-076E-4741-8F3F-7236BFDD3B52}" destId="{0BE34379-07E5-4A52-97CB-BEA001385B26}" srcOrd="1" destOrd="0" parTransId="{210ADB16-9A50-480C-94CB-BDD6F86DF1F8}" sibTransId="{5A3E54FE-8D08-41CE-85E4-F3B55327F967}"/>
    <dgm:cxn modelId="{DA4B8C96-2C60-406B-A021-333264EEC2C1}" type="presOf" srcId="{6A5098B5-B4CE-422C-BF6E-5AFBA448187B}" destId="{E75C2A5C-4187-4D3C-ACDD-020041A1AF39}" srcOrd="0" destOrd="0" presId="urn:microsoft.com/office/officeart/2005/8/layout/list1"/>
    <dgm:cxn modelId="{71C5E67A-C64D-4867-AF94-A923632B78B6}" type="presOf" srcId="{0BE34379-07E5-4A52-97CB-BEA001385B26}" destId="{4028BCD7-7DCD-4F39-B7CE-7CA81E8635BC}" srcOrd="0" destOrd="0" presId="urn:microsoft.com/office/officeart/2005/8/layout/list1"/>
    <dgm:cxn modelId="{33F47951-7B6E-436F-B64F-CD4D282ABE1E}" type="presOf" srcId="{0631B8FC-076E-4741-8F3F-7236BFDD3B52}" destId="{CA020915-56D9-49A9-B6F6-6CBFC8E8A2C3}" srcOrd="0" destOrd="0" presId="urn:microsoft.com/office/officeart/2005/8/layout/list1"/>
    <dgm:cxn modelId="{1E28A530-884C-49C5-B73D-A7F52C7B5980}" srcId="{0BE34379-07E5-4A52-97CB-BEA001385B26}" destId="{BEF64E73-CE9D-4EE5-9658-DE0209A57F53}" srcOrd="0" destOrd="0" parTransId="{0C5A4886-E194-4C26-93AD-5FDACF671BAC}" sibTransId="{31F2CA7A-09B5-4620-B9C7-2FC21F5CC7B7}"/>
    <dgm:cxn modelId="{8D420123-B4D1-4B3E-9030-FFF57B92C5A1}" type="presOf" srcId="{BEF64E73-CE9D-4EE5-9658-DE0209A57F53}" destId="{7B94C8FA-8EF3-4237-8724-D5C12A559546}" srcOrd="0" destOrd="0" presId="urn:microsoft.com/office/officeart/2005/8/layout/list1"/>
    <dgm:cxn modelId="{784646D3-D6F4-4C1E-9A9F-929FDAAC5049}" type="presOf" srcId="{6A5098B5-B4CE-422C-BF6E-5AFBA448187B}" destId="{EBF98F2E-7E49-4210-95A2-59C24E69E853}" srcOrd="1" destOrd="0" presId="urn:microsoft.com/office/officeart/2005/8/layout/list1"/>
    <dgm:cxn modelId="{621822EC-106E-412E-97AD-1A50D171F83E}" srcId="{0631B8FC-076E-4741-8F3F-7236BFDD3B52}" destId="{6A5098B5-B4CE-422C-BF6E-5AFBA448187B}" srcOrd="0" destOrd="0" parTransId="{54679B0E-C333-4816-80F0-58949280366C}" sibTransId="{E33525FA-FC94-4700-9257-ECF80CCEDB30}"/>
    <dgm:cxn modelId="{CC0D88D7-F098-4FC8-B989-3C8EEEBCB3EB}" srcId="{6A5098B5-B4CE-422C-BF6E-5AFBA448187B}" destId="{AA213DBE-4006-4DC2-818B-82D29F6C4D0F}" srcOrd="0" destOrd="0" parTransId="{C54BD831-99FE-4572-8E38-838F6EFFA806}" sibTransId="{B13F1D80-6B1B-4724-9C6C-7E56BA46592B}"/>
    <dgm:cxn modelId="{E53CDC34-7EEE-4198-9BC9-AB070774680A}" type="presOf" srcId="{AA213DBE-4006-4DC2-818B-82D29F6C4D0F}" destId="{AAEA3FE2-F5F5-4A18-BE98-C6292A58CA2D}" srcOrd="0" destOrd="0" presId="urn:microsoft.com/office/officeart/2005/8/layout/list1"/>
    <dgm:cxn modelId="{99A5A8C3-C4D9-4F0B-817D-DA07681B02A4}" type="presParOf" srcId="{CA020915-56D9-49A9-B6F6-6CBFC8E8A2C3}" destId="{63CD225D-AC39-4B95-A113-5596E324993E}" srcOrd="0" destOrd="0" presId="urn:microsoft.com/office/officeart/2005/8/layout/list1"/>
    <dgm:cxn modelId="{97A31FD6-2980-43F2-9DA9-34FBEF3840C0}" type="presParOf" srcId="{63CD225D-AC39-4B95-A113-5596E324993E}" destId="{E75C2A5C-4187-4D3C-ACDD-020041A1AF39}" srcOrd="0" destOrd="0" presId="urn:microsoft.com/office/officeart/2005/8/layout/list1"/>
    <dgm:cxn modelId="{B50DCF56-CE01-427B-8A96-8DC52CF746EE}" type="presParOf" srcId="{63CD225D-AC39-4B95-A113-5596E324993E}" destId="{EBF98F2E-7E49-4210-95A2-59C24E69E853}" srcOrd="1" destOrd="0" presId="urn:microsoft.com/office/officeart/2005/8/layout/list1"/>
    <dgm:cxn modelId="{95D67A5F-124E-474E-8A4E-1E0D8D5CE3A2}" type="presParOf" srcId="{CA020915-56D9-49A9-B6F6-6CBFC8E8A2C3}" destId="{936313C5-A3FD-4D1B-8A5C-9F8EF3E95A99}" srcOrd="1" destOrd="0" presId="urn:microsoft.com/office/officeart/2005/8/layout/list1"/>
    <dgm:cxn modelId="{7F67E8B1-919C-4487-86A2-5872D5B8F3E1}" type="presParOf" srcId="{CA020915-56D9-49A9-B6F6-6CBFC8E8A2C3}" destId="{AAEA3FE2-F5F5-4A18-BE98-C6292A58CA2D}" srcOrd="2" destOrd="0" presId="urn:microsoft.com/office/officeart/2005/8/layout/list1"/>
    <dgm:cxn modelId="{24088060-744D-4B51-8C4F-2D622AC6F891}" type="presParOf" srcId="{CA020915-56D9-49A9-B6F6-6CBFC8E8A2C3}" destId="{41009141-1357-428F-83E2-E422E34023FF}" srcOrd="3" destOrd="0" presId="urn:microsoft.com/office/officeart/2005/8/layout/list1"/>
    <dgm:cxn modelId="{D9EA6B0B-F76C-4365-A1F9-E44229D960DE}" type="presParOf" srcId="{CA020915-56D9-49A9-B6F6-6CBFC8E8A2C3}" destId="{A6A0E5D5-7BBC-4669-A76B-8692791AE059}" srcOrd="4" destOrd="0" presId="urn:microsoft.com/office/officeart/2005/8/layout/list1"/>
    <dgm:cxn modelId="{63B37DA0-1215-49B8-807A-6833D723307E}" type="presParOf" srcId="{A6A0E5D5-7BBC-4669-A76B-8692791AE059}" destId="{4028BCD7-7DCD-4F39-B7CE-7CA81E8635BC}" srcOrd="0" destOrd="0" presId="urn:microsoft.com/office/officeart/2005/8/layout/list1"/>
    <dgm:cxn modelId="{23CDA7D8-7EB1-427D-B3C7-A75D630A178C}" type="presParOf" srcId="{A6A0E5D5-7BBC-4669-A76B-8692791AE059}" destId="{A68486C6-5E1D-4CFE-8E90-AC5988057022}" srcOrd="1" destOrd="0" presId="urn:microsoft.com/office/officeart/2005/8/layout/list1"/>
    <dgm:cxn modelId="{227811BB-3CEE-4051-B776-E133CCDAFC0B}" type="presParOf" srcId="{CA020915-56D9-49A9-B6F6-6CBFC8E8A2C3}" destId="{7FA25A46-6D2C-4379-A079-D1BE1404FF2A}" srcOrd="5" destOrd="0" presId="urn:microsoft.com/office/officeart/2005/8/layout/list1"/>
    <dgm:cxn modelId="{715C25EA-6D94-4AC0-86A8-0DF7A6DFB1A6}" type="presParOf" srcId="{CA020915-56D9-49A9-B6F6-6CBFC8E8A2C3}" destId="{7B94C8FA-8EF3-4237-8724-D5C12A55954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C5ADB72-00C4-4580-835B-67A836A665CA}" type="doc">
      <dgm:prSet loTypeId="urn:microsoft.com/office/officeart/2005/8/layout/gear1" loCatId="process" qsTypeId="urn:microsoft.com/office/officeart/2005/8/quickstyle/simple1" qsCatId="simple" csTypeId="urn:microsoft.com/office/officeart/2005/8/colors/accent1_2" csCatId="accent1" phldr="1"/>
      <dgm:spPr/>
    </dgm:pt>
    <dgm:pt modelId="{D5B229DF-991A-477B-A757-684B53933D1A}">
      <dgm:prSet phldrT="[Text]" custT="1"/>
      <dgm:spPr/>
      <dgm:t>
        <a:bodyPr/>
        <a:lstStyle/>
        <a:p>
          <a:r>
            <a:rPr lang="id-ID" sz="1600" dirty="0" smtClean="0">
              <a:solidFill>
                <a:srgbClr val="0070C0"/>
              </a:solidFill>
            </a:rPr>
            <a:t>Manusia dan Komputer mempunyai piranti input, sistem pengolah, dan output</a:t>
          </a:r>
          <a:endParaRPr lang="id-ID" sz="1600" dirty="0">
            <a:solidFill>
              <a:srgbClr val="0070C0"/>
            </a:solidFill>
          </a:endParaRPr>
        </a:p>
      </dgm:t>
    </dgm:pt>
    <dgm:pt modelId="{872F18CD-996C-42AD-BB17-3D32E0D2F0DC}" type="parTrans" cxnId="{40E4C644-2A0F-40DC-A7AB-F36ED9FE15B3}">
      <dgm:prSet/>
      <dgm:spPr/>
      <dgm:t>
        <a:bodyPr/>
        <a:lstStyle/>
        <a:p>
          <a:endParaRPr lang="id-ID"/>
        </a:p>
      </dgm:t>
    </dgm:pt>
    <dgm:pt modelId="{2FB99796-0A50-4742-A5F4-2282A79E76DC}" type="sibTrans" cxnId="{40E4C644-2A0F-40DC-A7AB-F36ED9FE15B3}">
      <dgm:prSet/>
      <dgm:spPr/>
      <dgm:t>
        <a:bodyPr/>
        <a:lstStyle/>
        <a:p>
          <a:endParaRPr lang="id-ID"/>
        </a:p>
      </dgm:t>
    </dgm:pt>
    <dgm:pt modelId="{095623DC-38F2-45DB-996A-AB95FEEDA592}">
      <dgm:prSet custT="1"/>
      <dgm:spPr/>
      <dgm:t>
        <a:bodyPr/>
        <a:lstStyle/>
        <a:p>
          <a:r>
            <a:rPr lang="id-ID" sz="1600" dirty="0" smtClean="0">
              <a:solidFill>
                <a:srgbClr val="0070C0"/>
              </a:solidFill>
            </a:rPr>
            <a:t>Manusia menggunakan piranti input</a:t>
          </a:r>
          <a:endParaRPr lang="id-ID" sz="1600" dirty="0">
            <a:solidFill>
              <a:srgbClr val="0070C0"/>
            </a:solidFill>
          </a:endParaRPr>
        </a:p>
      </dgm:t>
    </dgm:pt>
    <dgm:pt modelId="{6E942D8B-B298-4C88-9D8A-35FB761B55DB}" type="parTrans" cxnId="{523B91C1-C238-43D0-A329-3850BFD0D1D1}">
      <dgm:prSet/>
      <dgm:spPr/>
      <dgm:t>
        <a:bodyPr/>
        <a:lstStyle/>
        <a:p>
          <a:endParaRPr lang="id-ID"/>
        </a:p>
      </dgm:t>
    </dgm:pt>
    <dgm:pt modelId="{F8837B25-CEB4-4A2A-A81D-A72B5E750B61}" type="sibTrans" cxnId="{523B91C1-C238-43D0-A329-3850BFD0D1D1}">
      <dgm:prSet/>
      <dgm:spPr/>
      <dgm:t>
        <a:bodyPr/>
        <a:lstStyle/>
        <a:p>
          <a:endParaRPr lang="id-ID"/>
        </a:p>
      </dgm:t>
    </dgm:pt>
    <dgm:pt modelId="{73B9B6E9-640B-45FA-A0FC-75A361F1E211}">
      <dgm:prSet custT="1"/>
      <dgm:spPr/>
      <dgm:t>
        <a:bodyPr/>
        <a:lstStyle/>
        <a:p>
          <a:r>
            <a:rPr lang="id-ID" sz="1400" dirty="0" smtClean="0"/>
            <a:t>Misalnya papan ketik atau mouse untuk memasukan data atau memilih manu</a:t>
          </a:r>
          <a:endParaRPr lang="id-ID" sz="1400" dirty="0"/>
        </a:p>
      </dgm:t>
    </dgm:pt>
    <dgm:pt modelId="{7242DB62-31AB-4662-8822-E6B4FE1532F8}" type="parTrans" cxnId="{62B310B2-A946-44E2-B73A-9E00C0408A43}">
      <dgm:prSet/>
      <dgm:spPr/>
      <dgm:t>
        <a:bodyPr/>
        <a:lstStyle/>
        <a:p>
          <a:endParaRPr lang="id-ID"/>
        </a:p>
      </dgm:t>
    </dgm:pt>
    <dgm:pt modelId="{0C46940A-AC0F-408D-B617-6CBAADBA8A83}" type="sibTrans" cxnId="{62B310B2-A946-44E2-B73A-9E00C0408A43}">
      <dgm:prSet/>
      <dgm:spPr/>
      <dgm:t>
        <a:bodyPr/>
        <a:lstStyle/>
        <a:p>
          <a:endParaRPr lang="id-ID"/>
        </a:p>
      </dgm:t>
    </dgm:pt>
    <dgm:pt modelId="{76E14C0B-CB28-4B78-BD7F-F9F29B6A9DB9}">
      <dgm:prSet custT="1"/>
      <dgm:spPr/>
      <dgm:t>
        <a:bodyPr/>
        <a:lstStyle/>
        <a:p>
          <a:r>
            <a:rPr lang="id-ID" sz="1400" dirty="0" smtClean="0"/>
            <a:t>Hasil akan tertampil di layar sehingga dimengerti oleh manusia</a:t>
          </a:r>
          <a:endParaRPr lang="id-ID" sz="1400" dirty="0"/>
        </a:p>
      </dgm:t>
    </dgm:pt>
    <dgm:pt modelId="{7063016D-D8D9-473D-B6A8-E53FB2CBD2F7}" type="parTrans" cxnId="{D92522ED-2A91-486B-841C-4E0775C618BC}">
      <dgm:prSet/>
      <dgm:spPr/>
      <dgm:t>
        <a:bodyPr/>
        <a:lstStyle/>
        <a:p>
          <a:endParaRPr lang="id-ID"/>
        </a:p>
      </dgm:t>
    </dgm:pt>
    <dgm:pt modelId="{FE9C7541-1FA3-4947-8093-5A092D2AAABB}" type="sibTrans" cxnId="{D92522ED-2A91-486B-841C-4E0775C618BC}">
      <dgm:prSet/>
      <dgm:spPr/>
      <dgm:t>
        <a:bodyPr/>
        <a:lstStyle/>
        <a:p>
          <a:endParaRPr lang="id-ID"/>
        </a:p>
      </dgm:t>
    </dgm:pt>
    <dgm:pt modelId="{D6605C9A-B775-4514-BEE3-F7902778213B}">
      <dgm:prSet custT="1"/>
      <dgm:spPr/>
      <dgm:t>
        <a:bodyPr/>
        <a:lstStyle/>
        <a:p>
          <a:r>
            <a:rPr lang="id-ID" sz="1600" dirty="0" smtClean="0">
              <a:solidFill>
                <a:srgbClr val="0070C0"/>
              </a:solidFill>
            </a:rPr>
            <a:t>Output komputer dapat dipantau sensor diri pengguna</a:t>
          </a:r>
          <a:endParaRPr lang="id-ID" sz="1600" dirty="0">
            <a:solidFill>
              <a:srgbClr val="0070C0"/>
            </a:solidFill>
          </a:endParaRPr>
        </a:p>
      </dgm:t>
    </dgm:pt>
    <dgm:pt modelId="{15709BAA-C823-4271-8870-715C9C5AF906}" type="parTrans" cxnId="{2EBE74CD-4E5E-48DC-BE57-7A5419C2A400}">
      <dgm:prSet/>
      <dgm:spPr/>
      <dgm:t>
        <a:bodyPr/>
        <a:lstStyle/>
        <a:p>
          <a:endParaRPr lang="id-ID"/>
        </a:p>
      </dgm:t>
    </dgm:pt>
    <dgm:pt modelId="{DD08FCB2-F3E1-4A12-A8B7-79781403DDC0}" type="sibTrans" cxnId="{2EBE74CD-4E5E-48DC-BE57-7A5419C2A400}">
      <dgm:prSet/>
      <dgm:spPr/>
      <dgm:t>
        <a:bodyPr/>
        <a:lstStyle/>
        <a:p>
          <a:endParaRPr lang="id-ID"/>
        </a:p>
      </dgm:t>
    </dgm:pt>
    <dgm:pt modelId="{DDCA2064-689F-40B4-AA6B-8253F8893138}">
      <dgm:prSet custT="1"/>
      <dgm:spPr/>
      <dgm:t>
        <a:bodyPr/>
        <a:lstStyle/>
        <a:p>
          <a:r>
            <a:rPr lang="sv-SE" sz="1400" dirty="0" smtClean="0"/>
            <a:t>biasanya penglihatan dan pendengaran untuk dilewatkan ke sistem pengolahan kognitif yang ada pada diri manusia</a:t>
          </a:r>
          <a:endParaRPr lang="id-ID" sz="1400" dirty="0"/>
        </a:p>
      </dgm:t>
    </dgm:pt>
    <dgm:pt modelId="{EA45443B-59CA-46E3-B191-43BCFAA8D5DA}" type="parTrans" cxnId="{94E1886F-F9A5-4E0B-92D0-0D739C1597FF}">
      <dgm:prSet/>
      <dgm:spPr/>
      <dgm:t>
        <a:bodyPr/>
        <a:lstStyle/>
        <a:p>
          <a:endParaRPr lang="id-ID"/>
        </a:p>
      </dgm:t>
    </dgm:pt>
    <dgm:pt modelId="{E104D0EE-16B6-4405-94FD-4C139891909D}" type="sibTrans" cxnId="{94E1886F-F9A5-4E0B-92D0-0D739C1597FF}">
      <dgm:prSet/>
      <dgm:spPr/>
      <dgm:t>
        <a:bodyPr/>
        <a:lstStyle/>
        <a:p>
          <a:endParaRPr lang="id-ID"/>
        </a:p>
      </dgm:t>
    </dgm:pt>
    <dgm:pt modelId="{1422AFEA-B83A-4D20-821B-C11C01C65EF9}">
      <dgm:prSet custT="1"/>
      <dgm:spPr/>
      <dgm:t>
        <a:bodyPr/>
        <a:lstStyle/>
        <a:p>
          <a:r>
            <a:rPr lang="id-ID" sz="1400" dirty="0" smtClean="0"/>
            <a:t>Output pengolahan ini berupa tanggapan pengguna yang sesuai dengan yang dilihat pada layar</a:t>
          </a:r>
          <a:endParaRPr lang="id-ID" sz="1400" dirty="0"/>
        </a:p>
      </dgm:t>
    </dgm:pt>
    <dgm:pt modelId="{3FE0990D-8B51-46C6-B40B-0F54F694C121}" type="parTrans" cxnId="{F0790B24-7DE2-45A8-8999-B915D3D03F72}">
      <dgm:prSet/>
      <dgm:spPr/>
      <dgm:t>
        <a:bodyPr/>
        <a:lstStyle/>
        <a:p>
          <a:endParaRPr lang="id-ID"/>
        </a:p>
      </dgm:t>
    </dgm:pt>
    <dgm:pt modelId="{E57BE248-2253-44E2-94FF-933AF6A24BA8}" type="sibTrans" cxnId="{F0790B24-7DE2-45A8-8999-B915D3D03F72}">
      <dgm:prSet/>
      <dgm:spPr/>
      <dgm:t>
        <a:bodyPr/>
        <a:lstStyle/>
        <a:p>
          <a:endParaRPr lang="id-ID"/>
        </a:p>
      </dgm:t>
    </dgm:pt>
    <dgm:pt modelId="{F19BFF70-6AA2-4EFD-B26E-AEDAB3C80F3F}" type="pres">
      <dgm:prSet presAssocID="{4C5ADB72-00C4-4580-835B-67A836A665CA}" presName="composite" presStyleCnt="0">
        <dgm:presLayoutVars>
          <dgm:chMax val="3"/>
          <dgm:animLvl val="lvl"/>
          <dgm:resizeHandles val="exact"/>
        </dgm:presLayoutVars>
      </dgm:prSet>
      <dgm:spPr/>
    </dgm:pt>
    <dgm:pt modelId="{5DBE5950-3E17-4E78-A164-AF2E2937885C}" type="pres">
      <dgm:prSet presAssocID="{D5B229DF-991A-477B-A757-684B53933D1A}" presName="gear1" presStyleLbl="node1" presStyleIdx="0" presStyleCnt="3">
        <dgm:presLayoutVars>
          <dgm:chMax val="1"/>
          <dgm:bulletEnabled val="1"/>
        </dgm:presLayoutVars>
      </dgm:prSet>
      <dgm:spPr/>
      <dgm:t>
        <a:bodyPr/>
        <a:lstStyle/>
        <a:p>
          <a:endParaRPr lang="id-ID"/>
        </a:p>
      </dgm:t>
    </dgm:pt>
    <dgm:pt modelId="{F59155B3-ADB0-43BD-AD3D-2178979DA034}" type="pres">
      <dgm:prSet presAssocID="{D5B229DF-991A-477B-A757-684B53933D1A}" presName="gear1srcNode" presStyleLbl="node1" presStyleIdx="0" presStyleCnt="3"/>
      <dgm:spPr/>
      <dgm:t>
        <a:bodyPr/>
        <a:lstStyle/>
        <a:p>
          <a:endParaRPr lang="id-ID"/>
        </a:p>
      </dgm:t>
    </dgm:pt>
    <dgm:pt modelId="{E26DC636-53B1-48C6-9DF5-18DD28CEC17F}" type="pres">
      <dgm:prSet presAssocID="{D5B229DF-991A-477B-A757-684B53933D1A}" presName="gear1dstNode" presStyleLbl="node1" presStyleIdx="0" presStyleCnt="3"/>
      <dgm:spPr/>
      <dgm:t>
        <a:bodyPr/>
        <a:lstStyle/>
        <a:p>
          <a:endParaRPr lang="id-ID"/>
        </a:p>
      </dgm:t>
    </dgm:pt>
    <dgm:pt modelId="{200E7CE2-2ECE-4F81-BEE8-CAE418F25E2D}" type="pres">
      <dgm:prSet presAssocID="{095623DC-38F2-45DB-996A-AB95FEEDA592}" presName="gear2" presStyleLbl="node1" presStyleIdx="1" presStyleCnt="3">
        <dgm:presLayoutVars>
          <dgm:chMax val="1"/>
          <dgm:bulletEnabled val="1"/>
        </dgm:presLayoutVars>
      </dgm:prSet>
      <dgm:spPr/>
      <dgm:t>
        <a:bodyPr/>
        <a:lstStyle/>
        <a:p>
          <a:endParaRPr lang="id-ID"/>
        </a:p>
      </dgm:t>
    </dgm:pt>
    <dgm:pt modelId="{6E36F921-0FAD-4EC1-819B-7F06BF95A8C6}" type="pres">
      <dgm:prSet presAssocID="{095623DC-38F2-45DB-996A-AB95FEEDA592}" presName="gear2srcNode" presStyleLbl="node1" presStyleIdx="1" presStyleCnt="3"/>
      <dgm:spPr/>
      <dgm:t>
        <a:bodyPr/>
        <a:lstStyle/>
        <a:p>
          <a:endParaRPr lang="id-ID"/>
        </a:p>
      </dgm:t>
    </dgm:pt>
    <dgm:pt modelId="{08C3AA3E-342B-4A12-97C2-9B3DF258EEFF}" type="pres">
      <dgm:prSet presAssocID="{095623DC-38F2-45DB-996A-AB95FEEDA592}" presName="gear2dstNode" presStyleLbl="node1" presStyleIdx="1" presStyleCnt="3"/>
      <dgm:spPr/>
      <dgm:t>
        <a:bodyPr/>
        <a:lstStyle/>
        <a:p>
          <a:endParaRPr lang="id-ID"/>
        </a:p>
      </dgm:t>
    </dgm:pt>
    <dgm:pt modelId="{AED29B4F-1631-47C1-8D4C-D53BA400DEFF}" type="pres">
      <dgm:prSet presAssocID="{095623DC-38F2-45DB-996A-AB95FEEDA592}" presName="gear2ch" presStyleLbl="fgAcc1" presStyleIdx="0" presStyleCnt="2">
        <dgm:presLayoutVars>
          <dgm:chMax val="0"/>
          <dgm:bulletEnabled val="1"/>
        </dgm:presLayoutVars>
      </dgm:prSet>
      <dgm:spPr/>
      <dgm:t>
        <a:bodyPr/>
        <a:lstStyle/>
        <a:p>
          <a:endParaRPr lang="id-ID"/>
        </a:p>
      </dgm:t>
    </dgm:pt>
    <dgm:pt modelId="{83CE7C2F-C42A-4A2F-BF24-96FD1E80ECD7}" type="pres">
      <dgm:prSet presAssocID="{D6605C9A-B775-4514-BEE3-F7902778213B}" presName="gear3" presStyleLbl="node1" presStyleIdx="2" presStyleCnt="3"/>
      <dgm:spPr/>
      <dgm:t>
        <a:bodyPr/>
        <a:lstStyle/>
        <a:p>
          <a:endParaRPr lang="id-ID"/>
        </a:p>
      </dgm:t>
    </dgm:pt>
    <dgm:pt modelId="{0C5E6B94-4DB5-4C7C-8974-258C365041AA}" type="pres">
      <dgm:prSet presAssocID="{D6605C9A-B775-4514-BEE3-F7902778213B}" presName="gear3tx" presStyleLbl="node1" presStyleIdx="2" presStyleCnt="3">
        <dgm:presLayoutVars>
          <dgm:chMax val="1"/>
          <dgm:bulletEnabled val="1"/>
        </dgm:presLayoutVars>
      </dgm:prSet>
      <dgm:spPr/>
      <dgm:t>
        <a:bodyPr/>
        <a:lstStyle/>
        <a:p>
          <a:endParaRPr lang="id-ID"/>
        </a:p>
      </dgm:t>
    </dgm:pt>
    <dgm:pt modelId="{589B5395-9372-4528-9A7B-E145125D2CC5}" type="pres">
      <dgm:prSet presAssocID="{D6605C9A-B775-4514-BEE3-F7902778213B}" presName="gear3srcNode" presStyleLbl="node1" presStyleIdx="2" presStyleCnt="3"/>
      <dgm:spPr/>
      <dgm:t>
        <a:bodyPr/>
        <a:lstStyle/>
        <a:p>
          <a:endParaRPr lang="id-ID"/>
        </a:p>
      </dgm:t>
    </dgm:pt>
    <dgm:pt modelId="{4DF8E161-79B8-4BF3-8D64-B613022B3E16}" type="pres">
      <dgm:prSet presAssocID="{D6605C9A-B775-4514-BEE3-F7902778213B}" presName="gear3dstNode" presStyleLbl="node1" presStyleIdx="2" presStyleCnt="3"/>
      <dgm:spPr/>
      <dgm:t>
        <a:bodyPr/>
        <a:lstStyle/>
        <a:p>
          <a:endParaRPr lang="id-ID"/>
        </a:p>
      </dgm:t>
    </dgm:pt>
    <dgm:pt modelId="{BBE4F0E1-8938-462E-8014-9F94509DBA5F}" type="pres">
      <dgm:prSet presAssocID="{D6605C9A-B775-4514-BEE3-F7902778213B}" presName="gear3ch" presStyleLbl="fgAcc1" presStyleIdx="1" presStyleCnt="2" custScaleX="130549" custScaleY="114815" custLinFactNeighborX="25335">
        <dgm:presLayoutVars>
          <dgm:chMax val="0"/>
          <dgm:bulletEnabled val="1"/>
        </dgm:presLayoutVars>
      </dgm:prSet>
      <dgm:spPr/>
      <dgm:t>
        <a:bodyPr/>
        <a:lstStyle/>
        <a:p>
          <a:endParaRPr lang="id-ID"/>
        </a:p>
      </dgm:t>
    </dgm:pt>
    <dgm:pt modelId="{CAFCD5F5-442D-450B-9006-325906C546DC}" type="pres">
      <dgm:prSet presAssocID="{2FB99796-0A50-4742-A5F4-2282A79E76DC}" presName="connector1" presStyleLbl="sibTrans2D1" presStyleIdx="0" presStyleCnt="3" custAng="7423052" custLinFactNeighborX="-5344" custLinFactNeighborY="941"/>
      <dgm:spPr/>
      <dgm:t>
        <a:bodyPr/>
        <a:lstStyle/>
        <a:p>
          <a:endParaRPr lang="id-ID"/>
        </a:p>
      </dgm:t>
    </dgm:pt>
    <dgm:pt modelId="{8D253A17-9E83-4A5E-B536-03B9615D77EB}" type="pres">
      <dgm:prSet presAssocID="{F8837B25-CEB4-4A2A-A81D-A72B5E750B61}" presName="connector2" presStyleLbl="sibTrans2D1" presStyleIdx="1" presStyleCnt="3" custAng="18718132" custFlipVert="1" custLinFactNeighborX="2790" custLinFactNeighborY="1395"/>
      <dgm:spPr/>
      <dgm:t>
        <a:bodyPr/>
        <a:lstStyle/>
        <a:p>
          <a:endParaRPr lang="id-ID"/>
        </a:p>
      </dgm:t>
    </dgm:pt>
    <dgm:pt modelId="{0EBB7B76-5BF6-47ED-BF67-1DB1EE1306A0}" type="pres">
      <dgm:prSet presAssocID="{DD08FCB2-F3E1-4A12-A8B7-79781403DDC0}" presName="connector3" presStyleLbl="sibTrans2D1" presStyleIdx="2" presStyleCnt="3" custAng="4914115" custLinFactNeighborX="-864" custLinFactNeighborY="3024"/>
      <dgm:spPr/>
      <dgm:t>
        <a:bodyPr/>
        <a:lstStyle/>
        <a:p>
          <a:endParaRPr lang="id-ID"/>
        </a:p>
      </dgm:t>
    </dgm:pt>
  </dgm:ptLst>
  <dgm:cxnLst>
    <dgm:cxn modelId="{523B91C1-C238-43D0-A329-3850BFD0D1D1}" srcId="{4C5ADB72-00C4-4580-835B-67A836A665CA}" destId="{095623DC-38F2-45DB-996A-AB95FEEDA592}" srcOrd="1" destOrd="0" parTransId="{6E942D8B-B298-4C88-9D8A-35FB761B55DB}" sibTransId="{F8837B25-CEB4-4A2A-A81D-A72B5E750B61}"/>
    <dgm:cxn modelId="{BEF47890-4BF5-4F60-A10E-8DDBF9BC6273}" type="presOf" srcId="{DD08FCB2-F3E1-4A12-A8B7-79781403DDC0}" destId="{0EBB7B76-5BF6-47ED-BF67-1DB1EE1306A0}" srcOrd="0" destOrd="0" presId="urn:microsoft.com/office/officeart/2005/8/layout/gear1"/>
    <dgm:cxn modelId="{09F96A9A-B914-419E-8025-5CE1D92C7145}" type="presOf" srcId="{D6605C9A-B775-4514-BEE3-F7902778213B}" destId="{4DF8E161-79B8-4BF3-8D64-B613022B3E16}" srcOrd="3" destOrd="0" presId="urn:microsoft.com/office/officeart/2005/8/layout/gear1"/>
    <dgm:cxn modelId="{8D9BEE1B-CF40-4819-9B2D-0DA9636318D6}" type="presOf" srcId="{2FB99796-0A50-4742-A5F4-2282A79E76DC}" destId="{CAFCD5F5-442D-450B-9006-325906C546DC}" srcOrd="0" destOrd="0" presId="urn:microsoft.com/office/officeart/2005/8/layout/gear1"/>
    <dgm:cxn modelId="{223AE86D-90D5-447D-9E07-F63A12BE2CEA}" type="presOf" srcId="{D5B229DF-991A-477B-A757-684B53933D1A}" destId="{E26DC636-53B1-48C6-9DF5-18DD28CEC17F}" srcOrd="2" destOrd="0" presId="urn:microsoft.com/office/officeart/2005/8/layout/gear1"/>
    <dgm:cxn modelId="{33C6DC48-4135-4C93-8718-3F84AD05DC2F}" type="presOf" srcId="{F8837B25-CEB4-4A2A-A81D-A72B5E750B61}" destId="{8D253A17-9E83-4A5E-B536-03B9615D77EB}" srcOrd="0" destOrd="0" presId="urn:microsoft.com/office/officeart/2005/8/layout/gear1"/>
    <dgm:cxn modelId="{94E1886F-F9A5-4E0B-92D0-0D739C1597FF}" srcId="{D6605C9A-B775-4514-BEE3-F7902778213B}" destId="{DDCA2064-689F-40B4-AA6B-8253F8893138}" srcOrd="0" destOrd="0" parTransId="{EA45443B-59CA-46E3-B191-43BCFAA8D5DA}" sibTransId="{E104D0EE-16B6-4405-94FD-4C139891909D}"/>
    <dgm:cxn modelId="{F0790B24-7DE2-45A8-8999-B915D3D03F72}" srcId="{D6605C9A-B775-4514-BEE3-F7902778213B}" destId="{1422AFEA-B83A-4D20-821B-C11C01C65EF9}" srcOrd="1" destOrd="0" parTransId="{3FE0990D-8B51-46C6-B40B-0F54F694C121}" sibTransId="{E57BE248-2253-44E2-94FF-933AF6A24BA8}"/>
    <dgm:cxn modelId="{4D34767F-722F-48A6-B8B2-B69C6DB6D2B0}" type="presOf" srcId="{4C5ADB72-00C4-4580-835B-67A836A665CA}" destId="{F19BFF70-6AA2-4EFD-B26E-AEDAB3C80F3F}" srcOrd="0" destOrd="0" presId="urn:microsoft.com/office/officeart/2005/8/layout/gear1"/>
    <dgm:cxn modelId="{93FCAE12-8E30-4E84-9552-B12367ACD936}" type="presOf" srcId="{D6605C9A-B775-4514-BEE3-F7902778213B}" destId="{0C5E6B94-4DB5-4C7C-8974-258C365041AA}" srcOrd="1" destOrd="0" presId="urn:microsoft.com/office/officeart/2005/8/layout/gear1"/>
    <dgm:cxn modelId="{0C5561AE-F49B-4C62-9344-AF47AFD19638}" type="presOf" srcId="{D5B229DF-991A-477B-A757-684B53933D1A}" destId="{F59155B3-ADB0-43BD-AD3D-2178979DA034}" srcOrd="1" destOrd="0" presId="urn:microsoft.com/office/officeart/2005/8/layout/gear1"/>
    <dgm:cxn modelId="{76E71A35-2C81-43BD-8CAB-357E56460344}" type="presOf" srcId="{095623DC-38F2-45DB-996A-AB95FEEDA592}" destId="{200E7CE2-2ECE-4F81-BEE8-CAE418F25E2D}" srcOrd="0" destOrd="0" presId="urn:microsoft.com/office/officeart/2005/8/layout/gear1"/>
    <dgm:cxn modelId="{9D6EC567-8D6F-425C-A620-C0102E62EA59}" type="presOf" srcId="{D5B229DF-991A-477B-A757-684B53933D1A}" destId="{5DBE5950-3E17-4E78-A164-AF2E2937885C}" srcOrd="0" destOrd="0" presId="urn:microsoft.com/office/officeart/2005/8/layout/gear1"/>
    <dgm:cxn modelId="{C070264E-81CF-46C0-A7A3-A502C16488D8}" type="presOf" srcId="{76E14C0B-CB28-4B78-BD7F-F9F29B6A9DB9}" destId="{AED29B4F-1631-47C1-8D4C-D53BA400DEFF}" srcOrd="0" destOrd="1" presId="urn:microsoft.com/office/officeart/2005/8/layout/gear1"/>
    <dgm:cxn modelId="{9303F433-0C3A-4E63-83B3-A490D76CCBC6}" type="presOf" srcId="{095623DC-38F2-45DB-996A-AB95FEEDA592}" destId="{6E36F921-0FAD-4EC1-819B-7F06BF95A8C6}" srcOrd="1" destOrd="0" presId="urn:microsoft.com/office/officeart/2005/8/layout/gear1"/>
    <dgm:cxn modelId="{2EBE74CD-4E5E-48DC-BE57-7A5419C2A400}" srcId="{4C5ADB72-00C4-4580-835B-67A836A665CA}" destId="{D6605C9A-B775-4514-BEE3-F7902778213B}" srcOrd="2" destOrd="0" parTransId="{15709BAA-C823-4271-8870-715C9C5AF906}" sibTransId="{DD08FCB2-F3E1-4A12-A8B7-79781403DDC0}"/>
    <dgm:cxn modelId="{D92522ED-2A91-486B-841C-4E0775C618BC}" srcId="{095623DC-38F2-45DB-996A-AB95FEEDA592}" destId="{76E14C0B-CB28-4B78-BD7F-F9F29B6A9DB9}" srcOrd="1" destOrd="0" parTransId="{7063016D-D8D9-473D-B6A8-E53FB2CBD2F7}" sibTransId="{FE9C7541-1FA3-4947-8093-5A092D2AAABB}"/>
    <dgm:cxn modelId="{14BEF780-2327-4310-A46F-10D835849274}" type="presOf" srcId="{73B9B6E9-640B-45FA-A0FC-75A361F1E211}" destId="{AED29B4F-1631-47C1-8D4C-D53BA400DEFF}" srcOrd="0" destOrd="0" presId="urn:microsoft.com/office/officeart/2005/8/layout/gear1"/>
    <dgm:cxn modelId="{40E4C644-2A0F-40DC-A7AB-F36ED9FE15B3}" srcId="{4C5ADB72-00C4-4580-835B-67A836A665CA}" destId="{D5B229DF-991A-477B-A757-684B53933D1A}" srcOrd="0" destOrd="0" parTransId="{872F18CD-996C-42AD-BB17-3D32E0D2F0DC}" sibTransId="{2FB99796-0A50-4742-A5F4-2282A79E76DC}"/>
    <dgm:cxn modelId="{B4A02B8C-AA53-42AD-AD1D-9EA964F9762E}" type="presOf" srcId="{D6605C9A-B775-4514-BEE3-F7902778213B}" destId="{589B5395-9372-4528-9A7B-E145125D2CC5}" srcOrd="2" destOrd="0" presId="urn:microsoft.com/office/officeart/2005/8/layout/gear1"/>
    <dgm:cxn modelId="{62B310B2-A946-44E2-B73A-9E00C0408A43}" srcId="{095623DC-38F2-45DB-996A-AB95FEEDA592}" destId="{73B9B6E9-640B-45FA-A0FC-75A361F1E211}" srcOrd="0" destOrd="0" parTransId="{7242DB62-31AB-4662-8822-E6B4FE1532F8}" sibTransId="{0C46940A-AC0F-408D-B617-6CBAADBA8A83}"/>
    <dgm:cxn modelId="{6D303603-189F-45B5-9EFE-601072630C4B}" type="presOf" srcId="{D6605C9A-B775-4514-BEE3-F7902778213B}" destId="{83CE7C2F-C42A-4A2F-BF24-96FD1E80ECD7}" srcOrd="0" destOrd="0" presId="urn:microsoft.com/office/officeart/2005/8/layout/gear1"/>
    <dgm:cxn modelId="{9C9C58F9-17B0-4A8C-A25D-044DF0480CFE}" type="presOf" srcId="{1422AFEA-B83A-4D20-821B-C11C01C65EF9}" destId="{BBE4F0E1-8938-462E-8014-9F94509DBA5F}" srcOrd="0" destOrd="1" presId="urn:microsoft.com/office/officeart/2005/8/layout/gear1"/>
    <dgm:cxn modelId="{69A5E56A-8AF9-40A8-AAFC-1A22BE343A89}" type="presOf" srcId="{DDCA2064-689F-40B4-AA6B-8253F8893138}" destId="{BBE4F0E1-8938-462E-8014-9F94509DBA5F}" srcOrd="0" destOrd="0" presId="urn:microsoft.com/office/officeart/2005/8/layout/gear1"/>
    <dgm:cxn modelId="{AD652EB2-869B-4373-9A70-02DA45D8F014}" type="presOf" srcId="{095623DC-38F2-45DB-996A-AB95FEEDA592}" destId="{08C3AA3E-342B-4A12-97C2-9B3DF258EEFF}" srcOrd="2" destOrd="0" presId="urn:microsoft.com/office/officeart/2005/8/layout/gear1"/>
    <dgm:cxn modelId="{51330A88-7F50-4784-9E2E-EE0B555DF77A}" type="presParOf" srcId="{F19BFF70-6AA2-4EFD-B26E-AEDAB3C80F3F}" destId="{5DBE5950-3E17-4E78-A164-AF2E2937885C}" srcOrd="0" destOrd="0" presId="urn:microsoft.com/office/officeart/2005/8/layout/gear1"/>
    <dgm:cxn modelId="{EDAC14A3-4A9C-4134-9B7D-8143160D8AF7}" type="presParOf" srcId="{F19BFF70-6AA2-4EFD-B26E-AEDAB3C80F3F}" destId="{F59155B3-ADB0-43BD-AD3D-2178979DA034}" srcOrd="1" destOrd="0" presId="urn:microsoft.com/office/officeart/2005/8/layout/gear1"/>
    <dgm:cxn modelId="{02BDA93E-7728-42BC-A791-B5DD57339FA9}" type="presParOf" srcId="{F19BFF70-6AA2-4EFD-B26E-AEDAB3C80F3F}" destId="{E26DC636-53B1-48C6-9DF5-18DD28CEC17F}" srcOrd="2" destOrd="0" presId="urn:microsoft.com/office/officeart/2005/8/layout/gear1"/>
    <dgm:cxn modelId="{D78A1AC2-1FC5-40AB-9F35-AF0D52327C6E}" type="presParOf" srcId="{F19BFF70-6AA2-4EFD-B26E-AEDAB3C80F3F}" destId="{200E7CE2-2ECE-4F81-BEE8-CAE418F25E2D}" srcOrd="3" destOrd="0" presId="urn:microsoft.com/office/officeart/2005/8/layout/gear1"/>
    <dgm:cxn modelId="{387E0C23-98CE-45ED-B586-FB6E65230994}" type="presParOf" srcId="{F19BFF70-6AA2-4EFD-B26E-AEDAB3C80F3F}" destId="{6E36F921-0FAD-4EC1-819B-7F06BF95A8C6}" srcOrd="4" destOrd="0" presId="urn:microsoft.com/office/officeart/2005/8/layout/gear1"/>
    <dgm:cxn modelId="{6E24D724-F3F2-40E1-ABB4-F9F31068A3BC}" type="presParOf" srcId="{F19BFF70-6AA2-4EFD-B26E-AEDAB3C80F3F}" destId="{08C3AA3E-342B-4A12-97C2-9B3DF258EEFF}" srcOrd="5" destOrd="0" presId="urn:microsoft.com/office/officeart/2005/8/layout/gear1"/>
    <dgm:cxn modelId="{6BF4865A-4968-42CB-AB61-4CEF914CB854}" type="presParOf" srcId="{F19BFF70-6AA2-4EFD-B26E-AEDAB3C80F3F}" destId="{AED29B4F-1631-47C1-8D4C-D53BA400DEFF}" srcOrd="6" destOrd="0" presId="urn:microsoft.com/office/officeart/2005/8/layout/gear1"/>
    <dgm:cxn modelId="{8AC566E9-7AFD-4189-95A6-143D0586B8F0}" type="presParOf" srcId="{F19BFF70-6AA2-4EFD-B26E-AEDAB3C80F3F}" destId="{83CE7C2F-C42A-4A2F-BF24-96FD1E80ECD7}" srcOrd="7" destOrd="0" presId="urn:microsoft.com/office/officeart/2005/8/layout/gear1"/>
    <dgm:cxn modelId="{62E153EE-2D45-49AF-B0BF-41469EC58C5B}" type="presParOf" srcId="{F19BFF70-6AA2-4EFD-B26E-AEDAB3C80F3F}" destId="{0C5E6B94-4DB5-4C7C-8974-258C365041AA}" srcOrd="8" destOrd="0" presId="urn:microsoft.com/office/officeart/2005/8/layout/gear1"/>
    <dgm:cxn modelId="{346A0A35-2952-42E9-B05F-1EDA360176E1}" type="presParOf" srcId="{F19BFF70-6AA2-4EFD-B26E-AEDAB3C80F3F}" destId="{589B5395-9372-4528-9A7B-E145125D2CC5}" srcOrd="9" destOrd="0" presId="urn:microsoft.com/office/officeart/2005/8/layout/gear1"/>
    <dgm:cxn modelId="{C0F3C470-CAA7-471B-8207-C24C92A299EB}" type="presParOf" srcId="{F19BFF70-6AA2-4EFD-B26E-AEDAB3C80F3F}" destId="{4DF8E161-79B8-4BF3-8D64-B613022B3E16}" srcOrd="10" destOrd="0" presId="urn:microsoft.com/office/officeart/2005/8/layout/gear1"/>
    <dgm:cxn modelId="{41071EA5-B30C-44A1-BB2C-1DD2B734BE37}" type="presParOf" srcId="{F19BFF70-6AA2-4EFD-B26E-AEDAB3C80F3F}" destId="{BBE4F0E1-8938-462E-8014-9F94509DBA5F}" srcOrd="11" destOrd="0" presId="urn:microsoft.com/office/officeart/2005/8/layout/gear1"/>
    <dgm:cxn modelId="{C9AAD68F-4DA7-44E6-9F65-3027D62C70EB}" type="presParOf" srcId="{F19BFF70-6AA2-4EFD-B26E-AEDAB3C80F3F}" destId="{CAFCD5F5-442D-450B-9006-325906C546DC}" srcOrd="12" destOrd="0" presId="urn:microsoft.com/office/officeart/2005/8/layout/gear1"/>
    <dgm:cxn modelId="{1C8383EC-0762-4748-90FD-CA81173751EA}" type="presParOf" srcId="{F19BFF70-6AA2-4EFD-B26E-AEDAB3C80F3F}" destId="{8D253A17-9E83-4A5E-B536-03B9615D77EB}" srcOrd="13" destOrd="0" presId="urn:microsoft.com/office/officeart/2005/8/layout/gear1"/>
    <dgm:cxn modelId="{EC2E4BCA-EDBE-48C3-94EC-556B4AD7185B}" type="presParOf" srcId="{F19BFF70-6AA2-4EFD-B26E-AEDAB3C80F3F}" destId="{0EBB7B76-5BF6-47ED-BF67-1DB1EE1306A0}" srcOrd="14"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F9C8EC9-C4AC-42F3-8435-C5D37D04C68B}"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id-ID"/>
        </a:p>
      </dgm:t>
    </dgm:pt>
    <dgm:pt modelId="{7CEA2ADD-3C3A-4D59-A5D9-31540011AEF0}">
      <dgm:prSet phldrT="[Text]" custT="1"/>
      <dgm:spPr/>
      <dgm:t>
        <a:bodyPr/>
        <a:lstStyle/>
        <a:p>
          <a:r>
            <a:rPr lang="id-ID" sz="1400" dirty="0" smtClean="0">
              <a:solidFill>
                <a:schemeClr val="tx1"/>
              </a:solidFill>
            </a:rPr>
            <a:t>Sensor Memori (</a:t>
          </a:r>
          <a:r>
            <a:rPr lang="id-ID" sz="1100" dirty="0" smtClean="0">
              <a:solidFill>
                <a:schemeClr val="tx1"/>
              </a:solidFill>
            </a:rPr>
            <a:t>*</a:t>
          </a:r>
          <a:r>
            <a:rPr lang="id-ID" sz="1050" dirty="0" smtClean="0">
              <a:solidFill>
                <a:schemeClr val="tx1"/>
              </a:solidFill>
            </a:rPr>
            <a:t>Penyaring</a:t>
          </a:r>
          <a:r>
            <a:rPr lang="id-ID" sz="1400" dirty="0" smtClean="0">
              <a:solidFill>
                <a:schemeClr val="tx1"/>
              </a:solidFill>
            </a:rPr>
            <a:t>)</a:t>
          </a:r>
          <a:endParaRPr lang="id-ID" sz="1400" dirty="0">
            <a:solidFill>
              <a:schemeClr val="tx1"/>
            </a:solidFill>
          </a:endParaRPr>
        </a:p>
      </dgm:t>
    </dgm:pt>
    <dgm:pt modelId="{7382BFE6-E81E-49FF-A101-90476CA8B4DA}" type="parTrans" cxnId="{DEFE7E19-3F86-42FF-AD9A-491C05A00862}">
      <dgm:prSet/>
      <dgm:spPr/>
      <dgm:t>
        <a:bodyPr/>
        <a:lstStyle/>
        <a:p>
          <a:endParaRPr lang="id-ID" sz="1200"/>
        </a:p>
      </dgm:t>
    </dgm:pt>
    <dgm:pt modelId="{1FF09EB7-0ED1-451F-91C6-2E912358CBA9}" type="sibTrans" cxnId="{DEFE7E19-3F86-42FF-AD9A-491C05A00862}">
      <dgm:prSet/>
      <dgm:spPr>
        <a:solidFill>
          <a:schemeClr val="accent2">
            <a:lumMod val="75000"/>
          </a:schemeClr>
        </a:solidFill>
      </dgm:spPr>
      <dgm:t>
        <a:bodyPr/>
        <a:lstStyle/>
        <a:p>
          <a:endParaRPr lang="id-ID" sz="1200" baseline="0">
            <a:latin typeface="Andalus" panose="02020603050405020304" pitchFamily="18" charset="-78"/>
          </a:endParaRPr>
        </a:p>
      </dgm:t>
    </dgm:pt>
    <dgm:pt modelId="{BC1FE109-63B5-4CEA-9309-8D56FEA79C92}">
      <dgm:prSet phldrT="[Text]" custT="1"/>
      <dgm:spPr/>
      <dgm:t>
        <a:bodyPr/>
        <a:lstStyle/>
        <a:p>
          <a:r>
            <a:rPr lang="id-ID" sz="1400" dirty="0" smtClean="0"/>
            <a:t>Iconic</a:t>
          </a:r>
          <a:endParaRPr lang="id-ID" sz="1400" dirty="0"/>
        </a:p>
      </dgm:t>
    </dgm:pt>
    <dgm:pt modelId="{F8479939-CC57-46D9-BAB2-BD008C8E5524}" type="parTrans" cxnId="{DBA12C2F-BDAB-4BD5-A779-81B94F669BED}">
      <dgm:prSet/>
      <dgm:spPr/>
      <dgm:t>
        <a:bodyPr/>
        <a:lstStyle/>
        <a:p>
          <a:endParaRPr lang="id-ID" sz="1200"/>
        </a:p>
      </dgm:t>
    </dgm:pt>
    <dgm:pt modelId="{C8E2C1F9-8CB4-4B78-A7A7-FDA97C3F2ADC}" type="sibTrans" cxnId="{DBA12C2F-BDAB-4BD5-A779-81B94F669BED}">
      <dgm:prSet/>
      <dgm:spPr/>
      <dgm:t>
        <a:bodyPr/>
        <a:lstStyle/>
        <a:p>
          <a:endParaRPr lang="id-ID" sz="1200"/>
        </a:p>
      </dgm:t>
    </dgm:pt>
    <dgm:pt modelId="{08428554-787C-4943-ADFC-EEE38ACF8F1C}">
      <dgm:prSet phldrT="[Text]" custT="1"/>
      <dgm:spPr/>
      <dgm:t>
        <a:bodyPr/>
        <a:lstStyle/>
        <a:p>
          <a:r>
            <a:rPr lang="id-ID" sz="1400" dirty="0" smtClean="0"/>
            <a:t>Haptic</a:t>
          </a:r>
          <a:endParaRPr lang="id-ID" sz="1400" dirty="0"/>
        </a:p>
      </dgm:t>
    </dgm:pt>
    <dgm:pt modelId="{38500D76-C427-4DEA-9166-986FB8FCE549}" type="parTrans" cxnId="{2799FA70-F0C5-4ACB-AB98-E4268D7AF787}">
      <dgm:prSet/>
      <dgm:spPr/>
      <dgm:t>
        <a:bodyPr/>
        <a:lstStyle/>
        <a:p>
          <a:endParaRPr lang="id-ID" sz="1200"/>
        </a:p>
      </dgm:t>
    </dgm:pt>
    <dgm:pt modelId="{DB056A49-5348-4891-91F6-FEC25204C35A}" type="sibTrans" cxnId="{2799FA70-F0C5-4ACB-AB98-E4268D7AF787}">
      <dgm:prSet/>
      <dgm:spPr/>
      <dgm:t>
        <a:bodyPr/>
        <a:lstStyle/>
        <a:p>
          <a:endParaRPr lang="id-ID" sz="1200"/>
        </a:p>
      </dgm:t>
    </dgm:pt>
    <dgm:pt modelId="{8A1004C9-562D-4F14-9CC5-29BAE09187A2}">
      <dgm:prSet phldrT="[Text]" custT="1"/>
      <dgm:spPr/>
      <dgm:t>
        <a:bodyPr/>
        <a:lstStyle/>
        <a:p>
          <a:r>
            <a:rPr lang="id-ID" sz="2400" dirty="0" smtClean="0">
              <a:solidFill>
                <a:schemeClr val="tx1"/>
              </a:solidFill>
            </a:rPr>
            <a:t>Memori</a:t>
          </a:r>
          <a:endParaRPr lang="id-ID" sz="2400" dirty="0">
            <a:solidFill>
              <a:schemeClr val="tx1"/>
            </a:solidFill>
          </a:endParaRPr>
        </a:p>
      </dgm:t>
    </dgm:pt>
    <dgm:pt modelId="{4E2410FC-BC1B-4784-91DB-D5CEE545C271}" type="parTrans" cxnId="{9B641A59-622B-4E58-819E-B7408A1862A2}">
      <dgm:prSet/>
      <dgm:spPr/>
      <dgm:t>
        <a:bodyPr/>
        <a:lstStyle/>
        <a:p>
          <a:endParaRPr lang="id-ID" sz="1200"/>
        </a:p>
      </dgm:t>
    </dgm:pt>
    <dgm:pt modelId="{D980A555-4DC5-402C-98C4-C2D1C149F613}" type="sibTrans" cxnId="{9B641A59-622B-4E58-819E-B7408A1862A2}">
      <dgm:prSet/>
      <dgm:spPr>
        <a:solidFill>
          <a:schemeClr val="accent2">
            <a:lumMod val="75000"/>
          </a:schemeClr>
        </a:solidFill>
      </dgm:spPr>
      <dgm:t>
        <a:bodyPr/>
        <a:lstStyle/>
        <a:p>
          <a:endParaRPr lang="id-ID" sz="1200"/>
        </a:p>
      </dgm:t>
    </dgm:pt>
    <dgm:pt modelId="{839DFDF2-5FDC-493C-AAFA-BA01685F1883}">
      <dgm:prSet phldrT="[Text]" custT="1"/>
      <dgm:spPr/>
      <dgm:t>
        <a:bodyPr/>
        <a:lstStyle/>
        <a:p>
          <a:r>
            <a:rPr lang="id-ID" sz="1600" dirty="0" smtClean="0"/>
            <a:t>Jangka Pendek (Sementara)</a:t>
          </a:r>
          <a:endParaRPr lang="id-ID" sz="1600" dirty="0"/>
        </a:p>
      </dgm:t>
    </dgm:pt>
    <dgm:pt modelId="{D2869F49-B747-4F4A-9FF2-D626BF0E6933}" type="parTrans" cxnId="{8DBE359E-50EA-4A64-AADE-8661AB41AD7C}">
      <dgm:prSet/>
      <dgm:spPr/>
      <dgm:t>
        <a:bodyPr/>
        <a:lstStyle/>
        <a:p>
          <a:endParaRPr lang="id-ID" sz="1200"/>
        </a:p>
      </dgm:t>
    </dgm:pt>
    <dgm:pt modelId="{37E0ABAA-80BA-4E24-A1C4-BC5F6E1B7258}" type="sibTrans" cxnId="{8DBE359E-50EA-4A64-AADE-8661AB41AD7C}">
      <dgm:prSet/>
      <dgm:spPr/>
      <dgm:t>
        <a:bodyPr/>
        <a:lstStyle/>
        <a:p>
          <a:endParaRPr lang="id-ID" sz="1200"/>
        </a:p>
      </dgm:t>
    </dgm:pt>
    <dgm:pt modelId="{A936A186-3B06-44B4-8C4C-376BE1C1F65C}">
      <dgm:prSet phldrT="[Text]" custT="1"/>
      <dgm:spPr/>
      <dgm:t>
        <a:bodyPr/>
        <a:lstStyle/>
        <a:p>
          <a:r>
            <a:rPr lang="id-ID" sz="2400" dirty="0" smtClean="0">
              <a:solidFill>
                <a:schemeClr val="tx1"/>
              </a:solidFill>
            </a:rPr>
            <a:t>Memori</a:t>
          </a:r>
          <a:endParaRPr lang="id-ID" sz="2400" dirty="0">
            <a:solidFill>
              <a:schemeClr val="tx1"/>
            </a:solidFill>
          </a:endParaRPr>
        </a:p>
      </dgm:t>
    </dgm:pt>
    <dgm:pt modelId="{19221397-DB3E-4E3F-A056-7A8D9695BAB1}" type="parTrans" cxnId="{997B8815-5920-47F1-980D-04AED632AA59}">
      <dgm:prSet/>
      <dgm:spPr/>
      <dgm:t>
        <a:bodyPr/>
        <a:lstStyle/>
        <a:p>
          <a:endParaRPr lang="id-ID" sz="1200"/>
        </a:p>
      </dgm:t>
    </dgm:pt>
    <dgm:pt modelId="{239A5C6F-1496-4D27-86C1-00340762CAC5}" type="sibTrans" cxnId="{997B8815-5920-47F1-980D-04AED632AA59}">
      <dgm:prSet/>
      <dgm:spPr/>
      <dgm:t>
        <a:bodyPr/>
        <a:lstStyle/>
        <a:p>
          <a:endParaRPr lang="id-ID" sz="1200"/>
        </a:p>
      </dgm:t>
    </dgm:pt>
    <dgm:pt modelId="{FA653EAB-50A4-4C10-A3C4-E0965BE35FD8}">
      <dgm:prSet phldrT="[Text]" custT="1"/>
      <dgm:spPr/>
      <dgm:t>
        <a:bodyPr/>
        <a:lstStyle/>
        <a:p>
          <a:r>
            <a:rPr lang="id-ID" sz="1400" dirty="0" smtClean="0"/>
            <a:t>Jangka Panjang</a:t>
          </a:r>
          <a:endParaRPr lang="id-ID" sz="1400" dirty="0"/>
        </a:p>
      </dgm:t>
    </dgm:pt>
    <dgm:pt modelId="{E9CB6CC5-D9DE-41DD-9FC5-C7B16584A515}" type="parTrans" cxnId="{FCF91F66-A728-4D64-87DC-90FF4E16EB62}">
      <dgm:prSet/>
      <dgm:spPr/>
      <dgm:t>
        <a:bodyPr/>
        <a:lstStyle/>
        <a:p>
          <a:endParaRPr lang="id-ID" sz="1200"/>
        </a:p>
      </dgm:t>
    </dgm:pt>
    <dgm:pt modelId="{A9CFD4DC-CEA6-4974-881B-3409C5FB8516}" type="sibTrans" cxnId="{FCF91F66-A728-4D64-87DC-90FF4E16EB62}">
      <dgm:prSet/>
      <dgm:spPr/>
      <dgm:t>
        <a:bodyPr/>
        <a:lstStyle/>
        <a:p>
          <a:endParaRPr lang="id-ID" sz="1200"/>
        </a:p>
      </dgm:t>
    </dgm:pt>
    <dgm:pt modelId="{11CB1F1F-C208-4A4A-B5E4-8641025F2F30}">
      <dgm:prSet phldrT="[Text]" custT="1"/>
      <dgm:spPr/>
      <dgm:t>
        <a:bodyPr/>
        <a:lstStyle/>
        <a:p>
          <a:r>
            <a:rPr lang="id-ID" sz="1400" dirty="0" smtClean="0"/>
            <a:t>Echoic</a:t>
          </a:r>
          <a:endParaRPr lang="id-ID" sz="1400" dirty="0"/>
        </a:p>
      </dgm:t>
    </dgm:pt>
    <dgm:pt modelId="{67526BA8-8CDC-420E-8082-66CD5ADADA34}" type="parTrans" cxnId="{E0F13A06-E2E9-4419-9A68-D26C37A1919E}">
      <dgm:prSet/>
      <dgm:spPr/>
      <dgm:t>
        <a:bodyPr/>
        <a:lstStyle/>
        <a:p>
          <a:endParaRPr lang="id-ID" sz="1200"/>
        </a:p>
      </dgm:t>
    </dgm:pt>
    <dgm:pt modelId="{A2CC48B2-0C1B-420E-9817-61736CA0792D}" type="sibTrans" cxnId="{E0F13A06-E2E9-4419-9A68-D26C37A1919E}">
      <dgm:prSet/>
      <dgm:spPr/>
      <dgm:t>
        <a:bodyPr/>
        <a:lstStyle/>
        <a:p>
          <a:endParaRPr lang="id-ID" sz="1200"/>
        </a:p>
      </dgm:t>
    </dgm:pt>
    <dgm:pt modelId="{63234F57-A3C8-408C-AF31-BC6FAA748996}">
      <dgm:prSet phldrT="[Text]" custT="1"/>
      <dgm:spPr/>
      <dgm:t>
        <a:bodyPr/>
        <a:lstStyle/>
        <a:p>
          <a:r>
            <a:rPr lang="id-ID" sz="900" dirty="0" smtClean="0"/>
            <a:t>*tempat memproses ingatan</a:t>
          </a:r>
          <a:endParaRPr lang="id-ID" sz="1100" dirty="0"/>
        </a:p>
      </dgm:t>
    </dgm:pt>
    <dgm:pt modelId="{A0E86A58-4DAA-412A-8E94-57DF9715EE2E}" type="parTrans" cxnId="{A857FF7E-084A-47AE-B4EC-A3106F2D3C33}">
      <dgm:prSet/>
      <dgm:spPr/>
      <dgm:t>
        <a:bodyPr/>
        <a:lstStyle/>
        <a:p>
          <a:endParaRPr lang="id-ID" sz="1200"/>
        </a:p>
      </dgm:t>
    </dgm:pt>
    <dgm:pt modelId="{3E10986E-10DB-4BC1-8BE8-7BD7621BC23E}" type="sibTrans" cxnId="{A857FF7E-084A-47AE-B4EC-A3106F2D3C33}">
      <dgm:prSet/>
      <dgm:spPr/>
      <dgm:t>
        <a:bodyPr/>
        <a:lstStyle/>
        <a:p>
          <a:endParaRPr lang="id-ID" sz="1200"/>
        </a:p>
      </dgm:t>
    </dgm:pt>
    <dgm:pt modelId="{1A5A8689-6D50-44E2-B4F0-FA06AC5ECD5F}" type="pres">
      <dgm:prSet presAssocID="{6F9C8EC9-C4AC-42F3-8435-C5D37D04C68B}" presName="Name0" presStyleCnt="0">
        <dgm:presLayoutVars>
          <dgm:dir/>
          <dgm:animLvl val="lvl"/>
          <dgm:resizeHandles val="exact"/>
        </dgm:presLayoutVars>
      </dgm:prSet>
      <dgm:spPr/>
      <dgm:t>
        <a:bodyPr/>
        <a:lstStyle/>
        <a:p>
          <a:endParaRPr lang="id-ID"/>
        </a:p>
      </dgm:t>
    </dgm:pt>
    <dgm:pt modelId="{DFC5E760-01E4-437E-BBD0-22465DD337A3}" type="pres">
      <dgm:prSet presAssocID="{6F9C8EC9-C4AC-42F3-8435-C5D37D04C68B}" presName="tSp" presStyleCnt="0"/>
      <dgm:spPr/>
    </dgm:pt>
    <dgm:pt modelId="{D24F1C00-EBFE-43A5-8D13-94F455097013}" type="pres">
      <dgm:prSet presAssocID="{6F9C8EC9-C4AC-42F3-8435-C5D37D04C68B}" presName="bSp" presStyleCnt="0"/>
      <dgm:spPr/>
    </dgm:pt>
    <dgm:pt modelId="{442255E9-67B0-4323-9CD3-313C49CAE087}" type="pres">
      <dgm:prSet presAssocID="{6F9C8EC9-C4AC-42F3-8435-C5D37D04C68B}" presName="process" presStyleCnt="0"/>
      <dgm:spPr/>
    </dgm:pt>
    <dgm:pt modelId="{F6EB66BF-9A01-478A-8269-0EB20B974979}" type="pres">
      <dgm:prSet presAssocID="{7CEA2ADD-3C3A-4D59-A5D9-31540011AEF0}" presName="composite1" presStyleCnt="0"/>
      <dgm:spPr/>
    </dgm:pt>
    <dgm:pt modelId="{8206F34E-5F88-4F91-96FA-FB756EEE1B50}" type="pres">
      <dgm:prSet presAssocID="{7CEA2ADD-3C3A-4D59-A5D9-31540011AEF0}" presName="dummyNode1" presStyleLbl="node1" presStyleIdx="0" presStyleCnt="3"/>
      <dgm:spPr/>
    </dgm:pt>
    <dgm:pt modelId="{84F04DD4-2914-4F9B-A812-BDDB5E819FA7}" type="pres">
      <dgm:prSet presAssocID="{7CEA2ADD-3C3A-4D59-A5D9-31540011AEF0}" presName="childNode1" presStyleLbl="bgAcc1" presStyleIdx="0" presStyleCnt="3">
        <dgm:presLayoutVars>
          <dgm:bulletEnabled val="1"/>
        </dgm:presLayoutVars>
      </dgm:prSet>
      <dgm:spPr/>
      <dgm:t>
        <a:bodyPr/>
        <a:lstStyle/>
        <a:p>
          <a:endParaRPr lang="id-ID"/>
        </a:p>
      </dgm:t>
    </dgm:pt>
    <dgm:pt modelId="{D0D95C74-6455-41B9-860A-4375555283BD}" type="pres">
      <dgm:prSet presAssocID="{7CEA2ADD-3C3A-4D59-A5D9-31540011AEF0}" presName="childNode1tx" presStyleLbl="bgAcc1" presStyleIdx="0" presStyleCnt="3">
        <dgm:presLayoutVars>
          <dgm:bulletEnabled val="1"/>
        </dgm:presLayoutVars>
      </dgm:prSet>
      <dgm:spPr/>
      <dgm:t>
        <a:bodyPr/>
        <a:lstStyle/>
        <a:p>
          <a:endParaRPr lang="id-ID"/>
        </a:p>
      </dgm:t>
    </dgm:pt>
    <dgm:pt modelId="{053B8DD8-FD8E-4736-BF43-C176531D178C}" type="pres">
      <dgm:prSet presAssocID="{7CEA2ADD-3C3A-4D59-A5D9-31540011AEF0}" presName="parentNode1" presStyleLbl="node1" presStyleIdx="0" presStyleCnt="3">
        <dgm:presLayoutVars>
          <dgm:chMax val="1"/>
          <dgm:bulletEnabled val="1"/>
        </dgm:presLayoutVars>
      </dgm:prSet>
      <dgm:spPr/>
      <dgm:t>
        <a:bodyPr/>
        <a:lstStyle/>
        <a:p>
          <a:endParaRPr lang="id-ID"/>
        </a:p>
      </dgm:t>
    </dgm:pt>
    <dgm:pt modelId="{E94438CA-22A2-4199-8AAB-F1F1DE97A0BE}" type="pres">
      <dgm:prSet presAssocID="{7CEA2ADD-3C3A-4D59-A5D9-31540011AEF0}" presName="connSite1" presStyleCnt="0"/>
      <dgm:spPr/>
    </dgm:pt>
    <dgm:pt modelId="{62ADF108-AE0B-40D8-A25C-0B5EAB68886E}" type="pres">
      <dgm:prSet presAssocID="{1FF09EB7-0ED1-451F-91C6-2E912358CBA9}" presName="Name9" presStyleLbl="sibTrans2D1" presStyleIdx="0" presStyleCnt="2"/>
      <dgm:spPr/>
      <dgm:t>
        <a:bodyPr/>
        <a:lstStyle/>
        <a:p>
          <a:endParaRPr lang="id-ID"/>
        </a:p>
      </dgm:t>
    </dgm:pt>
    <dgm:pt modelId="{060E0884-0A38-4818-B3D2-8D909BE87A50}" type="pres">
      <dgm:prSet presAssocID="{8A1004C9-562D-4F14-9CC5-29BAE09187A2}" presName="composite2" presStyleCnt="0"/>
      <dgm:spPr/>
    </dgm:pt>
    <dgm:pt modelId="{9B5794F3-08A8-49BD-A9AE-35641785F7AC}" type="pres">
      <dgm:prSet presAssocID="{8A1004C9-562D-4F14-9CC5-29BAE09187A2}" presName="dummyNode2" presStyleLbl="node1" presStyleIdx="0" presStyleCnt="3"/>
      <dgm:spPr/>
    </dgm:pt>
    <dgm:pt modelId="{AC2AB34D-1749-45E8-AB89-262DF25342FD}" type="pres">
      <dgm:prSet presAssocID="{8A1004C9-562D-4F14-9CC5-29BAE09187A2}" presName="childNode2" presStyleLbl="bgAcc1" presStyleIdx="1" presStyleCnt="3">
        <dgm:presLayoutVars>
          <dgm:bulletEnabled val="1"/>
        </dgm:presLayoutVars>
      </dgm:prSet>
      <dgm:spPr/>
      <dgm:t>
        <a:bodyPr/>
        <a:lstStyle/>
        <a:p>
          <a:endParaRPr lang="id-ID"/>
        </a:p>
      </dgm:t>
    </dgm:pt>
    <dgm:pt modelId="{6E5F8EBE-23D1-496B-8361-30987A34999E}" type="pres">
      <dgm:prSet presAssocID="{8A1004C9-562D-4F14-9CC5-29BAE09187A2}" presName="childNode2tx" presStyleLbl="bgAcc1" presStyleIdx="1" presStyleCnt="3">
        <dgm:presLayoutVars>
          <dgm:bulletEnabled val="1"/>
        </dgm:presLayoutVars>
      </dgm:prSet>
      <dgm:spPr/>
      <dgm:t>
        <a:bodyPr/>
        <a:lstStyle/>
        <a:p>
          <a:endParaRPr lang="id-ID"/>
        </a:p>
      </dgm:t>
    </dgm:pt>
    <dgm:pt modelId="{FD83859B-9A8D-4F74-86FD-D548552B8012}" type="pres">
      <dgm:prSet presAssocID="{8A1004C9-562D-4F14-9CC5-29BAE09187A2}" presName="parentNode2" presStyleLbl="node1" presStyleIdx="1" presStyleCnt="3">
        <dgm:presLayoutVars>
          <dgm:chMax val="0"/>
          <dgm:bulletEnabled val="1"/>
        </dgm:presLayoutVars>
      </dgm:prSet>
      <dgm:spPr/>
      <dgm:t>
        <a:bodyPr/>
        <a:lstStyle/>
        <a:p>
          <a:endParaRPr lang="id-ID"/>
        </a:p>
      </dgm:t>
    </dgm:pt>
    <dgm:pt modelId="{220A18DA-E7BA-4413-8A67-71B7AC88E88E}" type="pres">
      <dgm:prSet presAssocID="{8A1004C9-562D-4F14-9CC5-29BAE09187A2}" presName="connSite2" presStyleCnt="0"/>
      <dgm:spPr/>
    </dgm:pt>
    <dgm:pt modelId="{E276982A-A3A6-4269-BF65-9828DEAC1FE3}" type="pres">
      <dgm:prSet presAssocID="{D980A555-4DC5-402C-98C4-C2D1C149F613}" presName="Name18" presStyleLbl="sibTrans2D1" presStyleIdx="1" presStyleCnt="2"/>
      <dgm:spPr/>
      <dgm:t>
        <a:bodyPr/>
        <a:lstStyle/>
        <a:p>
          <a:endParaRPr lang="id-ID"/>
        </a:p>
      </dgm:t>
    </dgm:pt>
    <dgm:pt modelId="{D7C8DABF-2627-4D3F-BDBE-8B2BB17435C0}" type="pres">
      <dgm:prSet presAssocID="{A936A186-3B06-44B4-8C4C-376BE1C1F65C}" presName="composite1" presStyleCnt="0"/>
      <dgm:spPr/>
    </dgm:pt>
    <dgm:pt modelId="{550162C0-1367-4039-965B-DFD381B2A9CC}" type="pres">
      <dgm:prSet presAssocID="{A936A186-3B06-44B4-8C4C-376BE1C1F65C}" presName="dummyNode1" presStyleLbl="node1" presStyleIdx="1" presStyleCnt="3"/>
      <dgm:spPr/>
    </dgm:pt>
    <dgm:pt modelId="{63124224-10C1-45D5-B110-D1D2F3B59B90}" type="pres">
      <dgm:prSet presAssocID="{A936A186-3B06-44B4-8C4C-376BE1C1F65C}" presName="childNode1" presStyleLbl="bgAcc1" presStyleIdx="2" presStyleCnt="3">
        <dgm:presLayoutVars>
          <dgm:bulletEnabled val="1"/>
        </dgm:presLayoutVars>
      </dgm:prSet>
      <dgm:spPr/>
      <dgm:t>
        <a:bodyPr/>
        <a:lstStyle/>
        <a:p>
          <a:endParaRPr lang="id-ID"/>
        </a:p>
      </dgm:t>
    </dgm:pt>
    <dgm:pt modelId="{ED9F758F-CE9B-44E4-934A-D9C87C849BB8}" type="pres">
      <dgm:prSet presAssocID="{A936A186-3B06-44B4-8C4C-376BE1C1F65C}" presName="childNode1tx" presStyleLbl="bgAcc1" presStyleIdx="2" presStyleCnt="3">
        <dgm:presLayoutVars>
          <dgm:bulletEnabled val="1"/>
        </dgm:presLayoutVars>
      </dgm:prSet>
      <dgm:spPr/>
      <dgm:t>
        <a:bodyPr/>
        <a:lstStyle/>
        <a:p>
          <a:endParaRPr lang="id-ID"/>
        </a:p>
      </dgm:t>
    </dgm:pt>
    <dgm:pt modelId="{8536D75B-DCCD-49AE-9351-C1E28808658B}" type="pres">
      <dgm:prSet presAssocID="{A936A186-3B06-44B4-8C4C-376BE1C1F65C}" presName="parentNode1" presStyleLbl="node1" presStyleIdx="2" presStyleCnt="3">
        <dgm:presLayoutVars>
          <dgm:chMax val="1"/>
          <dgm:bulletEnabled val="1"/>
        </dgm:presLayoutVars>
      </dgm:prSet>
      <dgm:spPr/>
      <dgm:t>
        <a:bodyPr/>
        <a:lstStyle/>
        <a:p>
          <a:endParaRPr lang="id-ID"/>
        </a:p>
      </dgm:t>
    </dgm:pt>
    <dgm:pt modelId="{49843662-55C0-40D5-989C-1206ADFE5973}" type="pres">
      <dgm:prSet presAssocID="{A936A186-3B06-44B4-8C4C-376BE1C1F65C}" presName="connSite1" presStyleCnt="0"/>
      <dgm:spPr/>
    </dgm:pt>
  </dgm:ptLst>
  <dgm:cxnLst>
    <dgm:cxn modelId="{F77B778B-EB45-4E14-BB7B-5190775FDDA0}" type="presOf" srcId="{63234F57-A3C8-408C-AF31-BC6FAA748996}" destId="{AC2AB34D-1749-45E8-AB89-262DF25342FD}" srcOrd="0" destOrd="1" presId="urn:microsoft.com/office/officeart/2005/8/layout/hProcess4"/>
    <dgm:cxn modelId="{DBA12C2F-BDAB-4BD5-A779-81B94F669BED}" srcId="{7CEA2ADD-3C3A-4D59-A5D9-31540011AEF0}" destId="{BC1FE109-63B5-4CEA-9309-8D56FEA79C92}" srcOrd="0" destOrd="0" parTransId="{F8479939-CC57-46D9-BAB2-BD008C8E5524}" sibTransId="{C8E2C1F9-8CB4-4B78-A7A7-FDA97C3F2ADC}"/>
    <dgm:cxn modelId="{876FAF97-122B-4F59-AC43-4ACA9D9D5219}" type="presOf" srcId="{839DFDF2-5FDC-493C-AAFA-BA01685F1883}" destId="{AC2AB34D-1749-45E8-AB89-262DF25342FD}" srcOrd="0" destOrd="0" presId="urn:microsoft.com/office/officeart/2005/8/layout/hProcess4"/>
    <dgm:cxn modelId="{A355ADB8-C7AC-4322-9543-185313D95942}" type="presOf" srcId="{839DFDF2-5FDC-493C-AAFA-BA01685F1883}" destId="{6E5F8EBE-23D1-496B-8361-30987A34999E}" srcOrd="1" destOrd="0" presId="urn:microsoft.com/office/officeart/2005/8/layout/hProcess4"/>
    <dgm:cxn modelId="{A857FF7E-084A-47AE-B4EC-A3106F2D3C33}" srcId="{839DFDF2-5FDC-493C-AAFA-BA01685F1883}" destId="{63234F57-A3C8-408C-AF31-BC6FAA748996}" srcOrd="0" destOrd="0" parTransId="{A0E86A58-4DAA-412A-8E94-57DF9715EE2E}" sibTransId="{3E10986E-10DB-4BC1-8BE8-7BD7621BC23E}"/>
    <dgm:cxn modelId="{4D966D88-9E08-41BE-9050-180957353316}" type="presOf" srcId="{D980A555-4DC5-402C-98C4-C2D1C149F613}" destId="{E276982A-A3A6-4269-BF65-9828DEAC1FE3}" srcOrd="0" destOrd="0" presId="urn:microsoft.com/office/officeart/2005/8/layout/hProcess4"/>
    <dgm:cxn modelId="{2799FA70-F0C5-4ACB-AB98-E4268D7AF787}" srcId="{7CEA2ADD-3C3A-4D59-A5D9-31540011AEF0}" destId="{08428554-787C-4943-ADFC-EEE38ACF8F1C}" srcOrd="2" destOrd="0" parTransId="{38500D76-C427-4DEA-9166-986FB8FCE549}" sibTransId="{DB056A49-5348-4891-91F6-FEC25204C35A}"/>
    <dgm:cxn modelId="{E0F13A06-E2E9-4419-9A68-D26C37A1919E}" srcId="{7CEA2ADD-3C3A-4D59-A5D9-31540011AEF0}" destId="{11CB1F1F-C208-4A4A-B5E4-8641025F2F30}" srcOrd="1" destOrd="0" parTransId="{67526BA8-8CDC-420E-8082-66CD5ADADA34}" sibTransId="{A2CC48B2-0C1B-420E-9817-61736CA0792D}"/>
    <dgm:cxn modelId="{B3845EBE-53C0-4A85-908E-915787539FCA}" type="presOf" srcId="{1FF09EB7-0ED1-451F-91C6-2E912358CBA9}" destId="{62ADF108-AE0B-40D8-A25C-0B5EAB68886E}" srcOrd="0" destOrd="0" presId="urn:microsoft.com/office/officeart/2005/8/layout/hProcess4"/>
    <dgm:cxn modelId="{9F84EC01-426C-4315-A57A-99D533B96BE2}" type="presOf" srcId="{63234F57-A3C8-408C-AF31-BC6FAA748996}" destId="{6E5F8EBE-23D1-496B-8361-30987A34999E}" srcOrd="1" destOrd="1" presId="urn:microsoft.com/office/officeart/2005/8/layout/hProcess4"/>
    <dgm:cxn modelId="{A825E4FA-31DC-43BE-A8C7-41F7EE48F6A5}" type="presOf" srcId="{08428554-787C-4943-ADFC-EEE38ACF8F1C}" destId="{D0D95C74-6455-41B9-860A-4375555283BD}" srcOrd="1" destOrd="2" presId="urn:microsoft.com/office/officeart/2005/8/layout/hProcess4"/>
    <dgm:cxn modelId="{DB065B99-AA8B-4108-8895-A8E4A7A20D08}" type="presOf" srcId="{11CB1F1F-C208-4A4A-B5E4-8641025F2F30}" destId="{D0D95C74-6455-41B9-860A-4375555283BD}" srcOrd="1" destOrd="1" presId="urn:microsoft.com/office/officeart/2005/8/layout/hProcess4"/>
    <dgm:cxn modelId="{1C59548F-93AC-4C2D-B63F-1C5218CBA816}" type="presOf" srcId="{7CEA2ADD-3C3A-4D59-A5D9-31540011AEF0}" destId="{053B8DD8-FD8E-4736-BF43-C176531D178C}" srcOrd="0" destOrd="0" presId="urn:microsoft.com/office/officeart/2005/8/layout/hProcess4"/>
    <dgm:cxn modelId="{8DBE359E-50EA-4A64-AADE-8661AB41AD7C}" srcId="{8A1004C9-562D-4F14-9CC5-29BAE09187A2}" destId="{839DFDF2-5FDC-493C-AAFA-BA01685F1883}" srcOrd="0" destOrd="0" parTransId="{D2869F49-B747-4F4A-9FF2-D626BF0E6933}" sibTransId="{37E0ABAA-80BA-4E24-A1C4-BC5F6E1B7258}"/>
    <dgm:cxn modelId="{FCF91F66-A728-4D64-87DC-90FF4E16EB62}" srcId="{A936A186-3B06-44B4-8C4C-376BE1C1F65C}" destId="{FA653EAB-50A4-4C10-A3C4-E0965BE35FD8}" srcOrd="0" destOrd="0" parTransId="{E9CB6CC5-D9DE-41DD-9FC5-C7B16584A515}" sibTransId="{A9CFD4DC-CEA6-4974-881B-3409C5FB8516}"/>
    <dgm:cxn modelId="{14068379-417E-473E-B8A2-2EE8B6093E2D}" type="presOf" srcId="{8A1004C9-562D-4F14-9CC5-29BAE09187A2}" destId="{FD83859B-9A8D-4F74-86FD-D548552B8012}" srcOrd="0" destOrd="0" presId="urn:microsoft.com/office/officeart/2005/8/layout/hProcess4"/>
    <dgm:cxn modelId="{80840831-183B-42E7-B469-6C7D50D01C77}" type="presOf" srcId="{FA653EAB-50A4-4C10-A3C4-E0965BE35FD8}" destId="{63124224-10C1-45D5-B110-D1D2F3B59B90}" srcOrd="0" destOrd="0" presId="urn:microsoft.com/office/officeart/2005/8/layout/hProcess4"/>
    <dgm:cxn modelId="{DEFE7E19-3F86-42FF-AD9A-491C05A00862}" srcId="{6F9C8EC9-C4AC-42F3-8435-C5D37D04C68B}" destId="{7CEA2ADD-3C3A-4D59-A5D9-31540011AEF0}" srcOrd="0" destOrd="0" parTransId="{7382BFE6-E81E-49FF-A101-90476CA8B4DA}" sibTransId="{1FF09EB7-0ED1-451F-91C6-2E912358CBA9}"/>
    <dgm:cxn modelId="{D987671F-810F-4956-B145-03B170C2B20D}" type="presOf" srcId="{BC1FE109-63B5-4CEA-9309-8D56FEA79C92}" destId="{84F04DD4-2914-4F9B-A812-BDDB5E819FA7}" srcOrd="0" destOrd="0" presId="urn:microsoft.com/office/officeart/2005/8/layout/hProcess4"/>
    <dgm:cxn modelId="{E5FEA2CF-776A-4F77-ACA6-E9EA40C624D6}" type="presOf" srcId="{BC1FE109-63B5-4CEA-9309-8D56FEA79C92}" destId="{D0D95C74-6455-41B9-860A-4375555283BD}" srcOrd="1" destOrd="0" presId="urn:microsoft.com/office/officeart/2005/8/layout/hProcess4"/>
    <dgm:cxn modelId="{997B8815-5920-47F1-980D-04AED632AA59}" srcId="{6F9C8EC9-C4AC-42F3-8435-C5D37D04C68B}" destId="{A936A186-3B06-44B4-8C4C-376BE1C1F65C}" srcOrd="2" destOrd="0" parTransId="{19221397-DB3E-4E3F-A056-7A8D9695BAB1}" sibTransId="{239A5C6F-1496-4D27-86C1-00340762CAC5}"/>
    <dgm:cxn modelId="{9B641A59-622B-4E58-819E-B7408A1862A2}" srcId="{6F9C8EC9-C4AC-42F3-8435-C5D37D04C68B}" destId="{8A1004C9-562D-4F14-9CC5-29BAE09187A2}" srcOrd="1" destOrd="0" parTransId="{4E2410FC-BC1B-4784-91DB-D5CEE545C271}" sibTransId="{D980A555-4DC5-402C-98C4-C2D1C149F613}"/>
    <dgm:cxn modelId="{F6D750A9-E890-4B8B-9A94-AB1652DD6297}" type="presOf" srcId="{08428554-787C-4943-ADFC-EEE38ACF8F1C}" destId="{84F04DD4-2914-4F9B-A812-BDDB5E819FA7}" srcOrd="0" destOrd="2" presId="urn:microsoft.com/office/officeart/2005/8/layout/hProcess4"/>
    <dgm:cxn modelId="{90BE63EB-AE5C-40BE-93DA-49EE55C827BB}" type="presOf" srcId="{6F9C8EC9-C4AC-42F3-8435-C5D37D04C68B}" destId="{1A5A8689-6D50-44E2-B4F0-FA06AC5ECD5F}" srcOrd="0" destOrd="0" presId="urn:microsoft.com/office/officeart/2005/8/layout/hProcess4"/>
    <dgm:cxn modelId="{5B9BD666-D5C1-4E4C-8B7E-AB80901CCB0E}" type="presOf" srcId="{11CB1F1F-C208-4A4A-B5E4-8641025F2F30}" destId="{84F04DD4-2914-4F9B-A812-BDDB5E819FA7}" srcOrd="0" destOrd="1" presId="urn:microsoft.com/office/officeart/2005/8/layout/hProcess4"/>
    <dgm:cxn modelId="{3A19A191-2540-4CBC-AB00-97D7B699FD9A}" type="presOf" srcId="{A936A186-3B06-44B4-8C4C-376BE1C1F65C}" destId="{8536D75B-DCCD-49AE-9351-C1E28808658B}" srcOrd="0" destOrd="0" presId="urn:microsoft.com/office/officeart/2005/8/layout/hProcess4"/>
    <dgm:cxn modelId="{AD84B023-EF31-4EA3-AA9C-22F5D348B3A5}" type="presOf" srcId="{FA653EAB-50A4-4C10-A3C4-E0965BE35FD8}" destId="{ED9F758F-CE9B-44E4-934A-D9C87C849BB8}" srcOrd="1" destOrd="0" presId="urn:microsoft.com/office/officeart/2005/8/layout/hProcess4"/>
    <dgm:cxn modelId="{2A9E7A71-FBBB-44F3-A59F-CEB62F7B67CC}" type="presParOf" srcId="{1A5A8689-6D50-44E2-B4F0-FA06AC5ECD5F}" destId="{DFC5E760-01E4-437E-BBD0-22465DD337A3}" srcOrd="0" destOrd="0" presId="urn:microsoft.com/office/officeart/2005/8/layout/hProcess4"/>
    <dgm:cxn modelId="{E727701F-1744-47F4-B1C9-66243AD032C6}" type="presParOf" srcId="{1A5A8689-6D50-44E2-B4F0-FA06AC5ECD5F}" destId="{D24F1C00-EBFE-43A5-8D13-94F455097013}" srcOrd="1" destOrd="0" presId="urn:microsoft.com/office/officeart/2005/8/layout/hProcess4"/>
    <dgm:cxn modelId="{ABC7DFE9-0C82-4716-ABA7-9E2B071A86EB}" type="presParOf" srcId="{1A5A8689-6D50-44E2-B4F0-FA06AC5ECD5F}" destId="{442255E9-67B0-4323-9CD3-313C49CAE087}" srcOrd="2" destOrd="0" presId="urn:microsoft.com/office/officeart/2005/8/layout/hProcess4"/>
    <dgm:cxn modelId="{8D3AD04B-770F-44FA-B728-E4F17C293CB0}" type="presParOf" srcId="{442255E9-67B0-4323-9CD3-313C49CAE087}" destId="{F6EB66BF-9A01-478A-8269-0EB20B974979}" srcOrd="0" destOrd="0" presId="urn:microsoft.com/office/officeart/2005/8/layout/hProcess4"/>
    <dgm:cxn modelId="{2CEBC485-9C33-474F-9ECA-39EFEC556CB0}" type="presParOf" srcId="{F6EB66BF-9A01-478A-8269-0EB20B974979}" destId="{8206F34E-5F88-4F91-96FA-FB756EEE1B50}" srcOrd="0" destOrd="0" presId="urn:microsoft.com/office/officeart/2005/8/layout/hProcess4"/>
    <dgm:cxn modelId="{31D46A42-9B03-4736-97D3-9EEC58709D7B}" type="presParOf" srcId="{F6EB66BF-9A01-478A-8269-0EB20B974979}" destId="{84F04DD4-2914-4F9B-A812-BDDB5E819FA7}" srcOrd="1" destOrd="0" presId="urn:microsoft.com/office/officeart/2005/8/layout/hProcess4"/>
    <dgm:cxn modelId="{DC050DAF-18E4-4880-94BC-3D81CB6395D6}" type="presParOf" srcId="{F6EB66BF-9A01-478A-8269-0EB20B974979}" destId="{D0D95C74-6455-41B9-860A-4375555283BD}" srcOrd="2" destOrd="0" presId="urn:microsoft.com/office/officeart/2005/8/layout/hProcess4"/>
    <dgm:cxn modelId="{18EE74AD-8AE1-44A3-B885-7A98E4A6246F}" type="presParOf" srcId="{F6EB66BF-9A01-478A-8269-0EB20B974979}" destId="{053B8DD8-FD8E-4736-BF43-C176531D178C}" srcOrd="3" destOrd="0" presId="urn:microsoft.com/office/officeart/2005/8/layout/hProcess4"/>
    <dgm:cxn modelId="{12522986-8A71-4219-9A7D-593F8597F3B4}" type="presParOf" srcId="{F6EB66BF-9A01-478A-8269-0EB20B974979}" destId="{E94438CA-22A2-4199-8AAB-F1F1DE97A0BE}" srcOrd="4" destOrd="0" presId="urn:microsoft.com/office/officeart/2005/8/layout/hProcess4"/>
    <dgm:cxn modelId="{9E8656B5-474A-4AF9-9070-26D09A4EBC3D}" type="presParOf" srcId="{442255E9-67B0-4323-9CD3-313C49CAE087}" destId="{62ADF108-AE0B-40D8-A25C-0B5EAB68886E}" srcOrd="1" destOrd="0" presId="urn:microsoft.com/office/officeart/2005/8/layout/hProcess4"/>
    <dgm:cxn modelId="{F96642BE-AD6A-4FA1-8DE3-C8B682C4B4E2}" type="presParOf" srcId="{442255E9-67B0-4323-9CD3-313C49CAE087}" destId="{060E0884-0A38-4818-B3D2-8D909BE87A50}" srcOrd="2" destOrd="0" presId="urn:microsoft.com/office/officeart/2005/8/layout/hProcess4"/>
    <dgm:cxn modelId="{61D58898-ED3E-4EE0-AD15-04D592F394C5}" type="presParOf" srcId="{060E0884-0A38-4818-B3D2-8D909BE87A50}" destId="{9B5794F3-08A8-49BD-A9AE-35641785F7AC}" srcOrd="0" destOrd="0" presId="urn:microsoft.com/office/officeart/2005/8/layout/hProcess4"/>
    <dgm:cxn modelId="{4DCF73B7-02F4-4893-963D-A104BD767FE1}" type="presParOf" srcId="{060E0884-0A38-4818-B3D2-8D909BE87A50}" destId="{AC2AB34D-1749-45E8-AB89-262DF25342FD}" srcOrd="1" destOrd="0" presId="urn:microsoft.com/office/officeart/2005/8/layout/hProcess4"/>
    <dgm:cxn modelId="{F261AAFF-5AD2-4615-BD45-C80619169771}" type="presParOf" srcId="{060E0884-0A38-4818-B3D2-8D909BE87A50}" destId="{6E5F8EBE-23D1-496B-8361-30987A34999E}" srcOrd="2" destOrd="0" presId="urn:microsoft.com/office/officeart/2005/8/layout/hProcess4"/>
    <dgm:cxn modelId="{4D6C6962-9086-4FF4-9E3D-BD2939E31F20}" type="presParOf" srcId="{060E0884-0A38-4818-B3D2-8D909BE87A50}" destId="{FD83859B-9A8D-4F74-86FD-D548552B8012}" srcOrd="3" destOrd="0" presId="urn:microsoft.com/office/officeart/2005/8/layout/hProcess4"/>
    <dgm:cxn modelId="{6DE07C5D-8B22-4459-B922-6EA19E364BD3}" type="presParOf" srcId="{060E0884-0A38-4818-B3D2-8D909BE87A50}" destId="{220A18DA-E7BA-4413-8A67-71B7AC88E88E}" srcOrd="4" destOrd="0" presId="urn:microsoft.com/office/officeart/2005/8/layout/hProcess4"/>
    <dgm:cxn modelId="{CBABCCAE-856A-4597-A698-30E8171B1E49}" type="presParOf" srcId="{442255E9-67B0-4323-9CD3-313C49CAE087}" destId="{E276982A-A3A6-4269-BF65-9828DEAC1FE3}" srcOrd="3" destOrd="0" presId="urn:microsoft.com/office/officeart/2005/8/layout/hProcess4"/>
    <dgm:cxn modelId="{C0A4361C-0A32-495C-91CA-CB12AAF2A413}" type="presParOf" srcId="{442255E9-67B0-4323-9CD3-313C49CAE087}" destId="{D7C8DABF-2627-4D3F-BDBE-8B2BB17435C0}" srcOrd="4" destOrd="0" presId="urn:microsoft.com/office/officeart/2005/8/layout/hProcess4"/>
    <dgm:cxn modelId="{980D859B-B199-40FE-BF07-C41F9A42E73D}" type="presParOf" srcId="{D7C8DABF-2627-4D3F-BDBE-8B2BB17435C0}" destId="{550162C0-1367-4039-965B-DFD381B2A9CC}" srcOrd="0" destOrd="0" presId="urn:microsoft.com/office/officeart/2005/8/layout/hProcess4"/>
    <dgm:cxn modelId="{811F30F7-075C-420E-8DC4-6FEF95308674}" type="presParOf" srcId="{D7C8DABF-2627-4D3F-BDBE-8B2BB17435C0}" destId="{63124224-10C1-45D5-B110-D1D2F3B59B90}" srcOrd="1" destOrd="0" presId="urn:microsoft.com/office/officeart/2005/8/layout/hProcess4"/>
    <dgm:cxn modelId="{6A6B604B-4F5C-4681-98B2-96844A22722D}" type="presParOf" srcId="{D7C8DABF-2627-4D3F-BDBE-8B2BB17435C0}" destId="{ED9F758F-CE9B-44E4-934A-D9C87C849BB8}" srcOrd="2" destOrd="0" presId="urn:microsoft.com/office/officeart/2005/8/layout/hProcess4"/>
    <dgm:cxn modelId="{1D7F1B8D-C0D9-4940-8AA6-31FC80375EC9}" type="presParOf" srcId="{D7C8DABF-2627-4D3F-BDBE-8B2BB17435C0}" destId="{8536D75B-DCCD-49AE-9351-C1E28808658B}" srcOrd="3" destOrd="0" presId="urn:microsoft.com/office/officeart/2005/8/layout/hProcess4"/>
    <dgm:cxn modelId="{97581214-6E19-4C3A-86AF-602DEE666154}" type="presParOf" srcId="{D7C8DABF-2627-4D3F-BDBE-8B2BB17435C0}" destId="{49843662-55C0-40D5-989C-1206ADFE597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8556208-A00B-431D-B6BB-3D4B5A185C03}"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id-ID"/>
        </a:p>
      </dgm:t>
    </dgm:pt>
    <dgm:pt modelId="{66AAD303-48ED-465E-A74C-7E02EA0F2166}">
      <dgm:prSet phldrT="[Text]"/>
      <dgm:spPr/>
      <dgm:t>
        <a:bodyPr/>
        <a:lstStyle/>
        <a:p>
          <a:r>
            <a:rPr lang="id-ID" dirty="0" smtClean="0">
              <a:solidFill>
                <a:srgbClr val="0070C0"/>
              </a:solidFill>
            </a:rPr>
            <a:t>Memori penyaring</a:t>
          </a:r>
          <a:endParaRPr lang="id-ID" dirty="0">
            <a:solidFill>
              <a:srgbClr val="0070C0"/>
            </a:solidFill>
          </a:endParaRPr>
        </a:p>
      </dgm:t>
    </dgm:pt>
    <dgm:pt modelId="{0FF5DC16-83BA-4244-808A-D463F9B36DE5}" type="parTrans" cxnId="{AC24D9A5-10DE-4714-B376-664551246EF1}">
      <dgm:prSet/>
      <dgm:spPr/>
      <dgm:t>
        <a:bodyPr/>
        <a:lstStyle/>
        <a:p>
          <a:endParaRPr lang="id-ID"/>
        </a:p>
      </dgm:t>
    </dgm:pt>
    <dgm:pt modelId="{24D76094-E1FB-4662-8ABE-BD58E6CCC773}" type="sibTrans" cxnId="{AC24D9A5-10DE-4714-B376-664551246EF1}">
      <dgm:prSet/>
      <dgm:spPr/>
      <dgm:t>
        <a:bodyPr/>
        <a:lstStyle/>
        <a:p>
          <a:endParaRPr lang="id-ID"/>
        </a:p>
      </dgm:t>
    </dgm:pt>
    <dgm:pt modelId="{22E39FFB-00A7-43F7-8760-F4754B866ACF}">
      <dgm:prSet phldrT="[Text]"/>
      <dgm:spPr/>
      <dgm:t>
        <a:bodyPr/>
        <a:lstStyle/>
        <a:p>
          <a:r>
            <a:rPr lang="id-ID" dirty="0" smtClean="0">
              <a:solidFill>
                <a:schemeClr val="accent6">
                  <a:lumMod val="50000"/>
                </a:schemeClr>
              </a:solidFill>
            </a:rPr>
            <a:t>Bekerja sebagai tempat penyimpan sementara (buffer) untuk menerima rangsang dari indera</a:t>
          </a:r>
          <a:endParaRPr lang="id-ID" dirty="0">
            <a:solidFill>
              <a:schemeClr val="accent6">
                <a:lumMod val="50000"/>
              </a:schemeClr>
            </a:solidFill>
          </a:endParaRPr>
        </a:p>
      </dgm:t>
    </dgm:pt>
    <dgm:pt modelId="{50EA0C9A-E386-4366-AC56-F7AB7A93D075}" type="parTrans" cxnId="{701D07EB-0E1B-4FA1-BD96-1638329D925C}">
      <dgm:prSet/>
      <dgm:spPr/>
      <dgm:t>
        <a:bodyPr/>
        <a:lstStyle/>
        <a:p>
          <a:endParaRPr lang="id-ID"/>
        </a:p>
      </dgm:t>
    </dgm:pt>
    <dgm:pt modelId="{17974D69-9E6D-4DD1-8356-D6D3AE7EB670}" type="sibTrans" cxnId="{701D07EB-0E1B-4FA1-BD96-1638329D925C}">
      <dgm:prSet/>
      <dgm:spPr/>
      <dgm:t>
        <a:bodyPr/>
        <a:lstStyle/>
        <a:p>
          <a:endParaRPr lang="id-ID"/>
        </a:p>
      </dgm:t>
    </dgm:pt>
    <dgm:pt modelId="{20A29F55-C0BE-425B-B26C-2E7608E9E2CF}">
      <dgm:prSet phldrT="[Text]"/>
      <dgm:spPr/>
      <dgm:t>
        <a:bodyPr/>
        <a:lstStyle/>
        <a:p>
          <a:r>
            <a:rPr lang="id-ID" dirty="0" smtClean="0">
              <a:solidFill>
                <a:srgbClr val="0070C0"/>
              </a:solidFill>
            </a:rPr>
            <a:t>Memori Jangka Pendek</a:t>
          </a:r>
          <a:endParaRPr lang="id-ID" dirty="0">
            <a:solidFill>
              <a:srgbClr val="0070C0"/>
            </a:solidFill>
          </a:endParaRPr>
        </a:p>
      </dgm:t>
    </dgm:pt>
    <dgm:pt modelId="{F1FF1E70-FB0E-4608-9D7A-1477CB77760A}" type="parTrans" cxnId="{034384C8-7BB0-48CB-911D-22CEF1508272}">
      <dgm:prSet/>
      <dgm:spPr/>
      <dgm:t>
        <a:bodyPr/>
        <a:lstStyle/>
        <a:p>
          <a:endParaRPr lang="id-ID"/>
        </a:p>
      </dgm:t>
    </dgm:pt>
    <dgm:pt modelId="{0CCCB59B-DE88-46D4-A63B-263E854F7E4C}" type="sibTrans" cxnId="{034384C8-7BB0-48CB-911D-22CEF1508272}">
      <dgm:prSet/>
      <dgm:spPr/>
      <dgm:t>
        <a:bodyPr/>
        <a:lstStyle/>
        <a:p>
          <a:endParaRPr lang="id-ID"/>
        </a:p>
      </dgm:t>
    </dgm:pt>
    <dgm:pt modelId="{DE30B6EE-F202-43D9-83BE-033D12090742}">
      <dgm:prSet phldrT="[Text]"/>
      <dgm:spPr/>
      <dgm:t>
        <a:bodyPr/>
        <a:lstStyle/>
        <a:p>
          <a:r>
            <a:rPr lang="id-ID" dirty="0" smtClean="0">
              <a:solidFill>
                <a:schemeClr val="accent6">
                  <a:lumMod val="50000"/>
                </a:schemeClr>
              </a:solidFill>
            </a:rPr>
            <a:t>T</a:t>
          </a:r>
          <a:r>
            <a:rPr lang="sv-SE" dirty="0" smtClean="0">
              <a:solidFill>
                <a:schemeClr val="accent6">
                  <a:lumMod val="50000"/>
                </a:schemeClr>
              </a:solidFill>
            </a:rPr>
            <a:t>empat menyimpan data sementara</a:t>
          </a:r>
          <a:endParaRPr lang="id-ID" dirty="0">
            <a:solidFill>
              <a:schemeClr val="accent6">
                <a:lumMod val="50000"/>
              </a:schemeClr>
            </a:solidFill>
          </a:endParaRPr>
        </a:p>
      </dgm:t>
    </dgm:pt>
    <dgm:pt modelId="{CD62E5B2-B39D-4E47-A6B3-EB0137E80DDA}" type="parTrans" cxnId="{C01B06C3-27DC-443E-9359-26C56AB611FA}">
      <dgm:prSet/>
      <dgm:spPr/>
      <dgm:t>
        <a:bodyPr/>
        <a:lstStyle/>
        <a:p>
          <a:endParaRPr lang="id-ID"/>
        </a:p>
      </dgm:t>
    </dgm:pt>
    <dgm:pt modelId="{812FB855-6EFD-43B1-8D3E-B521A6A451A8}" type="sibTrans" cxnId="{C01B06C3-27DC-443E-9359-26C56AB611FA}">
      <dgm:prSet/>
      <dgm:spPr/>
      <dgm:t>
        <a:bodyPr/>
        <a:lstStyle/>
        <a:p>
          <a:endParaRPr lang="id-ID"/>
        </a:p>
      </dgm:t>
    </dgm:pt>
    <dgm:pt modelId="{6237555C-29A9-4971-A373-391258374BFA}">
      <dgm:prSet phldrT="[Text]"/>
      <dgm:spPr/>
      <dgm:t>
        <a:bodyPr/>
        <a:lstStyle/>
        <a:p>
          <a:r>
            <a:rPr lang="id-ID" dirty="0" smtClean="0">
              <a:solidFill>
                <a:srgbClr val="0070C0"/>
              </a:solidFill>
            </a:rPr>
            <a:t>Memori Jangka Panjang</a:t>
          </a:r>
          <a:endParaRPr lang="id-ID" dirty="0">
            <a:solidFill>
              <a:srgbClr val="0070C0"/>
            </a:solidFill>
          </a:endParaRPr>
        </a:p>
      </dgm:t>
    </dgm:pt>
    <dgm:pt modelId="{483AA023-B7B4-454E-B832-C5F524EDA027}" type="parTrans" cxnId="{0688BDE6-9393-4B99-B989-73C79D476D4C}">
      <dgm:prSet/>
      <dgm:spPr/>
      <dgm:t>
        <a:bodyPr/>
        <a:lstStyle/>
        <a:p>
          <a:endParaRPr lang="id-ID"/>
        </a:p>
      </dgm:t>
    </dgm:pt>
    <dgm:pt modelId="{A5F09614-7BB8-4F25-A7BE-975F2300B4DD}" type="sibTrans" cxnId="{0688BDE6-9393-4B99-B989-73C79D476D4C}">
      <dgm:prSet/>
      <dgm:spPr/>
      <dgm:t>
        <a:bodyPr/>
        <a:lstStyle/>
        <a:p>
          <a:endParaRPr lang="id-ID"/>
        </a:p>
      </dgm:t>
    </dgm:pt>
    <dgm:pt modelId="{B9E61CA7-D78F-4916-BD29-25F1081E6C05}">
      <dgm:prSet phldrT="[Text]"/>
      <dgm:spPr/>
      <dgm:t>
        <a:bodyPr/>
        <a:lstStyle/>
        <a:p>
          <a:r>
            <a:rPr lang="id-ID" dirty="0" smtClean="0">
              <a:solidFill>
                <a:schemeClr val="accent6">
                  <a:lumMod val="50000"/>
                </a:schemeClr>
              </a:solidFill>
            </a:rPr>
            <a:t>Menyimpan informasi dalam jangka waktu yang lama</a:t>
          </a:r>
          <a:endParaRPr lang="id-ID" dirty="0">
            <a:solidFill>
              <a:schemeClr val="accent6">
                <a:lumMod val="50000"/>
              </a:schemeClr>
            </a:solidFill>
          </a:endParaRPr>
        </a:p>
      </dgm:t>
    </dgm:pt>
    <dgm:pt modelId="{6D7DC07E-FDB0-4D28-8158-19E783E88D66}" type="parTrans" cxnId="{7952D102-7C56-4CA1-8933-8DECF27EF2E7}">
      <dgm:prSet/>
      <dgm:spPr/>
      <dgm:t>
        <a:bodyPr/>
        <a:lstStyle/>
        <a:p>
          <a:endParaRPr lang="id-ID"/>
        </a:p>
      </dgm:t>
    </dgm:pt>
    <dgm:pt modelId="{A1670ECF-C418-41BE-9F57-834D9358C231}" type="sibTrans" cxnId="{7952D102-7C56-4CA1-8933-8DECF27EF2E7}">
      <dgm:prSet/>
      <dgm:spPr/>
      <dgm:t>
        <a:bodyPr/>
        <a:lstStyle/>
        <a:p>
          <a:endParaRPr lang="id-ID"/>
        </a:p>
      </dgm:t>
    </dgm:pt>
    <dgm:pt modelId="{31F71B29-A5DF-4293-96AF-721AFC61EF74}">
      <dgm:prSet/>
      <dgm:spPr/>
      <dgm:t>
        <a:bodyPr/>
        <a:lstStyle/>
        <a:p>
          <a:r>
            <a:rPr lang="id-ID" dirty="0" smtClean="0">
              <a:solidFill>
                <a:schemeClr val="accent6">
                  <a:lumMod val="50000"/>
                </a:schemeClr>
              </a:solidFill>
            </a:rPr>
            <a:t>Terdapat 3 saluran penyaring:</a:t>
          </a:r>
          <a:endParaRPr lang="id-ID" dirty="0">
            <a:solidFill>
              <a:schemeClr val="accent6">
                <a:lumMod val="50000"/>
              </a:schemeClr>
            </a:solidFill>
          </a:endParaRPr>
        </a:p>
      </dgm:t>
    </dgm:pt>
    <dgm:pt modelId="{07C21455-7335-4CBA-915D-A703A51EF98F}" type="parTrans" cxnId="{DBF2A7DB-3962-475D-B84C-567B786C8447}">
      <dgm:prSet/>
      <dgm:spPr/>
      <dgm:t>
        <a:bodyPr/>
        <a:lstStyle/>
        <a:p>
          <a:endParaRPr lang="id-ID"/>
        </a:p>
      </dgm:t>
    </dgm:pt>
    <dgm:pt modelId="{C20FB0DD-B5DA-45A4-89A1-C0E672912B69}" type="sibTrans" cxnId="{DBF2A7DB-3962-475D-B84C-567B786C8447}">
      <dgm:prSet/>
      <dgm:spPr/>
      <dgm:t>
        <a:bodyPr/>
        <a:lstStyle/>
        <a:p>
          <a:endParaRPr lang="id-ID"/>
        </a:p>
      </dgm:t>
    </dgm:pt>
    <dgm:pt modelId="{0DD49BD2-A1B5-4E9B-A898-2259BADC5090}">
      <dgm:prSet/>
      <dgm:spPr/>
      <dgm:t>
        <a:bodyPr/>
        <a:lstStyle/>
        <a:p>
          <a:r>
            <a:rPr lang="id-ID" dirty="0" smtClean="0">
              <a:solidFill>
                <a:schemeClr val="accent6">
                  <a:lumMod val="50000"/>
                </a:schemeClr>
              </a:solidFill>
            </a:rPr>
            <a:t>Iconic: menerima rangsang penglihatan (visual)</a:t>
          </a:r>
          <a:endParaRPr lang="id-ID" dirty="0">
            <a:solidFill>
              <a:schemeClr val="accent6">
                <a:lumMod val="50000"/>
              </a:schemeClr>
            </a:solidFill>
          </a:endParaRPr>
        </a:p>
      </dgm:t>
    </dgm:pt>
    <dgm:pt modelId="{F7B9592F-34F0-4029-80E5-EB030E4AE30E}" type="parTrans" cxnId="{9D95D7E7-57B0-4ECA-B46E-C1CFBDCB7E33}">
      <dgm:prSet/>
      <dgm:spPr/>
      <dgm:t>
        <a:bodyPr/>
        <a:lstStyle/>
        <a:p>
          <a:endParaRPr lang="id-ID"/>
        </a:p>
      </dgm:t>
    </dgm:pt>
    <dgm:pt modelId="{2A1492DF-348C-4858-93AE-6D7CBB049AB8}" type="sibTrans" cxnId="{9D95D7E7-57B0-4ECA-B46E-C1CFBDCB7E33}">
      <dgm:prSet/>
      <dgm:spPr/>
      <dgm:t>
        <a:bodyPr/>
        <a:lstStyle/>
        <a:p>
          <a:endParaRPr lang="id-ID"/>
        </a:p>
      </dgm:t>
    </dgm:pt>
    <dgm:pt modelId="{E1ED0AF8-45CE-4CCD-9C8C-C30817BBD30B}">
      <dgm:prSet/>
      <dgm:spPr/>
      <dgm:t>
        <a:bodyPr/>
        <a:lstStyle/>
        <a:p>
          <a:r>
            <a:rPr lang="id-ID" dirty="0" smtClean="0">
              <a:solidFill>
                <a:schemeClr val="accent6">
                  <a:lumMod val="50000"/>
                </a:schemeClr>
              </a:solidFill>
            </a:rPr>
            <a:t>echoic: menerima rangsang suara</a:t>
          </a:r>
          <a:endParaRPr lang="id-ID" dirty="0">
            <a:solidFill>
              <a:schemeClr val="accent6">
                <a:lumMod val="50000"/>
              </a:schemeClr>
            </a:solidFill>
          </a:endParaRPr>
        </a:p>
      </dgm:t>
    </dgm:pt>
    <dgm:pt modelId="{FD123781-ACF4-4541-82FB-2F88AE467AAC}" type="parTrans" cxnId="{2DEE9FE9-5AA2-4CBE-BE10-7A514F474640}">
      <dgm:prSet/>
      <dgm:spPr/>
      <dgm:t>
        <a:bodyPr/>
        <a:lstStyle/>
        <a:p>
          <a:endParaRPr lang="id-ID"/>
        </a:p>
      </dgm:t>
    </dgm:pt>
    <dgm:pt modelId="{9EB64E6B-92CF-452E-A9DA-1C869B609534}" type="sibTrans" cxnId="{2DEE9FE9-5AA2-4CBE-BE10-7A514F474640}">
      <dgm:prSet/>
      <dgm:spPr/>
      <dgm:t>
        <a:bodyPr/>
        <a:lstStyle/>
        <a:p>
          <a:endParaRPr lang="id-ID"/>
        </a:p>
      </dgm:t>
    </dgm:pt>
    <dgm:pt modelId="{1BEF77C4-EA8C-4FE5-B8F1-9F43FFB68374}">
      <dgm:prSet/>
      <dgm:spPr/>
      <dgm:t>
        <a:bodyPr/>
        <a:lstStyle/>
        <a:p>
          <a:r>
            <a:rPr lang="id-ID" dirty="0" smtClean="0">
              <a:solidFill>
                <a:schemeClr val="accent6">
                  <a:lumMod val="50000"/>
                </a:schemeClr>
              </a:solidFill>
            </a:rPr>
            <a:t>haptic: menerima rangsang sentuhan</a:t>
          </a:r>
          <a:endParaRPr lang="id-ID" dirty="0">
            <a:solidFill>
              <a:schemeClr val="accent6">
                <a:lumMod val="50000"/>
              </a:schemeClr>
            </a:solidFill>
          </a:endParaRPr>
        </a:p>
      </dgm:t>
    </dgm:pt>
    <dgm:pt modelId="{020655A5-5C6F-43E1-B8B5-9F1A73A651EB}" type="parTrans" cxnId="{6B7F4D8E-D404-461A-A6F1-7BDB0F029993}">
      <dgm:prSet/>
      <dgm:spPr/>
      <dgm:t>
        <a:bodyPr/>
        <a:lstStyle/>
        <a:p>
          <a:endParaRPr lang="id-ID"/>
        </a:p>
      </dgm:t>
    </dgm:pt>
    <dgm:pt modelId="{71104B6E-1113-49D7-BA4E-BBC7C848E776}" type="sibTrans" cxnId="{6B7F4D8E-D404-461A-A6F1-7BDB0F029993}">
      <dgm:prSet/>
      <dgm:spPr/>
      <dgm:t>
        <a:bodyPr/>
        <a:lstStyle/>
        <a:p>
          <a:endParaRPr lang="id-ID"/>
        </a:p>
      </dgm:t>
    </dgm:pt>
    <dgm:pt modelId="{D6F732C7-0DFB-42AC-92CC-DC07099C597F}">
      <dgm:prSet/>
      <dgm:spPr/>
      <dgm:t>
        <a:bodyPr/>
        <a:lstStyle/>
        <a:p>
          <a:r>
            <a:rPr lang="id-ID" dirty="0" smtClean="0">
              <a:solidFill>
                <a:schemeClr val="accent6">
                  <a:lumMod val="50000"/>
                </a:schemeClr>
              </a:solidFill>
            </a:rPr>
            <a:t>Isi memori selalu diperbarui setiap kali ada rangsang masuk, misal: kita bisa tau perubahan letak jari tangan yang digerakkan di depan mata kita.</a:t>
          </a:r>
          <a:endParaRPr lang="id-ID" dirty="0">
            <a:solidFill>
              <a:schemeClr val="accent6">
                <a:lumMod val="50000"/>
              </a:schemeClr>
            </a:solidFill>
          </a:endParaRPr>
        </a:p>
      </dgm:t>
    </dgm:pt>
    <dgm:pt modelId="{5D929079-E6FA-4931-880B-6DDF81C469EC}" type="parTrans" cxnId="{D01FE1C9-158C-43EE-B84A-DB18D57CE7A0}">
      <dgm:prSet/>
      <dgm:spPr/>
      <dgm:t>
        <a:bodyPr/>
        <a:lstStyle/>
        <a:p>
          <a:endParaRPr lang="id-ID"/>
        </a:p>
      </dgm:t>
    </dgm:pt>
    <dgm:pt modelId="{7EFEC477-A478-4C5E-9B57-3B9C32BEA5DE}" type="sibTrans" cxnId="{D01FE1C9-158C-43EE-B84A-DB18D57CE7A0}">
      <dgm:prSet/>
      <dgm:spPr/>
      <dgm:t>
        <a:bodyPr/>
        <a:lstStyle/>
        <a:p>
          <a:endParaRPr lang="id-ID"/>
        </a:p>
      </dgm:t>
    </dgm:pt>
    <dgm:pt modelId="{D0F863E0-AFAA-43E9-8403-8952E3D37F69}">
      <dgm:prSet/>
      <dgm:spPr/>
      <dgm:t>
        <a:bodyPr/>
        <a:lstStyle/>
        <a:p>
          <a:r>
            <a:rPr lang="id-ID" dirty="0" smtClean="0">
              <a:solidFill>
                <a:schemeClr val="accent6">
                  <a:lumMod val="50000"/>
                </a:schemeClr>
              </a:solidFill>
            </a:rPr>
            <a:t>Kapasitas memori kecil/terbatas</a:t>
          </a:r>
          <a:endParaRPr lang="id-ID" dirty="0">
            <a:solidFill>
              <a:schemeClr val="accent6">
                <a:lumMod val="50000"/>
              </a:schemeClr>
            </a:solidFill>
          </a:endParaRPr>
        </a:p>
      </dgm:t>
    </dgm:pt>
    <dgm:pt modelId="{705B78C5-DC1B-4A70-BA67-F2C4834CA40D}" type="parTrans" cxnId="{7D6455C0-F90A-40AF-AF3B-9FE6ED13DB47}">
      <dgm:prSet/>
      <dgm:spPr/>
      <dgm:t>
        <a:bodyPr/>
        <a:lstStyle/>
        <a:p>
          <a:endParaRPr lang="id-ID"/>
        </a:p>
      </dgm:t>
    </dgm:pt>
    <dgm:pt modelId="{B044CA3A-4AAE-4D51-B3B7-8AA908D9FEF0}" type="sibTrans" cxnId="{7D6455C0-F90A-40AF-AF3B-9FE6ED13DB47}">
      <dgm:prSet/>
      <dgm:spPr/>
      <dgm:t>
        <a:bodyPr/>
        <a:lstStyle/>
        <a:p>
          <a:endParaRPr lang="id-ID"/>
        </a:p>
      </dgm:t>
    </dgm:pt>
    <dgm:pt modelId="{4DA5357D-9E68-4FA4-BBB5-56FF267D031C}">
      <dgm:prSet/>
      <dgm:spPr/>
      <dgm:t>
        <a:bodyPr/>
        <a:lstStyle/>
        <a:p>
          <a:r>
            <a:rPr lang="id-ID" dirty="0" smtClean="0">
              <a:solidFill>
                <a:schemeClr val="accent6">
                  <a:lumMod val="50000"/>
                </a:schemeClr>
              </a:solidFill>
            </a:rPr>
            <a:t>Ada 2 metode dasar untuk mengukur kapasitas:</a:t>
          </a:r>
          <a:endParaRPr lang="id-ID" dirty="0">
            <a:solidFill>
              <a:schemeClr val="accent6">
                <a:lumMod val="50000"/>
              </a:schemeClr>
            </a:solidFill>
          </a:endParaRPr>
        </a:p>
      </dgm:t>
    </dgm:pt>
    <dgm:pt modelId="{EDD44BA6-881C-4FC5-9F42-DF92254E4CAF}" type="parTrans" cxnId="{4A3A2532-E15A-406B-87DE-FFC4287CB025}">
      <dgm:prSet/>
      <dgm:spPr/>
      <dgm:t>
        <a:bodyPr/>
        <a:lstStyle/>
        <a:p>
          <a:endParaRPr lang="id-ID"/>
        </a:p>
      </dgm:t>
    </dgm:pt>
    <dgm:pt modelId="{46F76BE9-919D-45DF-8333-F6C15EF5BA3C}" type="sibTrans" cxnId="{4A3A2532-E15A-406B-87DE-FFC4287CB025}">
      <dgm:prSet/>
      <dgm:spPr/>
      <dgm:t>
        <a:bodyPr/>
        <a:lstStyle/>
        <a:p>
          <a:endParaRPr lang="id-ID"/>
        </a:p>
      </dgm:t>
    </dgm:pt>
    <dgm:pt modelId="{F767F4F5-BFE3-444D-BF44-7260D1FC07BC}">
      <dgm:prSet/>
      <dgm:spPr/>
      <dgm:t>
        <a:bodyPr/>
        <a:lstStyle/>
        <a:p>
          <a:r>
            <a:rPr lang="id-ID" dirty="0" smtClean="0">
              <a:solidFill>
                <a:schemeClr val="accent6">
                  <a:lumMod val="50000"/>
                </a:schemeClr>
              </a:solidFill>
            </a:rPr>
            <a:t>mengenali panjang dari suatu urutan yang dapat diingat berdasar penelitian, manusia mampu mengingat 7-9 digit</a:t>
          </a:r>
          <a:endParaRPr lang="id-ID" dirty="0">
            <a:solidFill>
              <a:schemeClr val="accent6">
                <a:lumMod val="50000"/>
              </a:schemeClr>
            </a:solidFill>
          </a:endParaRPr>
        </a:p>
      </dgm:t>
    </dgm:pt>
    <dgm:pt modelId="{62BB3999-8DDF-45CC-AF5D-DC716A600376}" type="parTrans" cxnId="{5ADED045-9D79-43BD-89C8-F557037282BF}">
      <dgm:prSet/>
      <dgm:spPr/>
      <dgm:t>
        <a:bodyPr/>
        <a:lstStyle/>
        <a:p>
          <a:endParaRPr lang="id-ID"/>
        </a:p>
      </dgm:t>
    </dgm:pt>
    <dgm:pt modelId="{5F0C57B1-CE55-4DBD-8662-0D0795077D30}" type="sibTrans" cxnId="{5ADED045-9D79-43BD-89C8-F557037282BF}">
      <dgm:prSet/>
      <dgm:spPr/>
      <dgm:t>
        <a:bodyPr/>
        <a:lstStyle/>
        <a:p>
          <a:endParaRPr lang="id-ID"/>
        </a:p>
      </dgm:t>
    </dgm:pt>
    <dgm:pt modelId="{C0F5E9E5-F87D-451B-9B8A-A4C65A0F44D6}">
      <dgm:prSet/>
      <dgm:spPr/>
      <dgm:t>
        <a:bodyPr/>
        <a:lstStyle/>
        <a:p>
          <a:r>
            <a:rPr lang="id-ID" dirty="0" smtClean="0">
              <a:solidFill>
                <a:schemeClr val="accent6">
                  <a:lumMod val="50000"/>
                </a:schemeClr>
              </a:solidFill>
            </a:rPr>
            <a:t>mampu mengingat kembali ingatan yang baru dipanggil</a:t>
          </a:r>
          <a:endParaRPr lang="id-ID" dirty="0">
            <a:solidFill>
              <a:schemeClr val="accent6">
                <a:lumMod val="50000"/>
              </a:schemeClr>
            </a:solidFill>
          </a:endParaRPr>
        </a:p>
      </dgm:t>
    </dgm:pt>
    <dgm:pt modelId="{4B57951C-B23A-4941-A482-AFA9E42642E0}" type="parTrans" cxnId="{94E18B85-C119-41EB-B6FC-492F7AAB81D1}">
      <dgm:prSet/>
      <dgm:spPr/>
      <dgm:t>
        <a:bodyPr/>
        <a:lstStyle/>
        <a:p>
          <a:endParaRPr lang="id-ID"/>
        </a:p>
      </dgm:t>
    </dgm:pt>
    <dgm:pt modelId="{BD7FC089-E214-49B3-A6A5-C1E7E1EF4805}" type="sibTrans" cxnId="{94E18B85-C119-41EB-B6FC-492F7AAB81D1}">
      <dgm:prSet/>
      <dgm:spPr/>
      <dgm:t>
        <a:bodyPr/>
        <a:lstStyle/>
        <a:p>
          <a:endParaRPr lang="id-ID"/>
        </a:p>
      </dgm:t>
    </dgm:pt>
    <dgm:pt modelId="{A2F35152-92C2-4918-B0CF-357DA6F8631C}">
      <dgm:prSet/>
      <dgm:spPr/>
      <dgm:t>
        <a:bodyPr/>
        <a:lstStyle/>
        <a:p>
          <a:r>
            <a:rPr lang="sv-SE" dirty="0" smtClean="0">
              <a:solidFill>
                <a:schemeClr val="accent6">
                  <a:lumMod val="50000"/>
                </a:schemeClr>
              </a:solidFill>
            </a:rPr>
            <a:t>misal</a:t>
          </a:r>
          <a:r>
            <a:rPr lang="id-ID" dirty="0" smtClean="0">
              <a:solidFill>
                <a:schemeClr val="accent6">
                  <a:lumMod val="50000"/>
                </a:schemeClr>
              </a:solidFill>
            </a:rPr>
            <a:t>nya</a:t>
          </a:r>
          <a:r>
            <a:rPr lang="sv-SE" dirty="0" smtClean="0">
              <a:solidFill>
                <a:schemeClr val="accent6">
                  <a:lumMod val="50000"/>
                </a:schemeClr>
              </a:solidFill>
            </a:rPr>
            <a:t>: manusia akan mudah mengingat kata-kata "spongebob and patrick" daripada "bee atr anu pith etr eet"</a:t>
          </a:r>
          <a:endParaRPr lang="id-ID" dirty="0">
            <a:solidFill>
              <a:schemeClr val="accent6">
                <a:lumMod val="50000"/>
              </a:schemeClr>
            </a:solidFill>
          </a:endParaRPr>
        </a:p>
      </dgm:t>
    </dgm:pt>
    <dgm:pt modelId="{EF99DF97-BAA9-4592-A4FC-BABB6AED5A3F}" type="parTrans" cxnId="{7341DDC1-A5B7-48A2-87D9-0352DD4ACC0D}">
      <dgm:prSet/>
      <dgm:spPr/>
      <dgm:t>
        <a:bodyPr/>
        <a:lstStyle/>
        <a:p>
          <a:endParaRPr lang="id-ID"/>
        </a:p>
      </dgm:t>
    </dgm:pt>
    <dgm:pt modelId="{E977A111-6722-4EED-BC4C-02EB73C1FCF5}" type="sibTrans" cxnId="{7341DDC1-A5B7-48A2-87D9-0352DD4ACC0D}">
      <dgm:prSet/>
      <dgm:spPr/>
      <dgm:t>
        <a:bodyPr/>
        <a:lstStyle/>
        <a:p>
          <a:endParaRPr lang="id-ID"/>
        </a:p>
      </dgm:t>
    </dgm:pt>
    <dgm:pt modelId="{372227F2-257D-44BD-8079-2FC8877F9C56}">
      <dgm:prSet/>
      <dgm:spPr/>
      <dgm:t>
        <a:bodyPr/>
        <a:lstStyle/>
        <a:p>
          <a:r>
            <a:rPr lang="sv-SE" dirty="0" smtClean="0">
              <a:solidFill>
                <a:schemeClr val="accent6">
                  <a:lumMod val="50000"/>
                </a:schemeClr>
              </a:solidFill>
            </a:rPr>
            <a:t>Temmpat menyimpan seluruh pengetahuan, fakta informasi, pengalaman, urutan perilaku, dan segala sesuatu yang diketahui</a:t>
          </a:r>
          <a:endParaRPr lang="id-ID" dirty="0">
            <a:solidFill>
              <a:schemeClr val="accent6">
                <a:lumMod val="50000"/>
              </a:schemeClr>
            </a:solidFill>
          </a:endParaRPr>
        </a:p>
      </dgm:t>
    </dgm:pt>
    <dgm:pt modelId="{F3EBC88A-6AF3-4195-A799-EE80E0F2264B}" type="parTrans" cxnId="{6EFE6D09-7202-4C80-8463-30C5A08C2087}">
      <dgm:prSet/>
      <dgm:spPr/>
      <dgm:t>
        <a:bodyPr/>
        <a:lstStyle/>
        <a:p>
          <a:endParaRPr lang="id-ID"/>
        </a:p>
      </dgm:t>
    </dgm:pt>
    <dgm:pt modelId="{CBD8DB76-9B34-4862-B8C6-218BCD8CE298}" type="sibTrans" cxnId="{6EFE6D09-7202-4C80-8463-30C5A08C2087}">
      <dgm:prSet/>
      <dgm:spPr/>
      <dgm:t>
        <a:bodyPr/>
        <a:lstStyle/>
        <a:p>
          <a:endParaRPr lang="id-ID"/>
        </a:p>
      </dgm:t>
    </dgm:pt>
    <dgm:pt modelId="{F5837042-6A3D-4687-A768-B1F1C598783C}">
      <dgm:prSet/>
      <dgm:spPr/>
      <dgm:t>
        <a:bodyPr/>
        <a:lstStyle/>
        <a:p>
          <a:r>
            <a:rPr lang="id-ID" dirty="0" smtClean="0">
              <a:solidFill>
                <a:schemeClr val="accent6">
                  <a:lumMod val="50000"/>
                </a:schemeClr>
              </a:solidFill>
            </a:rPr>
            <a:t>Kapasitas </a:t>
          </a:r>
          <a:r>
            <a:rPr lang="id-ID" dirty="0" smtClean="0">
              <a:solidFill>
                <a:schemeClr val="accent6">
                  <a:lumMod val="50000"/>
                </a:schemeClr>
              </a:solidFill>
            </a:rPr>
            <a:t>besar/tidak terbatas, kecepatan akses lebih lambat 1/10 second, proses penghilangan pelan</a:t>
          </a:r>
          <a:endParaRPr lang="id-ID" dirty="0">
            <a:solidFill>
              <a:schemeClr val="accent6">
                <a:lumMod val="50000"/>
              </a:schemeClr>
            </a:solidFill>
          </a:endParaRPr>
        </a:p>
      </dgm:t>
    </dgm:pt>
    <dgm:pt modelId="{E11EF796-C34C-469B-A77B-94A2AE267358}" type="parTrans" cxnId="{F3B2FC6D-F74F-4096-8B85-BDFC913CC945}">
      <dgm:prSet/>
      <dgm:spPr/>
      <dgm:t>
        <a:bodyPr/>
        <a:lstStyle/>
        <a:p>
          <a:endParaRPr lang="id-ID"/>
        </a:p>
      </dgm:t>
    </dgm:pt>
    <dgm:pt modelId="{19E7B49D-EA61-4175-B832-71F69367FD87}" type="sibTrans" cxnId="{F3B2FC6D-F74F-4096-8B85-BDFC913CC945}">
      <dgm:prSet/>
      <dgm:spPr/>
      <dgm:t>
        <a:bodyPr/>
        <a:lstStyle/>
        <a:p>
          <a:endParaRPr lang="id-ID"/>
        </a:p>
      </dgm:t>
    </dgm:pt>
    <dgm:pt modelId="{4FE981E4-069E-4722-B77C-4C4D57539FB2}">
      <dgm:prSet/>
      <dgm:spPr/>
      <dgm:t>
        <a:bodyPr/>
        <a:lstStyle/>
        <a:p>
          <a:r>
            <a:rPr lang="sv-SE" dirty="0" smtClean="0">
              <a:solidFill>
                <a:schemeClr val="accent6">
                  <a:lumMod val="50000"/>
                </a:schemeClr>
              </a:solidFill>
            </a:rPr>
            <a:t>menyimpan informasi yang hanya dibutuhkan sesaat</a:t>
          </a:r>
          <a:endParaRPr lang="id-ID" dirty="0">
            <a:solidFill>
              <a:schemeClr val="accent6">
                <a:lumMod val="50000"/>
              </a:schemeClr>
            </a:solidFill>
          </a:endParaRPr>
        </a:p>
      </dgm:t>
    </dgm:pt>
    <dgm:pt modelId="{A7979F9A-E6AF-4351-AC66-24AE749EC112}" type="parTrans" cxnId="{A64DE824-66E5-4D60-AE7E-D881D3FC8CF3}">
      <dgm:prSet/>
      <dgm:spPr/>
    </dgm:pt>
    <dgm:pt modelId="{C6DFA83F-72C0-443F-8679-981313D68E24}" type="sibTrans" cxnId="{A64DE824-66E5-4D60-AE7E-D881D3FC8CF3}">
      <dgm:prSet/>
      <dgm:spPr/>
    </dgm:pt>
    <dgm:pt modelId="{DCE48E98-0B44-42A2-A716-992897D48C40}" type="pres">
      <dgm:prSet presAssocID="{E8556208-A00B-431D-B6BB-3D4B5A185C03}" presName="Name0" presStyleCnt="0">
        <dgm:presLayoutVars>
          <dgm:dir/>
          <dgm:animLvl val="lvl"/>
          <dgm:resizeHandles val="exact"/>
        </dgm:presLayoutVars>
      </dgm:prSet>
      <dgm:spPr/>
      <dgm:t>
        <a:bodyPr/>
        <a:lstStyle/>
        <a:p>
          <a:endParaRPr lang="id-ID"/>
        </a:p>
      </dgm:t>
    </dgm:pt>
    <dgm:pt modelId="{3D25847C-2E04-445F-8C18-28BBE2AD955B}" type="pres">
      <dgm:prSet presAssocID="{66AAD303-48ED-465E-A74C-7E02EA0F2166}" presName="compositeNode" presStyleCnt="0">
        <dgm:presLayoutVars>
          <dgm:bulletEnabled val="1"/>
        </dgm:presLayoutVars>
      </dgm:prSet>
      <dgm:spPr/>
    </dgm:pt>
    <dgm:pt modelId="{7F496886-F6FD-4103-9C00-2F6A2169EBDC}" type="pres">
      <dgm:prSet presAssocID="{66AAD303-48ED-465E-A74C-7E02EA0F2166}" presName="bgRect" presStyleLbl="node1" presStyleIdx="0" presStyleCnt="3"/>
      <dgm:spPr/>
      <dgm:t>
        <a:bodyPr/>
        <a:lstStyle/>
        <a:p>
          <a:endParaRPr lang="id-ID"/>
        </a:p>
      </dgm:t>
    </dgm:pt>
    <dgm:pt modelId="{13B4EAF4-56E0-4178-9BE8-064169E5427C}" type="pres">
      <dgm:prSet presAssocID="{66AAD303-48ED-465E-A74C-7E02EA0F2166}" presName="parentNode" presStyleLbl="node1" presStyleIdx="0" presStyleCnt="3">
        <dgm:presLayoutVars>
          <dgm:chMax val="0"/>
          <dgm:bulletEnabled val="1"/>
        </dgm:presLayoutVars>
      </dgm:prSet>
      <dgm:spPr/>
      <dgm:t>
        <a:bodyPr/>
        <a:lstStyle/>
        <a:p>
          <a:endParaRPr lang="id-ID"/>
        </a:p>
      </dgm:t>
    </dgm:pt>
    <dgm:pt modelId="{9D52F99E-CCDF-4AF4-9FFD-1D4412EE4838}" type="pres">
      <dgm:prSet presAssocID="{66AAD303-48ED-465E-A74C-7E02EA0F2166}" presName="childNode" presStyleLbl="node1" presStyleIdx="0" presStyleCnt="3">
        <dgm:presLayoutVars>
          <dgm:bulletEnabled val="1"/>
        </dgm:presLayoutVars>
      </dgm:prSet>
      <dgm:spPr/>
      <dgm:t>
        <a:bodyPr/>
        <a:lstStyle/>
        <a:p>
          <a:endParaRPr lang="id-ID"/>
        </a:p>
      </dgm:t>
    </dgm:pt>
    <dgm:pt modelId="{0F352FCE-0A7F-44C7-95CD-E8D87674F24E}" type="pres">
      <dgm:prSet presAssocID="{24D76094-E1FB-4662-8ABE-BD58E6CCC773}" presName="hSp" presStyleCnt="0"/>
      <dgm:spPr/>
    </dgm:pt>
    <dgm:pt modelId="{3399D3BD-467C-488F-8CFD-6A05A89185C8}" type="pres">
      <dgm:prSet presAssocID="{24D76094-E1FB-4662-8ABE-BD58E6CCC773}" presName="vProcSp" presStyleCnt="0"/>
      <dgm:spPr/>
    </dgm:pt>
    <dgm:pt modelId="{E2B699E2-1890-424B-9B04-19E7B453EC6A}" type="pres">
      <dgm:prSet presAssocID="{24D76094-E1FB-4662-8ABE-BD58E6CCC773}" presName="vSp1" presStyleCnt="0"/>
      <dgm:spPr/>
    </dgm:pt>
    <dgm:pt modelId="{626DBF9A-7DEB-4D10-AB27-FA9929564C2A}" type="pres">
      <dgm:prSet presAssocID="{24D76094-E1FB-4662-8ABE-BD58E6CCC773}" presName="simulatedConn" presStyleLbl="solidFgAcc1" presStyleIdx="0" presStyleCnt="2"/>
      <dgm:spPr/>
    </dgm:pt>
    <dgm:pt modelId="{3F6B191E-4335-4706-A2E5-4244BC485B61}" type="pres">
      <dgm:prSet presAssocID="{24D76094-E1FB-4662-8ABE-BD58E6CCC773}" presName="vSp2" presStyleCnt="0"/>
      <dgm:spPr/>
    </dgm:pt>
    <dgm:pt modelId="{72B34883-C329-461C-81C2-7C19EFEBDC66}" type="pres">
      <dgm:prSet presAssocID="{24D76094-E1FB-4662-8ABE-BD58E6CCC773}" presName="sibTrans" presStyleCnt="0"/>
      <dgm:spPr/>
    </dgm:pt>
    <dgm:pt modelId="{7969A11A-54FA-4FB5-B740-5C7FAEBAD7F1}" type="pres">
      <dgm:prSet presAssocID="{20A29F55-C0BE-425B-B26C-2E7608E9E2CF}" presName="compositeNode" presStyleCnt="0">
        <dgm:presLayoutVars>
          <dgm:bulletEnabled val="1"/>
        </dgm:presLayoutVars>
      </dgm:prSet>
      <dgm:spPr/>
    </dgm:pt>
    <dgm:pt modelId="{38760417-4B5F-48A6-84FC-1FE2F6B159B5}" type="pres">
      <dgm:prSet presAssocID="{20A29F55-C0BE-425B-B26C-2E7608E9E2CF}" presName="bgRect" presStyleLbl="node1" presStyleIdx="1" presStyleCnt="3"/>
      <dgm:spPr/>
      <dgm:t>
        <a:bodyPr/>
        <a:lstStyle/>
        <a:p>
          <a:endParaRPr lang="id-ID"/>
        </a:p>
      </dgm:t>
    </dgm:pt>
    <dgm:pt modelId="{1D6AA560-F817-486F-8A94-8344940DCEB8}" type="pres">
      <dgm:prSet presAssocID="{20A29F55-C0BE-425B-B26C-2E7608E9E2CF}" presName="parentNode" presStyleLbl="node1" presStyleIdx="1" presStyleCnt="3">
        <dgm:presLayoutVars>
          <dgm:chMax val="0"/>
          <dgm:bulletEnabled val="1"/>
        </dgm:presLayoutVars>
      </dgm:prSet>
      <dgm:spPr/>
      <dgm:t>
        <a:bodyPr/>
        <a:lstStyle/>
        <a:p>
          <a:endParaRPr lang="id-ID"/>
        </a:p>
      </dgm:t>
    </dgm:pt>
    <dgm:pt modelId="{6B35C43B-7190-46B3-99D7-C9D068298F39}" type="pres">
      <dgm:prSet presAssocID="{20A29F55-C0BE-425B-B26C-2E7608E9E2CF}" presName="childNode" presStyleLbl="node1" presStyleIdx="1" presStyleCnt="3">
        <dgm:presLayoutVars>
          <dgm:bulletEnabled val="1"/>
        </dgm:presLayoutVars>
      </dgm:prSet>
      <dgm:spPr/>
      <dgm:t>
        <a:bodyPr/>
        <a:lstStyle/>
        <a:p>
          <a:endParaRPr lang="id-ID"/>
        </a:p>
      </dgm:t>
    </dgm:pt>
    <dgm:pt modelId="{87E85820-CA55-40EE-A007-9E4B5CD30562}" type="pres">
      <dgm:prSet presAssocID="{0CCCB59B-DE88-46D4-A63B-263E854F7E4C}" presName="hSp" presStyleCnt="0"/>
      <dgm:spPr/>
    </dgm:pt>
    <dgm:pt modelId="{6FA5EAFD-3200-4143-BD06-A757C66202B2}" type="pres">
      <dgm:prSet presAssocID="{0CCCB59B-DE88-46D4-A63B-263E854F7E4C}" presName="vProcSp" presStyleCnt="0"/>
      <dgm:spPr/>
    </dgm:pt>
    <dgm:pt modelId="{DE4FA37B-15E3-4C36-9DE5-761EED8724A0}" type="pres">
      <dgm:prSet presAssocID="{0CCCB59B-DE88-46D4-A63B-263E854F7E4C}" presName="vSp1" presStyleCnt="0"/>
      <dgm:spPr/>
    </dgm:pt>
    <dgm:pt modelId="{91BA576D-5F70-4EA7-9E23-60100F382C3A}" type="pres">
      <dgm:prSet presAssocID="{0CCCB59B-DE88-46D4-A63B-263E854F7E4C}" presName="simulatedConn" presStyleLbl="solidFgAcc1" presStyleIdx="1" presStyleCnt="2"/>
      <dgm:spPr/>
    </dgm:pt>
    <dgm:pt modelId="{294AB11B-7663-44EF-85CD-BB91FDC34006}" type="pres">
      <dgm:prSet presAssocID="{0CCCB59B-DE88-46D4-A63B-263E854F7E4C}" presName="vSp2" presStyleCnt="0"/>
      <dgm:spPr/>
    </dgm:pt>
    <dgm:pt modelId="{D355DA1E-4652-44CE-AB2C-DFEA66CB8F9A}" type="pres">
      <dgm:prSet presAssocID="{0CCCB59B-DE88-46D4-A63B-263E854F7E4C}" presName="sibTrans" presStyleCnt="0"/>
      <dgm:spPr/>
    </dgm:pt>
    <dgm:pt modelId="{8321BC6A-7726-4AA7-ADEE-1998829AC431}" type="pres">
      <dgm:prSet presAssocID="{6237555C-29A9-4971-A373-391258374BFA}" presName="compositeNode" presStyleCnt="0">
        <dgm:presLayoutVars>
          <dgm:bulletEnabled val="1"/>
        </dgm:presLayoutVars>
      </dgm:prSet>
      <dgm:spPr/>
    </dgm:pt>
    <dgm:pt modelId="{6B3A3956-128B-4E9E-983D-009E5C41BD0C}" type="pres">
      <dgm:prSet presAssocID="{6237555C-29A9-4971-A373-391258374BFA}" presName="bgRect" presStyleLbl="node1" presStyleIdx="2" presStyleCnt="3"/>
      <dgm:spPr/>
      <dgm:t>
        <a:bodyPr/>
        <a:lstStyle/>
        <a:p>
          <a:endParaRPr lang="id-ID"/>
        </a:p>
      </dgm:t>
    </dgm:pt>
    <dgm:pt modelId="{3FF86A57-3720-484D-8E10-2E7BD273DBE4}" type="pres">
      <dgm:prSet presAssocID="{6237555C-29A9-4971-A373-391258374BFA}" presName="parentNode" presStyleLbl="node1" presStyleIdx="2" presStyleCnt="3">
        <dgm:presLayoutVars>
          <dgm:chMax val="0"/>
          <dgm:bulletEnabled val="1"/>
        </dgm:presLayoutVars>
      </dgm:prSet>
      <dgm:spPr/>
      <dgm:t>
        <a:bodyPr/>
        <a:lstStyle/>
        <a:p>
          <a:endParaRPr lang="id-ID"/>
        </a:p>
      </dgm:t>
    </dgm:pt>
    <dgm:pt modelId="{998F66FF-EA7E-4E76-925C-B2C0C97B1B73}" type="pres">
      <dgm:prSet presAssocID="{6237555C-29A9-4971-A373-391258374BFA}" presName="childNode" presStyleLbl="node1" presStyleIdx="2" presStyleCnt="3">
        <dgm:presLayoutVars>
          <dgm:bulletEnabled val="1"/>
        </dgm:presLayoutVars>
      </dgm:prSet>
      <dgm:spPr/>
      <dgm:t>
        <a:bodyPr/>
        <a:lstStyle/>
        <a:p>
          <a:endParaRPr lang="id-ID"/>
        </a:p>
      </dgm:t>
    </dgm:pt>
  </dgm:ptLst>
  <dgm:cxnLst>
    <dgm:cxn modelId="{42F65C15-F474-43A8-B084-F27AB6B491C1}" type="presOf" srcId="{4DA5357D-9E68-4FA4-BBB5-56FF267D031C}" destId="{6B35C43B-7190-46B3-99D7-C9D068298F39}" srcOrd="0" destOrd="3" presId="urn:microsoft.com/office/officeart/2005/8/layout/hProcess7"/>
    <dgm:cxn modelId="{528AB3D2-F3BD-419A-9B69-DE07429CD80C}" type="presOf" srcId="{20A29F55-C0BE-425B-B26C-2E7608E9E2CF}" destId="{38760417-4B5F-48A6-84FC-1FE2F6B159B5}" srcOrd="0" destOrd="0" presId="urn:microsoft.com/office/officeart/2005/8/layout/hProcess7"/>
    <dgm:cxn modelId="{94E18B85-C119-41EB-B6FC-492F7AAB81D1}" srcId="{4DA5357D-9E68-4FA4-BBB5-56FF267D031C}" destId="{C0F5E9E5-F87D-451B-9B8A-A4C65A0F44D6}" srcOrd="1" destOrd="0" parTransId="{4B57951C-B23A-4941-A482-AFA9E42642E0}" sibTransId="{BD7FC089-E214-49B3-A6A5-C1E7E1EF4805}"/>
    <dgm:cxn modelId="{53255AAF-A0B5-4D48-9EEC-7B61F763CE67}" type="presOf" srcId="{31F71B29-A5DF-4293-96AF-721AFC61EF74}" destId="{9D52F99E-CCDF-4AF4-9FFD-1D4412EE4838}" srcOrd="0" destOrd="1" presId="urn:microsoft.com/office/officeart/2005/8/layout/hProcess7"/>
    <dgm:cxn modelId="{B3877851-CB99-4453-8A03-76E76E1EE972}" type="presOf" srcId="{B9E61CA7-D78F-4916-BD29-25F1081E6C05}" destId="{998F66FF-EA7E-4E76-925C-B2C0C97B1B73}" srcOrd="0" destOrd="0" presId="urn:microsoft.com/office/officeart/2005/8/layout/hProcess7"/>
    <dgm:cxn modelId="{14633BA9-C320-4292-AE91-4CE0ED737D13}" type="presOf" srcId="{D6F732C7-0DFB-42AC-92CC-DC07099C597F}" destId="{9D52F99E-CCDF-4AF4-9FFD-1D4412EE4838}" srcOrd="0" destOrd="5" presId="urn:microsoft.com/office/officeart/2005/8/layout/hProcess7"/>
    <dgm:cxn modelId="{FDA1F830-96FF-49B1-8DE8-F1E684AD4765}" type="presOf" srcId="{F767F4F5-BFE3-444D-BF44-7260D1FC07BC}" destId="{6B35C43B-7190-46B3-99D7-C9D068298F39}" srcOrd="0" destOrd="4" presId="urn:microsoft.com/office/officeart/2005/8/layout/hProcess7"/>
    <dgm:cxn modelId="{A64DE824-66E5-4D60-AE7E-D881D3FC8CF3}" srcId="{DE30B6EE-F202-43D9-83BE-033D12090742}" destId="{4FE981E4-069E-4722-B77C-4C4D57539FB2}" srcOrd="0" destOrd="0" parTransId="{A7979F9A-E6AF-4351-AC66-24AE749EC112}" sibTransId="{C6DFA83F-72C0-443F-8679-981313D68E24}"/>
    <dgm:cxn modelId="{701D07EB-0E1B-4FA1-BD96-1638329D925C}" srcId="{66AAD303-48ED-465E-A74C-7E02EA0F2166}" destId="{22E39FFB-00A7-43F7-8760-F4754B866ACF}" srcOrd="0" destOrd="0" parTransId="{50EA0C9A-E386-4366-AC56-F7AB7A93D075}" sibTransId="{17974D69-9E6D-4DD1-8356-D6D3AE7EB670}"/>
    <dgm:cxn modelId="{CDA3AACA-EEB7-4B52-890C-F21E26D742C2}" type="presOf" srcId="{4FE981E4-069E-4722-B77C-4C4D57539FB2}" destId="{6B35C43B-7190-46B3-99D7-C9D068298F39}" srcOrd="0" destOrd="1" presId="urn:microsoft.com/office/officeart/2005/8/layout/hProcess7"/>
    <dgm:cxn modelId="{4DC2F069-23F1-4314-939E-9A609491893C}" type="presOf" srcId="{E8556208-A00B-431D-B6BB-3D4B5A185C03}" destId="{DCE48E98-0B44-42A2-A716-992897D48C40}" srcOrd="0" destOrd="0" presId="urn:microsoft.com/office/officeart/2005/8/layout/hProcess7"/>
    <dgm:cxn modelId="{62FD32F1-CED3-4E62-A0BE-FDD8863F35D2}" type="presOf" srcId="{372227F2-257D-44BD-8079-2FC8877F9C56}" destId="{998F66FF-EA7E-4E76-925C-B2C0C97B1B73}" srcOrd="0" destOrd="1" presId="urn:microsoft.com/office/officeart/2005/8/layout/hProcess7"/>
    <dgm:cxn modelId="{7D6455C0-F90A-40AF-AF3B-9FE6ED13DB47}" srcId="{20A29F55-C0BE-425B-B26C-2E7608E9E2CF}" destId="{D0F863E0-AFAA-43E9-8403-8952E3D37F69}" srcOrd="1" destOrd="0" parTransId="{705B78C5-DC1B-4A70-BA67-F2C4834CA40D}" sibTransId="{B044CA3A-4AAE-4D51-B3B7-8AA908D9FEF0}"/>
    <dgm:cxn modelId="{5ADED045-9D79-43BD-89C8-F557037282BF}" srcId="{4DA5357D-9E68-4FA4-BBB5-56FF267D031C}" destId="{F767F4F5-BFE3-444D-BF44-7260D1FC07BC}" srcOrd="0" destOrd="0" parTransId="{62BB3999-8DDF-45CC-AF5D-DC716A600376}" sibTransId="{5F0C57B1-CE55-4DBD-8662-0D0795077D30}"/>
    <dgm:cxn modelId="{F58B49F1-03A4-49ED-BC83-06BB727867D8}" type="presOf" srcId="{20A29F55-C0BE-425B-B26C-2E7608E9E2CF}" destId="{1D6AA560-F817-486F-8A94-8344940DCEB8}" srcOrd="1" destOrd="0" presId="urn:microsoft.com/office/officeart/2005/8/layout/hProcess7"/>
    <dgm:cxn modelId="{39B09412-534E-46A3-8E12-7CD9743351D5}" type="presOf" srcId="{D0F863E0-AFAA-43E9-8403-8952E3D37F69}" destId="{6B35C43B-7190-46B3-99D7-C9D068298F39}" srcOrd="0" destOrd="2" presId="urn:microsoft.com/office/officeart/2005/8/layout/hProcess7"/>
    <dgm:cxn modelId="{C01B06C3-27DC-443E-9359-26C56AB611FA}" srcId="{20A29F55-C0BE-425B-B26C-2E7608E9E2CF}" destId="{DE30B6EE-F202-43D9-83BE-033D12090742}" srcOrd="0" destOrd="0" parTransId="{CD62E5B2-B39D-4E47-A6B3-EB0137E80DDA}" sibTransId="{812FB855-6EFD-43B1-8D3E-B521A6A451A8}"/>
    <dgm:cxn modelId="{DBF2A7DB-3962-475D-B84C-567B786C8447}" srcId="{66AAD303-48ED-465E-A74C-7E02EA0F2166}" destId="{31F71B29-A5DF-4293-96AF-721AFC61EF74}" srcOrd="1" destOrd="0" parTransId="{07C21455-7335-4CBA-915D-A703A51EF98F}" sibTransId="{C20FB0DD-B5DA-45A4-89A1-C0E672912B69}"/>
    <dgm:cxn modelId="{6B7F4D8E-D404-461A-A6F1-7BDB0F029993}" srcId="{31F71B29-A5DF-4293-96AF-721AFC61EF74}" destId="{1BEF77C4-EA8C-4FE5-B8F1-9F43FFB68374}" srcOrd="2" destOrd="0" parTransId="{020655A5-5C6F-43E1-B8B5-9F1A73A651EB}" sibTransId="{71104B6E-1113-49D7-BA4E-BBC7C848E776}"/>
    <dgm:cxn modelId="{24FB9F0C-D6EA-497C-8881-9D025A655F5C}" type="presOf" srcId="{66AAD303-48ED-465E-A74C-7E02EA0F2166}" destId="{13B4EAF4-56E0-4178-9BE8-064169E5427C}" srcOrd="1" destOrd="0" presId="urn:microsoft.com/office/officeart/2005/8/layout/hProcess7"/>
    <dgm:cxn modelId="{1EA259F9-361E-4563-B17C-FD76655AC651}" type="presOf" srcId="{F5837042-6A3D-4687-A768-B1F1C598783C}" destId="{998F66FF-EA7E-4E76-925C-B2C0C97B1B73}" srcOrd="0" destOrd="2" presId="urn:microsoft.com/office/officeart/2005/8/layout/hProcess7"/>
    <dgm:cxn modelId="{F3B2FC6D-F74F-4096-8B85-BDFC913CC945}" srcId="{6237555C-29A9-4971-A373-391258374BFA}" destId="{F5837042-6A3D-4687-A768-B1F1C598783C}" srcOrd="2" destOrd="0" parTransId="{E11EF796-C34C-469B-A77B-94A2AE267358}" sibTransId="{19E7B49D-EA61-4175-B832-71F69367FD87}"/>
    <dgm:cxn modelId="{7341DDC1-A5B7-48A2-87D9-0352DD4ACC0D}" srcId="{4DA5357D-9E68-4FA4-BBB5-56FF267D031C}" destId="{A2F35152-92C2-4918-B0CF-357DA6F8631C}" srcOrd="2" destOrd="0" parTransId="{EF99DF97-BAA9-4592-A4FC-BABB6AED5A3F}" sibTransId="{E977A111-6722-4EED-BC4C-02EB73C1FCF5}"/>
    <dgm:cxn modelId="{F74E98F6-616C-4E57-94C3-BCB0B27B4953}" type="presOf" srcId="{6237555C-29A9-4971-A373-391258374BFA}" destId="{6B3A3956-128B-4E9E-983D-009E5C41BD0C}" srcOrd="0" destOrd="0" presId="urn:microsoft.com/office/officeart/2005/8/layout/hProcess7"/>
    <dgm:cxn modelId="{034384C8-7BB0-48CB-911D-22CEF1508272}" srcId="{E8556208-A00B-431D-B6BB-3D4B5A185C03}" destId="{20A29F55-C0BE-425B-B26C-2E7608E9E2CF}" srcOrd="1" destOrd="0" parTransId="{F1FF1E70-FB0E-4608-9D7A-1477CB77760A}" sibTransId="{0CCCB59B-DE88-46D4-A63B-263E854F7E4C}"/>
    <dgm:cxn modelId="{7669EEA1-2EA5-4807-9B90-D254F907139D}" type="presOf" srcId="{E1ED0AF8-45CE-4CCD-9C8C-C30817BBD30B}" destId="{9D52F99E-CCDF-4AF4-9FFD-1D4412EE4838}" srcOrd="0" destOrd="3" presId="urn:microsoft.com/office/officeart/2005/8/layout/hProcess7"/>
    <dgm:cxn modelId="{9889D3AB-7AC0-48FF-A60B-1D80A75108E3}" type="presOf" srcId="{1BEF77C4-EA8C-4FE5-B8F1-9F43FFB68374}" destId="{9D52F99E-CCDF-4AF4-9FFD-1D4412EE4838}" srcOrd="0" destOrd="4" presId="urn:microsoft.com/office/officeart/2005/8/layout/hProcess7"/>
    <dgm:cxn modelId="{C6BE5313-16E1-4FAF-B111-FA64A919DBD5}" type="presOf" srcId="{DE30B6EE-F202-43D9-83BE-033D12090742}" destId="{6B35C43B-7190-46B3-99D7-C9D068298F39}" srcOrd="0" destOrd="0" presId="urn:microsoft.com/office/officeart/2005/8/layout/hProcess7"/>
    <dgm:cxn modelId="{9D95D7E7-57B0-4ECA-B46E-C1CFBDCB7E33}" srcId="{31F71B29-A5DF-4293-96AF-721AFC61EF74}" destId="{0DD49BD2-A1B5-4E9B-A898-2259BADC5090}" srcOrd="0" destOrd="0" parTransId="{F7B9592F-34F0-4029-80E5-EB030E4AE30E}" sibTransId="{2A1492DF-348C-4858-93AE-6D7CBB049AB8}"/>
    <dgm:cxn modelId="{6EFE6D09-7202-4C80-8463-30C5A08C2087}" srcId="{6237555C-29A9-4971-A373-391258374BFA}" destId="{372227F2-257D-44BD-8079-2FC8877F9C56}" srcOrd="1" destOrd="0" parTransId="{F3EBC88A-6AF3-4195-A799-EE80E0F2264B}" sibTransId="{CBD8DB76-9B34-4862-B8C6-218BCD8CE298}"/>
    <dgm:cxn modelId="{1AB86C6F-46EE-4E2C-88F4-7FA05BF8A35D}" type="presOf" srcId="{66AAD303-48ED-465E-A74C-7E02EA0F2166}" destId="{7F496886-F6FD-4103-9C00-2F6A2169EBDC}" srcOrd="0" destOrd="0" presId="urn:microsoft.com/office/officeart/2005/8/layout/hProcess7"/>
    <dgm:cxn modelId="{4E15C6AB-AD06-45E2-87EA-55807D5A7336}" type="presOf" srcId="{C0F5E9E5-F87D-451B-9B8A-A4C65A0F44D6}" destId="{6B35C43B-7190-46B3-99D7-C9D068298F39}" srcOrd="0" destOrd="5" presId="urn:microsoft.com/office/officeart/2005/8/layout/hProcess7"/>
    <dgm:cxn modelId="{4A3A2532-E15A-406B-87DE-FFC4287CB025}" srcId="{20A29F55-C0BE-425B-B26C-2E7608E9E2CF}" destId="{4DA5357D-9E68-4FA4-BBB5-56FF267D031C}" srcOrd="2" destOrd="0" parTransId="{EDD44BA6-881C-4FC5-9F42-DF92254E4CAF}" sibTransId="{46F76BE9-919D-45DF-8333-F6C15EF5BA3C}"/>
    <dgm:cxn modelId="{BE7D8E6C-6684-43BC-8ADA-9C62A92686F3}" type="presOf" srcId="{A2F35152-92C2-4918-B0CF-357DA6F8631C}" destId="{6B35C43B-7190-46B3-99D7-C9D068298F39}" srcOrd="0" destOrd="6" presId="urn:microsoft.com/office/officeart/2005/8/layout/hProcess7"/>
    <dgm:cxn modelId="{7952D102-7C56-4CA1-8933-8DECF27EF2E7}" srcId="{6237555C-29A9-4971-A373-391258374BFA}" destId="{B9E61CA7-D78F-4916-BD29-25F1081E6C05}" srcOrd="0" destOrd="0" parTransId="{6D7DC07E-FDB0-4D28-8158-19E783E88D66}" sibTransId="{A1670ECF-C418-41BE-9F57-834D9358C231}"/>
    <dgm:cxn modelId="{520B7F52-6115-413F-9113-764AFB2BBD8E}" type="presOf" srcId="{22E39FFB-00A7-43F7-8760-F4754B866ACF}" destId="{9D52F99E-CCDF-4AF4-9FFD-1D4412EE4838}" srcOrd="0" destOrd="0" presId="urn:microsoft.com/office/officeart/2005/8/layout/hProcess7"/>
    <dgm:cxn modelId="{8626FC19-8259-48FE-BE4D-FA73C3626672}" type="presOf" srcId="{0DD49BD2-A1B5-4E9B-A898-2259BADC5090}" destId="{9D52F99E-CCDF-4AF4-9FFD-1D4412EE4838}" srcOrd="0" destOrd="2" presId="urn:microsoft.com/office/officeart/2005/8/layout/hProcess7"/>
    <dgm:cxn modelId="{2DEE9FE9-5AA2-4CBE-BE10-7A514F474640}" srcId="{31F71B29-A5DF-4293-96AF-721AFC61EF74}" destId="{E1ED0AF8-45CE-4CCD-9C8C-C30817BBD30B}" srcOrd="1" destOrd="0" parTransId="{FD123781-ACF4-4541-82FB-2F88AE467AAC}" sibTransId="{9EB64E6B-92CF-452E-A9DA-1C869B609534}"/>
    <dgm:cxn modelId="{D01FE1C9-158C-43EE-B84A-DB18D57CE7A0}" srcId="{66AAD303-48ED-465E-A74C-7E02EA0F2166}" destId="{D6F732C7-0DFB-42AC-92CC-DC07099C597F}" srcOrd="2" destOrd="0" parTransId="{5D929079-E6FA-4931-880B-6DDF81C469EC}" sibTransId="{7EFEC477-A478-4C5E-9B57-3B9C32BEA5DE}"/>
    <dgm:cxn modelId="{0688BDE6-9393-4B99-B989-73C79D476D4C}" srcId="{E8556208-A00B-431D-B6BB-3D4B5A185C03}" destId="{6237555C-29A9-4971-A373-391258374BFA}" srcOrd="2" destOrd="0" parTransId="{483AA023-B7B4-454E-B832-C5F524EDA027}" sibTransId="{A5F09614-7BB8-4F25-A7BE-975F2300B4DD}"/>
    <dgm:cxn modelId="{F87A7912-A6E1-4421-8D77-08477B690F8B}" type="presOf" srcId="{6237555C-29A9-4971-A373-391258374BFA}" destId="{3FF86A57-3720-484D-8E10-2E7BD273DBE4}" srcOrd="1" destOrd="0" presId="urn:microsoft.com/office/officeart/2005/8/layout/hProcess7"/>
    <dgm:cxn modelId="{AC24D9A5-10DE-4714-B376-664551246EF1}" srcId="{E8556208-A00B-431D-B6BB-3D4B5A185C03}" destId="{66AAD303-48ED-465E-A74C-7E02EA0F2166}" srcOrd="0" destOrd="0" parTransId="{0FF5DC16-83BA-4244-808A-D463F9B36DE5}" sibTransId="{24D76094-E1FB-4662-8ABE-BD58E6CCC773}"/>
    <dgm:cxn modelId="{3BDCC565-8DE6-49DC-B2CD-33AC80B5338A}" type="presParOf" srcId="{DCE48E98-0B44-42A2-A716-992897D48C40}" destId="{3D25847C-2E04-445F-8C18-28BBE2AD955B}" srcOrd="0" destOrd="0" presId="urn:microsoft.com/office/officeart/2005/8/layout/hProcess7"/>
    <dgm:cxn modelId="{F42677A0-2957-4C65-944A-F553DA0F826A}" type="presParOf" srcId="{3D25847C-2E04-445F-8C18-28BBE2AD955B}" destId="{7F496886-F6FD-4103-9C00-2F6A2169EBDC}" srcOrd="0" destOrd="0" presId="urn:microsoft.com/office/officeart/2005/8/layout/hProcess7"/>
    <dgm:cxn modelId="{2B735419-2831-45AC-BB03-5ADC0CD452D5}" type="presParOf" srcId="{3D25847C-2E04-445F-8C18-28BBE2AD955B}" destId="{13B4EAF4-56E0-4178-9BE8-064169E5427C}" srcOrd="1" destOrd="0" presId="urn:microsoft.com/office/officeart/2005/8/layout/hProcess7"/>
    <dgm:cxn modelId="{71F64661-79A4-43C8-8BDC-29B94BEF37C4}" type="presParOf" srcId="{3D25847C-2E04-445F-8C18-28BBE2AD955B}" destId="{9D52F99E-CCDF-4AF4-9FFD-1D4412EE4838}" srcOrd="2" destOrd="0" presId="urn:microsoft.com/office/officeart/2005/8/layout/hProcess7"/>
    <dgm:cxn modelId="{48107BF8-7A0C-43EB-889D-5FB0D3B2CAE5}" type="presParOf" srcId="{DCE48E98-0B44-42A2-A716-992897D48C40}" destId="{0F352FCE-0A7F-44C7-95CD-E8D87674F24E}" srcOrd="1" destOrd="0" presId="urn:microsoft.com/office/officeart/2005/8/layout/hProcess7"/>
    <dgm:cxn modelId="{40E39C94-A6C9-4FE3-9A50-31CC4E99F879}" type="presParOf" srcId="{DCE48E98-0B44-42A2-A716-992897D48C40}" destId="{3399D3BD-467C-488F-8CFD-6A05A89185C8}" srcOrd="2" destOrd="0" presId="urn:microsoft.com/office/officeart/2005/8/layout/hProcess7"/>
    <dgm:cxn modelId="{1F8AB346-2BF8-4AD2-BBC8-082774843850}" type="presParOf" srcId="{3399D3BD-467C-488F-8CFD-6A05A89185C8}" destId="{E2B699E2-1890-424B-9B04-19E7B453EC6A}" srcOrd="0" destOrd="0" presId="urn:microsoft.com/office/officeart/2005/8/layout/hProcess7"/>
    <dgm:cxn modelId="{514F463A-6BA1-439C-8B8A-06F531BB7A7D}" type="presParOf" srcId="{3399D3BD-467C-488F-8CFD-6A05A89185C8}" destId="{626DBF9A-7DEB-4D10-AB27-FA9929564C2A}" srcOrd="1" destOrd="0" presId="urn:microsoft.com/office/officeart/2005/8/layout/hProcess7"/>
    <dgm:cxn modelId="{E20B2D7A-0C20-4138-A43D-C530D802F7B2}" type="presParOf" srcId="{3399D3BD-467C-488F-8CFD-6A05A89185C8}" destId="{3F6B191E-4335-4706-A2E5-4244BC485B61}" srcOrd="2" destOrd="0" presId="urn:microsoft.com/office/officeart/2005/8/layout/hProcess7"/>
    <dgm:cxn modelId="{AAF833A8-DA34-49B2-BF12-D897CE115940}" type="presParOf" srcId="{DCE48E98-0B44-42A2-A716-992897D48C40}" destId="{72B34883-C329-461C-81C2-7C19EFEBDC66}" srcOrd="3" destOrd="0" presId="urn:microsoft.com/office/officeart/2005/8/layout/hProcess7"/>
    <dgm:cxn modelId="{CF6F3F88-952E-4B80-AC18-DBCF206FFABF}" type="presParOf" srcId="{DCE48E98-0B44-42A2-A716-992897D48C40}" destId="{7969A11A-54FA-4FB5-B740-5C7FAEBAD7F1}" srcOrd="4" destOrd="0" presId="urn:microsoft.com/office/officeart/2005/8/layout/hProcess7"/>
    <dgm:cxn modelId="{DEE904DB-3DB1-473A-9DA0-AED853CA3BD3}" type="presParOf" srcId="{7969A11A-54FA-4FB5-B740-5C7FAEBAD7F1}" destId="{38760417-4B5F-48A6-84FC-1FE2F6B159B5}" srcOrd="0" destOrd="0" presId="urn:microsoft.com/office/officeart/2005/8/layout/hProcess7"/>
    <dgm:cxn modelId="{5ADBC00E-E6CB-4149-BB34-89553BBE8790}" type="presParOf" srcId="{7969A11A-54FA-4FB5-B740-5C7FAEBAD7F1}" destId="{1D6AA560-F817-486F-8A94-8344940DCEB8}" srcOrd="1" destOrd="0" presId="urn:microsoft.com/office/officeart/2005/8/layout/hProcess7"/>
    <dgm:cxn modelId="{AB49688B-ED1C-4703-AC90-5E7F4CF4E409}" type="presParOf" srcId="{7969A11A-54FA-4FB5-B740-5C7FAEBAD7F1}" destId="{6B35C43B-7190-46B3-99D7-C9D068298F39}" srcOrd="2" destOrd="0" presId="urn:microsoft.com/office/officeart/2005/8/layout/hProcess7"/>
    <dgm:cxn modelId="{28505C39-D7BC-43A6-810D-784BA6C6A1FC}" type="presParOf" srcId="{DCE48E98-0B44-42A2-A716-992897D48C40}" destId="{87E85820-CA55-40EE-A007-9E4B5CD30562}" srcOrd="5" destOrd="0" presId="urn:microsoft.com/office/officeart/2005/8/layout/hProcess7"/>
    <dgm:cxn modelId="{B78A1C66-4A5D-4DBC-87CF-A13E7AF5AB30}" type="presParOf" srcId="{DCE48E98-0B44-42A2-A716-992897D48C40}" destId="{6FA5EAFD-3200-4143-BD06-A757C66202B2}" srcOrd="6" destOrd="0" presId="urn:microsoft.com/office/officeart/2005/8/layout/hProcess7"/>
    <dgm:cxn modelId="{55AA5B2C-4F4C-44E9-B96A-E03FCF79CA8A}" type="presParOf" srcId="{6FA5EAFD-3200-4143-BD06-A757C66202B2}" destId="{DE4FA37B-15E3-4C36-9DE5-761EED8724A0}" srcOrd="0" destOrd="0" presId="urn:microsoft.com/office/officeart/2005/8/layout/hProcess7"/>
    <dgm:cxn modelId="{7291D716-6D7E-4726-BE55-6279AF904143}" type="presParOf" srcId="{6FA5EAFD-3200-4143-BD06-A757C66202B2}" destId="{91BA576D-5F70-4EA7-9E23-60100F382C3A}" srcOrd="1" destOrd="0" presId="urn:microsoft.com/office/officeart/2005/8/layout/hProcess7"/>
    <dgm:cxn modelId="{2167E8CC-5E4C-480F-A2A1-FA84C0352CB7}" type="presParOf" srcId="{6FA5EAFD-3200-4143-BD06-A757C66202B2}" destId="{294AB11B-7663-44EF-85CD-BB91FDC34006}" srcOrd="2" destOrd="0" presId="urn:microsoft.com/office/officeart/2005/8/layout/hProcess7"/>
    <dgm:cxn modelId="{6E3E2D08-B535-4FCC-ADB8-4DA9E3D12A4B}" type="presParOf" srcId="{DCE48E98-0B44-42A2-A716-992897D48C40}" destId="{D355DA1E-4652-44CE-AB2C-DFEA66CB8F9A}" srcOrd="7" destOrd="0" presId="urn:microsoft.com/office/officeart/2005/8/layout/hProcess7"/>
    <dgm:cxn modelId="{D7E8E1B5-2407-45DB-B44F-2D39DF2584BD}" type="presParOf" srcId="{DCE48E98-0B44-42A2-A716-992897D48C40}" destId="{8321BC6A-7726-4AA7-ADEE-1998829AC431}" srcOrd="8" destOrd="0" presId="urn:microsoft.com/office/officeart/2005/8/layout/hProcess7"/>
    <dgm:cxn modelId="{DB639E8B-8609-4D9A-9FF1-F6AE76CDF851}" type="presParOf" srcId="{8321BC6A-7726-4AA7-ADEE-1998829AC431}" destId="{6B3A3956-128B-4E9E-983D-009E5C41BD0C}" srcOrd="0" destOrd="0" presId="urn:microsoft.com/office/officeart/2005/8/layout/hProcess7"/>
    <dgm:cxn modelId="{C00BA550-965D-4275-A8EA-44D417C92C73}" type="presParOf" srcId="{8321BC6A-7726-4AA7-ADEE-1998829AC431}" destId="{3FF86A57-3720-484D-8E10-2E7BD273DBE4}" srcOrd="1" destOrd="0" presId="urn:microsoft.com/office/officeart/2005/8/layout/hProcess7"/>
    <dgm:cxn modelId="{4ECF78EA-C062-4B48-9528-2EB7A49395F4}" type="presParOf" srcId="{8321BC6A-7726-4AA7-ADEE-1998829AC431}" destId="{998F66FF-EA7E-4E76-925C-B2C0C97B1B73}"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4308697-B0F7-42F6-A7A4-49EEEA6B4E6E}"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id-ID"/>
        </a:p>
      </dgm:t>
    </dgm:pt>
    <dgm:pt modelId="{CD0389B1-B0BD-4A94-BDEB-DBFC1A368BCF}">
      <dgm:prSet phldrT="[Text]"/>
      <dgm:spPr/>
      <dgm:t>
        <a:bodyPr/>
        <a:lstStyle/>
        <a:p>
          <a:r>
            <a:rPr lang="id-ID" dirty="0" smtClean="0">
              <a:solidFill>
                <a:schemeClr val="tx1"/>
              </a:solidFill>
            </a:rPr>
            <a:t>Prinsip 1</a:t>
          </a:r>
          <a:endParaRPr lang="id-ID" dirty="0">
            <a:solidFill>
              <a:schemeClr val="tx1"/>
            </a:solidFill>
          </a:endParaRPr>
        </a:p>
      </dgm:t>
    </dgm:pt>
    <dgm:pt modelId="{9B1435EA-6707-462C-9374-3A4C0224AD08}" type="parTrans" cxnId="{194A21E3-9ECC-41A3-B0B0-A4532106C7EA}">
      <dgm:prSet/>
      <dgm:spPr/>
      <dgm:t>
        <a:bodyPr/>
        <a:lstStyle/>
        <a:p>
          <a:endParaRPr lang="id-ID"/>
        </a:p>
      </dgm:t>
    </dgm:pt>
    <dgm:pt modelId="{77D726F8-E2F9-4B19-8635-035265BF5C3F}" type="sibTrans" cxnId="{194A21E3-9ECC-41A3-B0B0-A4532106C7EA}">
      <dgm:prSet/>
      <dgm:spPr/>
      <dgm:t>
        <a:bodyPr/>
        <a:lstStyle/>
        <a:p>
          <a:endParaRPr lang="id-ID"/>
        </a:p>
      </dgm:t>
    </dgm:pt>
    <dgm:pt modelId="{64E14E4E-F3A7-49E2-A21C-45E37A60514F}">
      <dgm:prSet phldrT="[Text]"/>
      <dgm:spPr/>
      <dgm:t>
        <a:bodyPr/>
        <a:lstStyle/>
        <a:p>
          <a:r>
            <a:rPr lang="id-ID" dirty="0" smtClean="0">
              <a:solidFill>
                <a:schemeClr val="tx1"/>
              </a:solidFill>
            </a:rPr>
            <a:t>Prinsip 2</a:t>
          </a:r>
          <a:endParaRPr lang="id-ID" dirty="0">
            <a:solidFill>
              <a:schemeClr val="tx1"/>
            </a:solidFill>
          </a:endParaRPr>
        </a:p>
      </dgm:t>
    </dgm:pt>
    <dgm:pt modelId="{99E640E4-FE9B-4C65-8AB0-F21129723F9A}" type="parTrans" cxnId="{9DD3796B-F62B-4082-BCCC-7F44BA2430F7}">
      <dgm:prSet/>
      <dgm:spPr/>
      <dgm:t>
        <a:bodyPr/>
        <a:lstStyle/>
        <a:p>
          <a:endParaRPr lang="id-ID"/>
        </a:p>
      </dgm:t>
    </dgm:pt>
    <dgm:pt modelId="{557BAEC2-F420-4048-9E41-C242BFCC27E1}" type="sibTrans" cxnId="{9DD3796B-F62B-4082-BCCC-7F44BA2430F7}">
      <dgm:prSet/>
      <dgm:spPr/>
      <dgm:t>
        <a:bodyPr/>
        <a:lstStyle/>
        <a:p>
          <a:endParaRPr lang="id-ID"/>
        </a:p>
      </dgm:t>
    </dgm:pt>
    <dgm:pt modelId="{3D3B6AEE-0B18-44DA-8C29-FE9E613E56FA}">
      <dgm:prSet phldrT="[Text]"/>
      <dgm:spPr/>
      <dgm:t>
        <a:bodyPr/>
        <a:lstStyle/>
        <a:p>
          <a:r>
            <a:rPr lang="id-ID" dirty="0" smtClean="0">
              <a:solidFill>
                <a:schemeClr val="tx1"/>
              </a:solidFill>
            </a:rPr>
            <a:t>Prinsip 3</a:t>
          </a:r>
          <a:endParaRPr lang="id-ID" dirty="0">
            <a:solidFill>
              <a:schemeClr val="tx1"/>
            </a:solidFill>
          </a:endParaRPr>
        </a:p>
      </dgm:t>
    </dgm:pt>
    <dgm:pt modelId="{3252045C-79FA-42EA-A6F7-24C93BE5800E}" type="parTrans" cxnId="{EFA8F511-8B9E-4522-88BD-DC7C9D142E44}">
      <dgm:prSet/>
      <dgm:spPr/>
      <dgm:t>
        <a:bodyPr/>
        <a:lstStyle/>
        <a:p>
          <a:endParaRPr lang="id-ID"/>
        </a:p>
      </dgm:t>
    </dgm:pt>
    <dgm:pt modelId="{924BEA9F-361C-49C3-A6DA-C6E84E96838A}" type="sibTrans" cxnId="{EFA8F511-8B9E-4522-88BD-DC7C9D142E44}">
      <dgm:prSet/>
      <dgm:spPr/>
      <dgm:t>
        <a:bodyPr/>
        <a:lstStyle/>
        <a:p>
          <a:endParaRPr lang="id-ID"/>
        </a:p>
      </dgm:t>
    </dgm:pt>
    <dgm:pt modelId="{A33C6E05-7A26-4C01-8DAB-923A87BE98ED}">
      <dgm:prSet phldrT="[Text]"/>
      <dgm:spPr/>
      <dgm:t>
        <a:bodyPr/>
        <a:lstStyle/>
        <a:p>
          <a:r>
            <a:rPr lang="id-ID" dirty="0" smtClean="0"/>
            <a:t>Cegah Kesalahan</a:t>
          </a:r>
          <a:endParaRPr lang="id-ID" dirty="0"/>
        </a:p>
      </dgm:t>
    </dgm:pt>
    <dgm:pt modelId="{804AE7DC-F520-4A2D-84E8-0EEBD0DD8E51}" type="parTrans" cxnId="{ACE73370-4E02-4742-AC19-2DE6AE048932}">
      <dgm:prSet/>
      <dgm:spPr/>
      <dgm:t>
        <a:bodyPr/>
        <a:lstStyle/>
        <a:p>
          <a:endParaRPr lang="id-ID"/>
        </a:p>
      </dgm:t>
    </dgm:pt>
    <dgm:pt modelId="{DCC1F8CF-3188-48B4-9580-2036D1396551}" type="sibTrans" cxnId="{ACE73370-4E02-4742-AC19-2DE6AE048932}">
      <dgm:prSet/>
      <dgm:spPr/>
      <dgm:t>
        <a:bodyPr/>
        <a:lstStyle/>
        <a:p>
          <a:endParaRPr lang="id-ID"/>
        </a:p>
      </dgm:t>
    </dgm:pt>
    <dgm:pt modelId="{F8CCE8B5-041E-4AFB-A550-5F5B0475BD7A}">
      <dgm:prSet phldrT="[Text]"/>
      <dgm:spPr/>
      <dgm:t>
        <a:bodyPr/>
        <a:lstStyle/>
        <a:p>
          <a:r>
            <a:rPr lang="id-ID" dirty="0" smtClean="0"/>
            <a:t>Mengenali Perbedaan Jenis Pemakai</a:t>
          </a:r>
          <a:endParaRPr lang="id-ID" dirty="0"/>
        </a:p>
      </dgm:t>
    </dgm:pt>
    <dgm:pt modelId="{91BCC3F2-D7F5-4BEA-8520-6D5AD6F5B266}" type="parTrans" cxnId="{3E87C6A1-8EEE-4344-9593-222E99D7E567}">
      <dgm:prSet/>
      <dgm:spPr/>
      <dgm:t>
        <a:bodyPr/>
        <a:lstStyle/>
        <a:p>
          <a:endParaRPr lang="id-ID"/>
        </a:p>
      </dgm:t>
    </dgm:pt>
    <dgm:pt modelId="{7B55BB15-48C3-4E05-B26A-0B7905752D77}" type="sibTrans" cxnId="{3E87C6A1-8EEE-4344-9593-222E99D7E567}">
      <dgm:prSet/>
      <dgm:spPr/>
      <dgm:t>
        <a:bodyPr/>
        <a:lstStyle/>
        <a:p>
          <a:endParaRPr lang="id-ID"/>
        </a:p>
      </dgm:t>
    </dgm:pt>
    <dgm:pt modelId="{77A69E92-6CA8-42C0-9F11-86270DD24351}">
      <dgm:prSet phldrT="[Text]"/>
      <dgm:spPr/>
      <dgm:t>
        <a:bodyPr/>
        <a:lstStyle/>
        <a:p>
          <a:r>
            <a:rPr lang="id-ID" dirty="0" smtClean="0"/>
            <a:t>Gunakan Delapan Aturan Emas Perancangan UI</a:t>
          </a:r>
          <a:endParaRPr lang="id-ID" dirty="0"/>
        </a:p>
      </dgm:t>
    </dgm:pt>
    <dgm:pt modelId="{A9159F79-633D-4E7C-936C-E2ACFA00BC68}" type="parTrans" cxnId="{F335863E-98F1-4A09-8021-B961FCB59342}">
      <dgm:prSet/>
      <dgm:spPr/>
      <dgm:t>
        <a:bodyPr/>
        <a:lstStyle/>
        <a:p>
          <a:endParaRPr lang="id-ID"/>
        </a:p>
      </dgm:t>
    </dgm:pt>
    <dgm:pt modelId="{FB17AE47-B6DE-4804-95E0-9F346C129D5D}" type="sibTrans" cxnId="{F335863E-98F1-4A09-8021-B961FCB59342}">
      <dgm:prSet/>
      <dgm:spPr/>
      <dgm:t>
        <a:bodyPr/>
        <a:lstStyle/>
        <a:p>
          <a:endParaRPr lang="id-ID"/>
        </a:p>
      </dgm:t>
    </dgm:pt>
    <dgm:pt modelId="{E347A04D-B56A-4945-A3AB-F2821BC1BF7C}" type="pres">
      <dgm:prSet presAssocID="{34308697-B0F7-42F6-A7A4-49EEEA6B4E6E}" presName="linearFlow" presStyleCnt="0">
        <dgm:presLayoutVars>
          <dgm:dir/>
          <dgm:animLvl val="lvl"/>
          <dgm:resizeHandles val="exact"/>
        </dgm:presLayoutVars>
      </dgm:prSet>
      <dgm:spPr/>
      <dgm:t>
        <a:bodyPr/>
        <a:lstStyle/>
        <a:p>
          <a:endParaRPr lang="id-ID"/>
        </a:p>
      </dgm:t>
    </dgm:pt>
    <dgm:pt modelId="{FDD24072-0667-43E8-B6F6-73656CD84199}" type="pres">
      <dgm:prSet presAssocID="{CD0389B1-B0BD-4A94-BDEB-DBFC1A368BCF}" presName="composite" presStyleCnt="0"/>
      <dgm:spPr/>
    </dgm:pt>
    <dgm:pt modelId="{935707EF-BBA2-41AB-97F5-6205C6168C29}" type="pres">
      <dgm:prSet presAssocID="{CD0389B1-B0BD-4A94-BDEB-DBFC1A368BCF}" presName="parTx" presStyleLbl="node1" presStyleIdx="0" presStyleCnt="3">
        <dgm:presLayoutVars>
          <dgm:chMax val="0"/>
          <dgm:chPref val="0"/>
          <dgm:bulletEnabled val="1"/>
        </dgm:presLayoutVars>
      </dgm:prSet>
      <dgm:spPr/>
      <dgm:t>
        <a:bodyPr/>
        <a:lstStyle/>
        <a:p>
          <a:endParaRPr lang="id-ID"/>
        </a:p>
      </dgm:t>
    </dgm:pt>
    <dgm:pt modelId="{BB74E98B-51BD-493B-97A1-C7E220310F81}" type="pres">
      <dgm:prSet presAssocID="{CD0389B1-B0BD-4A94-BDEB-DBFC1A368BCF}" presName="parSh" presStyleLbl="node1" presStyleIdx="0" presStyleCnt="3"/>
      <dgm:spPr/>
      <dgm:t>
        <a:bodyPr/>
        <a:lstStyle/>
        <a:p>
          <a:endParaRPr lang="id-ID"/>
        </a:p>
      </dgm:t>
    </dgm:pt>
    <dgm:pt modelId="{A2D4DECE-8842-4622-8E3C-A3AE5DF3D05F}" type="pres">
      <dgm:prSet presAssocID="{CD0389B1-B0BD-4A94-BDEB-DBFC1A368BCF}" presName="desTx" presStyleLbl="fgAcc1" presStyleIdx="0" presStyleCnt="3">
        <dgm:presLayoutVars>
          <dgm:bulletEnabled val="1"/>
        </dgm:presLayoutVars>
      </dgm:prSet>
      <dgm:spPr/>
      <dgm:t>
        <a:bodyPr/>
        <a:lstStyle/>
        <a:p>
          <a:endParaRPr lang="id-ID"/>
        </a:p>
      </dgm:t>
    </dgm:pt>
    <dgm:pt modelId="{721C8110-96AB-4EEE-8C55-40F30182DA3F}" type="pres">
      <dgm:prSet presAssocID="{77D726F8-E2F9-4B19-8635-035265BF5C3F}" presName="sibTrans" presStyleLbl="sibTrans2D1" presStyleIdx="0" presStyleCnt="2"/>
      <dgm:spPr/>
      <dgm:t>
        <a:bodyPr/>
        <a:lstStyle/>
        <a:p>
          <a:endParaRPr lang="id-ID"/>
        </a:p>
      </dgm:t>
    </dgm:pt>
    <dgm:pt modelId="{712EF39A-33CE-40BE-AF06-AA45F97CB920}" type="pres">
      <dgm:prSet presAssocID="{77D726F8-E2F9-4B19-8635-035265BF5C3F}" presName="connTx" presStyleLbl="sibTrans2D1" presStyleIdx="0" presStyleCnt="2"/>
      <dgm:spPr/>
      <dgm:t>
        <a:bodyPr/>
        <a:lstStyle/>
        <a:p>
          <a:endParaRPr lang="id-ID"/>
        </a:p>
      </dgm:t>
    </dgm:pt>
    <dgm:pt modelId="{81A2CA31-3254-49DD-9B5B-B7ABFB020893}" type="pres">
      <dgm:prSet presAssocID="{64E14E4E-F3A7-49E2-A21C-45E37A60514F}" presName="composite" presStyleCnt="0"/>
      <dgm:spPr/>
    </dgm:pt>
    <dgm:pt modelId="{7FEFAAD5-CEB6-4278-AE1E-1AB449EF716E}" type="pres">
      <dgm:prSet presAssocID="{64E14E4E-F3A7-49E2-A21C-45E37A60514F}" presName="parTx" presStyleLbl="node1" presStyleIdx="0" presStyleCnt="3">
        <dgm:presLayoutVars>
          <dgm:chMax val="0"/>
          <dgm:chPref val="0"/>
          <dgm:bulletEnabled val="1"/>
        </dgm:presLayoutVars>
      </dgm:prSet>
      <dgm:spPr/>
      <dgm:t>
        <a:bodyPr/>
        <a:lstStyle/>
        <a:p>
          <a:endParaRPr lang="id-ID"/>
        </a:p>
      </dgm:t>
    </dgm:pt>
    <dgm:pt modelId="{9D3A6069-C7EA-459F-9F1F-D6A5AAC7326D}" type="pres">
      <dgm:prSet presAssocID="{64E14E4E-F3A7-49E2-A21C-45E37A60514F}" presName="parSh" presStyleLbl="node1" presStyleIdx="1" presStyleCnt="3"/>
      <dgm:spPr/>
      <dgm:t>
        <a:bodyPr/>
        <a:lstStyle/>
        <a:p>
          <a:endParaRPr lang="id-ID"/>
        </a:p>
      </dgm:t>
    </dgm:pt>
    <dgm:pt modelId="{A58DCF9C-8389-4297-8AA9-0AEC429DEEB6}" type="pres">
      <dgm:prSet presAssocID="{64E14E4E-F3A7-49E2-A21C-45E37A60514F}" presName="desTx" presStyleLbl="fgAcc1" presStyleIdx="1" presStyleCnt="3">
        <dgm:presLayoutVars>
          <dgm:bulletEnabled val="1"/>
        </dgm:presLayoutVars>
      </dgm:prSet>
      <dgm:spPr/>
      <dgm:t>
        <a:bodyPr/>
        <a:lstStyle/>
        <a:p>
          <a:endParaRPr lang="id-ID"/>
        </a:p>
      </dgm:t>
    </dgm:pt>
    <dgm:pt modelId="{E2BEF489-8464-4F49-A6F2-C8654DE6624C}" type="pres">
      <dgm:prSet presAssocID="{557BAEC2-F420-4048-9E41-C242BFCC27E1}" presName="sibTrans" presStyleLbl="sibTrans2D1" presStyleIdx="1" presStyleCnt="2"/>
      <dgm:spPr/>
      <dgm:t>
        <a:bodyPr/>
        <a:lstStyle/>
        <a:p>
          <a:endParaRPr lang="id-ID"/>
        </a:p>
      </dgm:t>
    </dgm:pt>
    <dgm:pt modelId="{66AE7841-E28E-4955-BAEE-B94ACED0919A}" type="pres">
      <dgm:prSet presAssocID="{557BAEC2-F420-4048-9E41-C242BFCC27E1}" presName="connTx" presStyleLbl="sibTrans2D1" presStyleIdx="1" presStyleCnt="2"/>
      <dgm:spPr/>
      <dgm:t>
        <a:bodyPr/>
        <a:lstStyle/>
        <a:p>
          <a:endParaRPr lang="id-ID"/>
        </a:p>
      </dgm:t>
    </dgm:pt>
    <dgm:pt modelId="{72A7A999-AB94-49D2-89D7-E020DB73BF9B}" type="pres">
      <dgm:prSet presAssocID="{3D3B6AEE-0B18-44DA-8C29-FE9E613E56FA}" presName="composite" presStyleCnt="0"/>
      <dgm:spPr/>
    </dgm:pt>
    <dgm:pt modelId="{EF8FB9C6-8E23-4CF2-97FA-0B47F3F74580}" type="pres">
      <dgm:prSet presAssocID="{3D3B6AEE-0B18-44DA-8C29-FE9E613E56FA}" presName="parTx" presStyleLbl="node1" presStyleIdx="1" presStyleCnt="3">
        <dgm:presLayoutVars>
          <dgm:chMax val="0"/>
          <dgm:chPref val="0"/>
          <dgm:bulletEnabled val="1"/>
        </dgm:presLayoutVars>
      </dgm:prSet>
      <dgm:spPr/>
      <dgm:t>
        <a:bodyPr/>
        <a:lstStyle/>
        <a:p>
          <a:endParaRPr lang="id-ID"/>
        </a:p>
      </dgm:t>
    </dgm:pt>
    <dgm:pt modelId="{A9C52E3D-B9A1-4F28-8CEB-5E2C72183190}" type="pres">
      <dgm:prSet presAssocID="{3D3B6AEE-0B18-44DA-8C29-FE9E613E56FA}" presName="parSh" presStyleLbl="node1" presStyleIdx="2" presStyleCnt="3"/>
      <dgm:spPr/>
      <dgm:t>
        <a:bodyPr/>
        <a:lstStyle/>
        <a:p>
          <a:endParaRPr lang="id-ID"/>
        </a:p>
      </dgm:t>
    </dgm:pt>
    <dgm:pt modelId="{853B2767-16C1-4179-ACC1-1F9D08B5C2A9}" type="pres">
      <dgm:prSet presAssocID="{3D3B6AEE-0B18-44DA-8C29-FE9E613E56FA}" presName="desTx" presStyleLbl="fgAcc1" presStyleIdx="2" presStyleCnt="3">
        <dgm:presLayoutVars>
          <dgm:bulletEnabled val="1"/>
        </dgm:presLayoutVars>
      </dgm:prSet>
      <dgm:spPr/>
      <dgm:t>
        <a:bodyPr/>
        <a:lstStyle/>
        <a:p>
          <a:endParaRPr lang="id-ID"/>
        </a:p>
      </dgm:t>
    </dgm:pt>
  </dgm:ptLst>
  <dgm:cxnLst>
    <dgm:cxn modelId="{E73B2259-05F4-4A5B-A501-9757B1B6C6D4}" type="presOf" srcId="{A33C6E05-7A26-4C01-8DAB-923A87BE98ED}" destId="{853B2767-16C1-4179-ACC1-1F9D08B5C2A9}" srcOrd="0" destOrd="0" presId="urn:microsoft.com/office/officeart/2005/8/layout/process3"/>
    <dgm:cxn modelId="{4EFBE829-89C2-4635-8F4C-CAB33C1D9D8C}" type="presOf" srcId="{3D3B6AEE-0B18-44DA-8C29-FE9E613E56FA}" destId="{EF8FB9C6-8E23-4CF2-97FA-0B47F3F74580}" srcOrd="0" destOrd="0" presId="urn:microsoft.com/office/officeart/2005/8/layout/process3"/>
    <dgm:cxn modelId="{C9CF7C29-24C7-4C4E-BFDE-9103A6CD0DB2}" type="presOf" srcId="{77D726F8-E2F9-4B19-8635-035265BF5C3F}" destId="{712EF39A-33CE-40BE-AF06-AA45F97CB920}" srcOrd="1" destOrd="0" presId="urn:microsoft.com/office/officeart/2005/8/layout/process3"/>
    <dgm:cxn modelId="{0DA0E6E5-23D7-4193-9CF5-74FE171847F1}" type="presOf" srcId="{77D726F8-E2F9-4B19-8635-035265BF5C3F}" destId="{721C8110-96AB-4EEE-8C55-40F30182DA3F}" srcOrd="0" destOrd="0" presId="urn:microsoft.com/office/officeart/2005/8/layout/process3"/>
    <dgm:cxn modelId="{DAC7C691-8602-408C-8A5C-E3A5239B522A}" type="presOf" srcId="{557BAEC2-F420-4048-9E41-C242BFCC27E1}" destId="{66AE7841-E28E-4955-BAEE-B94ACED0919A}" srcOrd="1" destOrd="0" presId="urn:microsoft.com/office/officeart/2005/8/layout/process3"/>
    <dgm:cxn modelId="{20892630-A738-4FB2-B19E-B169C372E705}" type="presOf" srcId="{34308697-B0F7-42F6-A7A4-49EEEA6B4E6E}" destId="{E347A04D-B56A-4945-A3AB-F2821BC1BF7C}" srcOrd="0" destOrd="0" presId="urn:microsoft.com/office/officeart/2005/8/layout/process3"/>
    <dgm:cxn modelId="{EFA8F511-8B9E-4522-88BD-DC7C9D142E44}" srcId="{34308697-B0F7-42F6-A7A4-49EEEA6B4E6E}" destId="{3D3B6AEE-0B18-44DA-8C29-FE9E613E56FA}" srcOrd="2" destOrd="0" parTransId="{3252045C-79FA-42EA-A6F7-24C93BE5800E}" sibTransId="{924BEA9F-361C-49C3-A6DA-C6E84E96838A}"/>
    <dgm:cxn modelId="{4ED13473-05E6-4C52-8055-38309D67D5A7}" type="presOf" srcId="{64E14E4E-F3A7-49E2-A21C-45E37A60514F}" destId="{7FEFAAD5-CEB6-4278-AE1E-1AB449EF716E}" srcOrd="0" destOrd="0" presId="urn:microsoft.com/office/officeart/2005/8/layout/process3"/>
    <dgm:cxn modelId="{C605A25B-36BE-4F39-B0D0-8D06172C2E0C}" type="presOf" srcId="{3D3B6AEE-0B18-44DA-8C29-FE9E613E56FA}" destId="{A9C52E3D-B9A1-4F28-8CEB-5E2C72183190}" srcOrd="1" destOrd="0" presId="urn:microsoft.com/office/officeart/2005/8/layout/process3"/>
    <dgm:cxn modelId="{CB5F4FFD-2998-4845-B505-DE41399E983F}" type="presOf" srcId="{557BAEC2-F420-4048-9E41-C242BFCC27E1}" destId="{E2BEF489-8464-4F49-A6F2-C8654DE6624C}" srcOrd="0" destOrd="0" presId="urn:microsoft.com/office/officeart/2005/8/layout/process3"/>
    <dgm:cxn modelId="{9DD3796B-F62B-4082-BCCC-7F44BA2430F7}" srcId="{34308697-B0F7-42F6-A7A4-49EEEA6B4E6E}" destId="{64E14E4E-F3A7-49E2-A21C-45E37A60514F}" srcOrd="1" destOrd="0" parTransId="{99E640E4-FE9B-4C65-8AB0-F21129723F9A}" sibTransId="{557BAEC2-F420-4048-9E41-C242BFCC27E1}"/>
    <dgm:cxn modelId="{31105553-D9A2-4075-BF83-FA7FD0253714}" type="presOf" srcId="{64E14E4E-F3A7-49E2-A21C-45E37A60514F}" destId="{9D3A6069-C7EA-459F-9F1F-D6A5AAC7326D}" srcOrd="1" destOrd="0" presId="urn:microsoft.com/office/officeart/2005/8/layout/process3"/>
    <dgm:cxn modelId="{43382C49-73A4-4986-AF76-94A1584737B0}" type="presOf" srcId="{77A69E92-6CA8-42C0-9F11-86270DD24351}" destId="{A58DCF9C-8389-4297-8AA9-0AEC429DEEB6}" srcOrd="0" destOrd="0" presId="urn:microsoft.com/office/officeart/2005/8/layout/process3"/>
    <dgm:cxn modelId="{3E87C6A1-8EEE-4344-9593-222E99D7E567}" srcId="{CD0389B1-B0BD-4A94-BDEB-DBFC1A368BCF}" destId="{F8CCE8B5-041E-4AFB-A550-5F5B0475BD7A}" srcOrd="0" destOrd="0" parTransId="{91BCC3F2-D7F5-4BEA-8520-6D5AD6F5B266}" sibTransId="{7B55BB15-48C3-4E05-B26A-0B7905752D77}"/>
    <dgm:cxn modelId="{7D445847-3939-4155-9D01-D48CD27FA84A}" type="presOf" srcId="{CD0389B1-B0BD-4A94-BDEB-DBFC1A368BCF}" destId="{BB74E98B-51BD-493B-97A1-C7E220310F81}" srcOrd="1" destOrd="0" presId="urn:microsoft.com/office/officeart/2005/8/layout/process3"/>
    <dgm:cxn modelId="{ACE73370-4E02-4742-AC19-2DE6AE048932}" srcId="{3D3B6AEE-0B18-44DA-8C29-FE9E613E56FA}" destId="{A33C6E05-7A26-4C01-8DAB-923A87BE98ED}" srcOrd="0" destOrd="0" parTransId="{804AE7DC-F520-4A2D-84E8-0EEBD0DD8E51}" sibTransId="{DCC1F8CF-3188-48B4-9580-2036D1396551}"/>
    <dgm:cxn modelId="{B2BCBD62-BF6E-4F1D-8EC3-473C8916915B}" type="presOf" srcId="{CD0389B1-B0BD-4A94-BDEB-DBFC1A368BCF}" destId="{935707EF-BBA2-41AB-97F5-6205C6168C29}" srcOrd="0" destOrd="0" presId="urn:microsoft.com/office/officeart/2005/8/layout/process3"/>
    <dgm:cxn modelId="{933CC729-CF27-4A43-9306-912D1C99EAC8}" type="presOf" srcId="{F8CCE8B5-041E-4AFB-A550-5F5B0475BD7A}" destId="{A2D4DECE-8842-4622-8E3C-A3AE5DF3D05F}" srcOrd="0" destOrd="0" presId="urn:microsoft.com/office/officeart/2005/8/layout/process3"/>
    <dgm:cxn modelId="{F335863E-98F1-4A09-8021-B961FCB59342}" srcId="{64E14E4E-F3A7-49E2-A21C-45E37A60514F}" destId="{77A69E92-6CA8-42C0-9F11-86270DD24351}" srcOrd="0" destOrd="0" parTransId="{A9159F79-633D-4E7C-936C-E2ACFA00BC68}" sibTransId="{FB17AE47-B6DE-4804-95E0-9F346C129D5D}"/>
    <dgm:cxn modelId="{194A21E3-9ECC-41A3-B0B0-A4532106C7EA}" srcId="{34308697-B0F7-42F6-A7A4-49EEEA6B4E6E}" destId="{CD0389B1-B0BD-4A94-BDEB-DBFC1A368BCF}" srcOrd="0" destOrd="0" parTransId="{9B1435EA-6707-462C-9374-3A4C0224AD08}" sibTransId="{77D726F8-E2F9-4B19-8635-035265BF5C3F}"/>
    <dgm:cxn modelId="{73FD18FD-321A-4DDC-A073-EDE3AB61644A}" type="presParOf" srcId="{E347A04D-B56A-4945-A3AB-F2821BC1BF7C}" destId="{FDD24072-0667-43E8-B6F6-73656CD84199}" srcOrd="0" destOrd="0" presId="urn:microsoft.com/office/officeart/2005/8/layout/process3"/>
    <dgm:cxn modelId="{5F24FAD5-8716-4B81-AE2C-4B169AAAFEB3}" type="presParOf" srcId="{FDD24072-0667-43E8-B6F6-73656CD84199}" destId="{935707EF-BBA2-41AB-97F5-6205C6168C29}" srcOrd="0" destOrd="0" presId="urn:microsoft.com/office/officeart/2005/8/layout/process3"/>
    <dgm:cxn modelId="{8D3817FB-66B9-4555-92C9-93F751EC96BB}" type="presParOf" srcId="{FDD24072-0667-43E8-B6F6-73656CD84199}" destId="{BB74E98B-51BD-493B-97A1-C7E220310F81}" srcOrd="1" destOrd="0" presId="urn:microsoft.com/office/officeart/2005/8/layout/process3"/>
    <dgm:cxn modelId="{948F9BD8-AAA3-47FC-BA30-40D8511818DD}" type="presParOf" srcId="{FDD24072-0667-43E8-B6F6-73656CD84199}" destId="{A2D4DECE-8842-4622-8E3C-A3AE5DF3D05F}" srcOrd="2" destOrd="0" presId="urn:microsoft.com/office/officeart/2005/8/layout/process3"/>
    <dgm:cxn modelId="{CDE3E825-DD9E-4F72-BB81-21F063A7BFD8}" type="presParOf" srcId="{E347A04D-B56A-4945-A3AB-F2821BC1BF7C}" destId="{721C8110-96AB-4EEE-8C55-40F30182DA3F}" srcOrd="1" destOrd="0" presId="urn:microsoft.com/office/officeart/2005/8/layout/process3"/>
    <dgm:cxn modelId="{E4C65AF0-0385-40AC-B2A9-98F050C2A7ED}" type="presParOf" srcId="{721C8110-96AB-4EEE-8C55-40F30182DA3F}" destId="{712EF39A-33CE-40BE-AF06-AA45F97CB920}" srcOrd="0" destOrd="0" presId="urn:microsoft.com/office/officeart/2005/8/layout/process3"/>
    <dgm:cxn modelId="{021C0A0E-DA62-4E66-946F-A043E213F322}" type="presParOf" srcId="{E347A04D-B56A-4945-A3AB-F2821BC1BF7C}" destId="{81A2CA31-3254-49DD-9B5B-B7ABFB020893}" srcOrd="2" destOrd="0" presId="urn:microsoft.com/office/officeart/2005/8/layout/process3"/>
    <dgm:cxn modelId="{616A00AC-D707-41C7-9D82-059918AAB769}" type="presParOf" srcId="{81A2CA31-3254-49DD-9B5B-B7ABFB020893}" destId="{7FEFAAD5-CEB6-4278-AE1E-1AB449EF716E}" srcOrd="0" destOrd="0" presId="urn:microsoft.com/office/officeart/2005/8/layout/process3"/>
    <dgm:cxn modelId="{E7B904C3-1E27-4AF0-B2D5-430984AF06EC}" type="presParOf" srcId="{81A2CA31-3254-49DD-9B5B-B7ABFB020893}" destId="{9D3A6069-C7EA-459F-9F1F-D6A5AAC7326D}" srcOrd="1" destOrd="0" presId="urn:microsoft.com/office/officeart/2005/8/layout/process3"/>
    <dgm:cxn modelId="{407DD1E8-B7B7-4B8A-A9FE-8CAD14F592B5}" type="presParOf" srcId="{81A2CA31-3254-49DD-9B5B-B7ABFB020893}" destId="{A58DCF9C-8389-4297-8AA9-0AEC429DEEB6}" srcOrd="2" destOrd="0" presId="urn:microsoft.com/office/officeart/2005/8/layout/process3"/>
    <dgm:cxn modelId="{D8116F17-AA5E-4314-81FF-C688DF2816D0}" type="presParOf" srcId="{E347A04D-B56A-4945-A3AB-F2821BC1BF7C}" destId="{E2BEF489-8464-4F49-A6F2-C8654DE6624C}" srcOrd="3" destOrd="0" presId="urn:microsoft.com/office/officeart/2005/8/layout/process3"/>
    <dgm:cxn modelId="{43BADD58-4C14-49FD-B0CE-78427D2F94CC}" type="presParOf" srcId="{E2BEF489-8464-4F49-A6F2-C8654DE6624C}" destId="{66AE7841-E28E-4955-BAEE-B94ACED0919A}" srcOrd="0" destOrd="0" presId="urn:microsoft.com/office/officeart/2005/8/layout/process3"/>
    <dgm:cxn modelId="{A7AF121B-D8C4-4E83-A659-56B13985C2CF}" type="presParOf" srcId="{E347A04D-B56A-4945-A3AB-F2821BC1BF7C}" destId="{72A7A999-AB94-49D2-89D7-E020DB73BF9B}" srcOrd="4" destOrd="0" presId="urn:microsoft.com/office/officeart/2005/8/layout/process3"/>
    <dgm:cxn modelId="{E12F10B2-D59C-453A-86A9-8BF09A1E0D4C}" type="presParOf" srcId="{72A7A999-AB94-49D2-89D7-E020DB73BF9B}" destId="{EF8FB9C6-8E23-4CF2-97FA-0B47F3F74580}" srcOrd="0" destOrd="0" presId="urn:microsoft.com/office/officeart/2005/8/layout/process3"/>
    <dgm:cxn modelId="{17159DA9-6B13-453E-BA6E-4A92272A8656}" type="presParOf" srcId="{72A7A999-AB94-49D2-89D7-E020DB73BF9B}" destId="{A9C52E3D-B9A1-4F28-8CEB-5E2C72183190}" srcOrd="1" destOrd="0" presId="urn:microsoft.com/office/officeart/2005/8/layout/process3"/>
    <dgm:cxn modelId="{ACE08AC7-88CB-47C1-80B2-A2FE8D50180B}" type="presParOf" srcId="{72A7A999-AB94-49D2-89D7-E020DB73BF9B}" destId="{853B2767-16C1-4179-ACC1-1F9D08B5C2A9}"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C8AF105-9E54-40D9-9696-5FDDA2714879}" type="doc">
      <dgm:prSet loTypeId="urn:microsoft.com/office/officeart/2005/8/layout/bList2" loCatId="list" qsTypeId="urn:microsoft.com/office/officeart/2005/8/quickstyle/simple1" qsCatId="simple" csTypeId="urn:microsoft.com/office/officeart/2005/8/colors/accent1_2" csCatId="accent1" phldr="1"/>
      <dgm:spPr/>
    </dgm:pt>
    <dgm:pt modelId="{C929596C-1894-42A8-9BA3-931D4ACD6F0D}">
      <dgm:prSet phldrT="[Text]"/>
      <dgm:spPr/>
      <dgm:t>
        <a:bodyPr/>
        <a:lstStyle/>
        <a:p>
          <a:r>
            <a:rPr lang="id-ID" dirty="0" smtClean="0">
              <a:solidFill>
                <a:schemeClr val="tx1"/>
              </a:solidFill>
            </a:rPr>
            <a:t>Novice (First-time Users)</a:t>
          </a:r>
          <a:endParaRPr lang="id-ID" dirty="0">
            <a:solidFill>
              <a:schemeClr val="tx1"/>
            </a:solidFill>
          </a:endParaRPr>
        </a:p>
      </dgm:t>
    </dgm:pt>
    <dgm:pt modelId="{E4033F7A-498B-4B57-8005-71F944B1EBB7}" type="parTrans" cxnId="{BEE3D990-31E5-4AC4-8A63-4F0C393B7197}">
      <dgm:prSet/>
      <dgm:spPr/>
      <dgm:t>
        <a:bodyPr/>
        <a:lstStyle/>
        <a:p>
          <a:endParaRPr lang="id-ID"/>
        </a:p>
      </dgm:t>
    </dgm:pt>
    <dgm:pt modelId="{36030263-43D2-45B6-8948-1DF1F768C4D6}" type="sibTrans" cxnId="{BEE3D990-31E5-4AC4-8A63-4F0C393B7197}">
      <dgm:prSet/>
      <dgm:spPr/>
      <dgm:t>
        <a:bodyPr/>
        <a:lstStyle/>
        <a:p>
          <a:endParaRPr lang="id-ID"/>
        </a:p>
      </dgm:t>
    </dgm:pt>
    <dgm:pt modelId="{B3A30D60-5412-4587-B535-9A8367B524D1}">
      <dgm:prSet phldrT="[Text]"/>
      <dgm:spPr/>
      <dgm:t>
        <a:bodyPr/>
        <a:lstStyle/>
        <a:p>
          <a:r>
            <a:rPr lang="id-ID" dirty="0" smtClean="0">
              <a:solidFill>
                <a:schemeClr val="tx1"/>
              </a:solidFill>
            </a:rPr>
            <a:t>Knowledgeable Intermittent Users</a:t>
          </a:r>
          <a:endParaRPr lang="id-ID" dirty="0">
            <a:solidFill>
              <a:schemeClr val="tx1"/>
            </a:solidFill>
          </a:endParaRPr>
        </a:p>
      </dgm:t>
    </dgm:pt>
    <dgm:pt modelId="{3C0BE022-B6C6-4EF2-8332-A09239EA6C0C}" type="parTrans" cxnId="{991D0F3A-6A99-4119-8B9A-963132980909}">
      <dgm:prSet/>
      <dgm:spPr/>
      <dgm:t>
        <a:bodyPr/>
        <a:lstStyle/>
        <a:p>
          <a:endParaRPr lang="id-ID"/>
        </a:p>
      </dgm:t>
    </dgm:pt>
    <dgm:pt modelId="{240FC075-BEEC-417A-A4C8-33AB7E2CA352}" type="sibTrans" cxnId="{991D0F3A-6A99-4119-8B9A-963132980909}">
      <dgm:prSet/>
      <dgm:spPr/>
      <dgm:t>
        <a:bodyPr/>
        <a:lstStyle/>
        <a:p>
          <a:endParaRPr lang="id-ID"/>
        </a:p>
      </dgm:t>
    </dgm:pt>
    <dgm:pt modelId="{DB8BE61A-66BD-4338-8079-9EB34DC7EF6C}">
      <dgm:prSet phldrT="[Text]"/>
      <dgm:spPr/>
      <dgm:t>
        <a:bodyPr/>
        <a:lstStyle/>
        <a:p>
          <a:r>
            <a:rPr lang="id-ID" dirty="0" smtClean="0">
              <a:solidFill>
                <a:schemeClr val="tx1"/>
              </a:solidFill>
            </a:rPr>
            <a:t>Expert Frequent Users</a:t>
          </a:r>
          <a:endParaRPr lang="id-ID" dirty="0">
            <a:solidFill>
              <a:schemeClr val="tx1"/>
            </a:solidFill>
          </a:endParaRPr>
        </a:p>
      </dgm:t>
    </dgm:pt>
    <dgm:pt modelId="{0ACEF361-4001-4E3E-AE51-51B86C8C754A}" type="parTrans" cxnId="{B3C65C71-13E7-44F6-AA55-0F8ED809D7B3}">
      <dgm:prSet/>
      <dgm:spPr/>
      <dgm:t>
        <a:bodyPr/>
        <a:lstStyle/>
        <a:p>
          <a:endParaRPr lang="id-ID"/>
        </a:p>
      </dgm:t>
    </dgm:pt>
    <dgm:pt modelId="{D9DD0EAE-BCE1-4C07-94E3-E60DF5EC7A6A}" type="sibTrans" cxnId="{B3C65C71-13E7-44F6-AA55-0F8ED809D7B3}">
      <dgm:prSet/>
      <dgm:spPr/>
      <dgm:t>
        <a:bodyPr/>
        <a:lstStyle/>
        <a:p>
          <a:endParaRPr lang="id-ID"/>
        </a:p>
      </dgm:t>
    </dgm:pt>
    <dgm:pt modelId="{836CA1FA-7D10-431A-9E13-71C09D833EE3}">
      <dgm:prSet/>
      <dgm:spPr/>
      <dgm:t>
        <a:bodyPr/>
        <a:lstStyle/>
        <a:p>
          <a:r>
            <a:rPr lang="id-ID" dirty="0" smtClean="0"/>
            <a:t>Konsep antarmuka dangkal</a:t>
          </a:r>
          <a:endParaRPr lang="id-ID" dirty="0"/>
        </a:p>
      </dgm:t>
    </dgm:pt>
    <dgm:pt modelId="{F5FE9915-C10C-4B7A-8F1E-5E593C60095F}" type="parTrans" cxnId="{596CD93F-DDE3-4942-AA9F-C7264B7C5480}">
      <dgm:prSet/>
      <dgm:spPr/>
      <dgm:t>
        <a:bodyPr/>
        <a:lstStyle/>
        <a:p>
          <a:endParaRPr lang="id-ID"/>
        </a:p>
      </dgm:t>
    </dgm:pt>
    <dgm:pt modelId="{DC34EBE8-FF2D-43E4-8F76-39E9C6EBDC36}" type="sibTrans" cxnId="{596CD93F-DDE3-4942-AA9F-C7264B7C5480}">
      <dgm:prSet/>
      <dgm:spPr/>
      <dgm:t>
        <a:bodyPr/>
        <a:lstStyle/>
        <a:p>
          <a:endParaRPr lang="id-ID"/>
        </a:p>
      </dgm:t>
    </dgm:pt>
    <dgm:pt modelId="{B6876005-B716-4EB9-8BA3-CEE3881F7C59}">
      <dgm:prSet/>
      <dgm:spPr/>
      <dgm:t>
        <a:bodyPr/>
        <a:lstStyle/>
        <a:p>
          <a:r>
            <a:rPr lang="id-ID" dirty="0" smtClean="0"/>
            <a:t>Perancangan: batasi jumlah pilihan, umpan balik yang informatif, manual dan tutorial online yang efektif</a:t>
          </a:r>
          <a:endParaRPr lang="id-ID" dirty="0"/>
        </a:p>
      </dgm:t>
    </dgm:pt>
    <dgm:pt modelId="{B91A7513-95F4-4800-A66D-8EF9316E4ACD}" type="parTrans" cxnId="{5DA5FAA7-5D46-4707-8EFA-BD3A984D3C81}">
      <dgm:prSet/>
      <dgm:spPr/>
      <dgm:t>
        <a:bodyPr/>
        <a:lstStyle/>
        <a:p>
          <a:endParaRPr lang="id-ID"/>
        </a:p>
      </dgm:t>
    </dgm:pt>
    <dgm:pt modelId="{F60B928B-F4B8-4BDD-B6C3-470516CE04AD}" type="sibTrans" cxnId="{5DA5FAA7-5D46-4707-8EFA-BD3A984D3C81}">
      <dgm:prSet/>
      <dgm:spPr/>
      <dgm:t>
        <a:bodyPr/>
        <a:lstStyle/>
        <a:p>
          <a:endParaRPr lang="id-ID"/>
        </a:p>
      </dgm:t>
    </dgm:pt>
    <dgm:pt modelId="{BAAA51AA-EF79-439B-A43B-B4CAE80EB5E4}">
      <dgm:prSet phldrT="[Text]"/>
      <dgm:spPr/>
      <dgm:t>
        <a:bodyPr/>
        <a:lstStyle/>
        <a:p>
          <a:r>
            <a:rPr lang="id-ID" dirty="0" smtClean="0"/>
            <a:t>Konsep tugas stabil</a:t>
          </a:r>
          <a:endParaRPr lang="id-ID" dirty="0"/>
        </a:p>
      </dgm:t>
    </dgm:pt>
    <dgm:pt modelId="{A7D9AC6A-011F-4B2A-AE6F-D08750E8D22E}" type="parTrans" cxnId="{60098175-1AAB-4FCA-A7A7-01C0F7F18417}">
      <dgm:prSet/>
      <dgm:spPr/>
      <dgm:t>
        <a:bodyPr/>
        <a:lstStyle/>
        <a:p>
          <a:endParaRPr lang="id-ID"/>
        </a:p>
      </dgm:t>
    </dgm:pt>
    <dgm:pt modelId="{F3AAE5BA-36FF-49A1-8B46-F9CF608054FA}" type="sibTrans" cxnId="{60098175-1AAB-4FCA-A7A7-01C0F7F18417}">
      <dgm:prSet/>
      <dgm:spPr/>
      <dgm:t>
        <a:bodyPr/>
        <a:lstStyle/>
        <a:p>
          <a:endParaRPr lang="id-ID"/>
        </a:p>
      </dgm:t>
    </dgm:pt>
    <dgm:pt modelId="{191E29E6-258F-4BE5-B9F6-65138A4A59F8}">
      <dgm:prSet/>
      <dgm:spPr/>
      <dgm:t>
        <a:bodyPr/>
        <a:lstStyle/>
        <a:p>
          <a:r>
            <a:rPr lang="id-ID" dirty="0" smtClean="0"/>
            <a:t>Konsep antarmuka luas namun sulit mengingay sintaktik</a:t>
          </a:r>
          <a:endParaRPr lang="id-ID" dirty="0"/>
        </a:p>
      </dgm:t>
    </dgm:pt>
    <dgm:pt modelId="{DABAA810-327E-4A35-8A28-6E76AA544293}" type="parTrans" cxnId="{79B54584-9C34-4E16-863B-9954F284755A}">
      <dgm:prSet/>
      <dgm:spPr/>
      <dgm:t>
        <a:bodyPr/>
        <a:lstStyle/>
        <a:p>
          <a:endParaRPr lang="id-ID"/>
        </a:p>
      </dgm:t>
    </dgm:pt>
    <dgm:pt modelId="{CB620BFD-E7EC-466A-8030-8EB875A109CC}" type="sibTrans" cxnId="{79B54584-9C34-4E16-863B-9954F284755A}">
      <dgm:prSet/>
      <dgm:spPr/>
      <dgm:t>
        <a:bodyPr/>
        <a:lstStyle/>
        <a:p>
          <a:endParaRPr lang="id-ID"/>
        </a:p>
      </dgm:t>
    </dgm:pt>
    <dgm:pt modelId="{50BC5F78-3AD9-4CC4-B4D4-8C8E6BE95C42}">
      <dgm:prSet/>
      <dgm:spPr/>
      <dgm:t>
        <a:bodyPr/>
        <a:lstStyle/>
        <a:p>
          <a:r>
            <a:rPr lang="id-ID" dirty="0" smtClean="0"/>
            <a:t>Perancangan: Struktur menu yang rapi, konsistensi, kejelasan antarmuka yang jelas, perlindungan dari bahaya karena eksplorasi fitur</a:t>
          </a:r>
          <a:endParaRPr lang="id-ID" dirty="0"/>
        </a:p>
      </dgm:t>
    </dgm:pt>
    <dgm:pt modelId="{538288AF-3641-4706-B1F4-5A670330297E}" type="parTrans" cxnId="{A5424B0E-34B4-4B67-8856-D5251D7F1EC6}">
      <dgm:prSet/>
      <dgm:spPr/>
      <dgm:t>
        <a:bodyPr/>
        <a:lstStyle/>
        <a:p>
          <a:endParaRPr lang="id-ID"/>
        </a:p>
      </dgm:t>
    </dgm:pt>
    <dgm:pt modelId="{0AF46C00-C020-4C76-AB7F-F2D641A3B2FF}" type="sibTrans" cxnId="{A5424B0E-34B4-4B67-8856-D5251D7F1EC6}">
      <dgm:prSet/>
      <dgm:spPr/>
      <dgm:t>
        <a:bodyPr/>
        <a:lstStyle/>
        <a:p>
          <a:endParaRPr lang="id-ID"/>
        </a:p>
      </dgm:t>
    </dgm:pt>
    <dgm:pt modelId="{021DB514-2AA2-43C1-8806-18FE2858A61F}">
      <dgm:prSet phldrT="[Text]"/>
      <dgm:spPr/>
      <dgm:t>
        <a:bodyPr/>
        <a:lstStyle/>
        <a:p>
          <a:r>
            <a:rPr lang="sv-SE" dirty="0" smtClean="0"/>
            <a:t>Terbiasa dengan konsep tugas dan antarmuka</a:t>
          </a:r>
          <a:endParaRPr lang="id-ID" dirty="0"/>
        </a:p>
      </dgm:t>
    </dgm:pt>
    <dgm:pt modelId="{BE481515-B9B6-4D3A-932A-C9034BCA311B}" type="parTrans" cxnId="{0685CF4F-1781-4D1D-AEFB-7131F6B4C9D8}">
      <dgm:prSet/>
      <dgm:spPr/>
      <dgm:t>
        <a:bodyPr/>
        <a:lstStyle/>
        <a:p>
          <a:endParaRPr lang="id-ID"/>
        </a:p>
      </dgm:t>
    </dgm:pt>
    <dgm:pt modelId="{7B519629-39D8-4E72-9A6A-525106042855}" type="sibTrans" cxnId="{0685CF4F-1781-4D1D-AEFB-7131F6B4C9D8}">
      <dgm:prSet/>
      <dgm:spPr/>
      <dgm:t>
        <a:bodyPr/>
        <a:lstStyle/>
        <a:p>
          <a:endParaRPr lang="id-ID"/>
        </a:p>
      </dgm:t>
    </dgm:pt>
    <dgm:pt modelId="{6EFE7CBA-19C6-4C5D-B3BA-5859EE1845A7}">
      <dgm:prSet/>
      <dgm:spPr/>
      <dgm:t>
        <a:bodyPr/>
        <a:lstStyle/>
        <a:p>
          <a:r>
            <a:rPr lang="id-ID" dirty="0" smtClean="0"/>
            <a:t>Ingin pekerjaan cepat selesai</a:t>
          </a:r>
          <a:endParaRPr lang="id-ID" dirty="0"/>
        </a:p>
      </dgm:t>
    </dgm:pt>
    <dgm:pt modelId="{F8D3A68A-2BC7-4044-8495-E9293793B215}" type="parTrans" cxnId="{E84F946D-0E81-48DD-A322-BCC55A84AA5F}">
      <dgm:prSet/>
      <dgm:spPr/>
      <dgm:t>
        <a:bodyPr/>
        <a:lstStyle/>
        <a:p>
          <a:endParaRPr lang="id-ID"/>
        </a:p>
      </dgm:t>
    </dgm:pt>
    <dgm:pt modelId="{E8304421-0874-4EB6-841A-3E47CCB54E36}" type="sibTrans" cxnId="{E84F946D-0E81-48DD-A322-BCC55A84AA5F}">
      <dgm:prSet/>
      <dgm:spPr/>
      <dgm:t>
        <a:bodyPr/>
        <a:lstStyle/>
        <a:p>
          <a:endParaRPr lang="id-ID"/>
        </a:p>
      </dgm:t>
    </dgm:pt>
    <dgm:pt modelId="{49193960-B655-4812-91E6-0B4A17B4F8FD}">
      <dgm:prSet/>
      <dgm:spPr/>
      <dgm:t>
        <a:bodyPr/>
        <a:lstStyle/>
        <a:p>
          <a:r>
            <a:rPr lang="id-ID" dirty="0" smtClean="0"/>
            <a:t>Perancangan: Makro, shortcuts, singkatan, dsb</a:t>
          </a:r>
          <a:endParaRPr lang="id-ID" dirty="0"/>
        </a:p>
      </dgm:t>
    </dgm:pt>
    <dgm:pt modelId="{2D39C330-DED2-48EB-A3DE-226D4CA9D180}" type="parTrans" cxnId="{4E2EA36A-8256-4537-BEBF-A9D4B0ADCBFB}">
      <dgm:prSet/>
      <dgm:spPr/>
      <dgm:t>
        <a:bodyPr/>
        <a:lstStyle/>
        <a:p>
          <a:endParaRPr lang="id-ID"/>
        </a:p>
      </dgm:t>
    </dgm:pt>
    <dgm:pt modelId="{DF8FE3DD-9E08-47FA-90C0-D69F2A61B0A1}" type="sibTrans" cxnId="{4E2EA36A-8256-4537-BEBF-A9D4B0ADCBFB}">
      <dgm:prSet/>
      <dgm:spPr/>
      <dgm:t>
        <a:bodyPr/>
        <a:lstStyle/>
        <a:p>
          <a:endParaRPr lang="id-ID"/>
        </a:p>
      </dgm:t>
    </dgm:pt>
    <dgm:pt modelId="{DEF8CBBE-D6B4-475E-A747-DD9E586EFDFB}" type="pres">
      <dgm:prSet presAssocID="{9C8AF105-9E54-40D9-9696-5FDDA2714879}" presName="diagram" presStyleCnt="0">
        <dgm:presLayoutVars>
          <dgm:dir/>
          <dgm:animLvl val="lvl"/>
          <dgm:resizeHandles val="exact"/>
        </dgm:presLayoutVars>
      </dgm:prSet>
      <dgm:spPr/>
    </dgm:pt>
    <dgm:pt modelId="{B24F7FE5-6D8E-4970-A97B-59594FC6DA34}" type="pres">
      <dgm:prSet presAssocID="{C929596C-1894-42A8-9BA3-931D4ACD6F0D}" presName="compNode" presStyleCnt="0"/>
      <dgm:spPr/>
    </dgm:pt>
    <dgm:pt modelId="{A72EED51-6765-4CF9-9C44-71FBDE23FB8E}" type="pres">
      <dgm:prSet presAssocID="{C929596C-1894-42A8-9BA3-931D4ACD6F0D}" presName="childRect" presStyleLbl="bgAcc1" presStyleIdx="0" presStyleCnt="3">
        <dgm:presLayoutVars>
          <dgm:bulletEnabled val="1"/>
        </dgm:presLayoutVars>
      </dgm:prSet>
      <dgm:spPr/>
      <dgm:t>
        <a:bodyPr/>
        <a:lstStyle/>
        <a:p>
          <a:endParaRPr lang="id-ID"/>
        </a:p>
      </dgm:t>
    </dgm:pt>
    <dgm:pt modelId="{6050C499-7BAD-4A98-A4C0-5F8CD3930265}" type="pres">
      <dgm:prSet presAssocID="{C929596C-1894-42A8-9BA3-931D4ACD6F0D}" presName="parentText" presStyleLbl="node1" presStyleIdx="0" presStyleCnt="0">
        <dgm:presLayoutVars>
          <dgm:chMax val="0"/>
          <dgm:bulletEnabled val="1"/>
        </dgm:presLayoutVars>
      </dgm:prSet>
      <dgm:spPr/>
      <dgm:t>
        <a:bodyPr/>
        <a:lstStyle/>
        <a:p>
          <a:endParaRPr lang="id-ID"/>
        </a:p>
      </dgm:t>
    </dgm:pt>
    <dgm:pt modelId="{37A9E4BB-EE54-46C9-9F0B-4FA218A52544}" type="pres">
      <dgm:prSet presAssocID="{C929596C-1894-42A8-9BA3-931D4ACD6F0D}" presName="parentRect" presStyleLbl="alignNode1" presStyleIdx="0" presStyleCnt="3"/>
      <dgm:spPr/>
      <dgm:t>
        <a:bodyPr/>
        <a:lstStyle/>
        <a:p>
          <a:endParaRPr lang="id-ID"/>
        </a:p>
      </dgm:t>
    </dgm:pt>
    <dgm:pt modelId="{54DF6086-3704-4738-B9F7-6BE179D59E5E}" type="pres">
      <dgm:prSet presAssocID="{C929596C-1894-42A8-9BA3-931D4ACD6F0D}" presName="adorn" presStyleLbl="fgAccFollowNode1" presStyleIdx="0" presStyleCnt="3"/>
      <dgm:spPr/>
    </dgm:pt>
    <dgm:pt modelId="{84003068-2420-493D-87FE-64E3F0B2B879}" type="pres">
      <dgm:prSet presAssocID="{36030263-43D2-45B6-8948-1DF1F768C4D6}" presName="sibTrans" presStyleLbl="sibTrans2D1" presStyleIdx="0" presStyleCnt="0"/>
      <dgm:spPr/>
      <dgm:t>
        <a:bodyPr/>
        <a:lstStyle/>
        <a:p>
          <a:endParaRPr lang="id-ID"/>
        </a:p>
      </dgm:t>
    </dgm:pt>
    <dgm:pt modelId="{E126973B-E98E-4896-8A2B-D8F0216106E7}" type="pres">
      <dgm:prSet presAssocID="{B3A30D60-5412-4587-B535-9A8367B524D1}" presName="compNode" presStyleCnt="0"/>
      <dgm:spPr/>
    </dgm:pt>
    <dgm:pt modelId="{398ED938-2481-4E30-9533-B4766638AF6B}" type="pres">
      <dgm:prSet presAssocID="{B3A30D60-5412-4587-B535-9A8367B524D1}" presName="childRect" presStyleLbl="bgAcc1" presStyleIdx="1" presStyleCnt="3">
        <dgm:presLayoutVars>
          <dgm:bulletEnabled val="1"/>
        </dgm:presLayoutVars>
      </dgm:prSet>
      <dgm:spPr/>
      <dgm:t>
        <a:bodyPr/>
        <a:lstStyle/>
        <a:p>
          <a:endParaRPr lang="id-ID"/>
        </a:p>
      </dgm:t>
    </dgm:pt>
    <dgm:pt modelId="{DEC5EFA8-E28A-4689-8BF4-9CF2452A5467}" type="pres">
      <dgm:prSet presAssocID="{B3A30D60-5412-4587-B535-9A8367B524D1}" presName="parentText" presStyleLbl="node1" presStyleIdx="0" presStyleCnt="0">
        <dgm:presLayoutVars>
          <dgm:chMax val="0"/>
          <dgm:bulletEnabled val="1"/>
        </dgm:presLayoutVars>
      </dgm:prSet>
      <dgm:spPr/>
      <dgm:t>
        <a:bodyPr/>
        <a:lstStyle/>
        <a:p>
          <a:endParaRPr lang="id-ID"/>
        </a:p>
      </dgm:t>
    </dgm:pt>
    <dgm:pt modelId="{D28FDA6B-3E36-444E-A739-6FB586AE8B94}" type="pres">
      <dgm:prSet presAssocID="{B3A30D60-5412-4587-B535-9A8367B524D1}" presName="parentRect" presStyleLbl="alignNode1" presStyleIdx="1" presStyleCnt="3"/>
      <dgm:spPr/>
      <dgm:t>
        <a:bodyPr/>
        <a:lstStyle/>
        <a:p>
          <a:endParaRPr lang="id-ID"/>
        </a:p>
      </dgm:t>
    </dgm:pt>
    <dgm:pt modelId="{71CF62AB-7B95-406D-95F1-910E98A04B49}" type="pres">
      <dgm:prSet presAssocID="{B3A30D60-5412-4587-B535-9A8367B524D1}" presName="adorn" presStyleLbl="fgAccFollowNode1" presStyleIdx="1" presStyleCnt="3"/>
      <dgm:spPr/>
    </dgm:pt>
    <dgm:pt modelId="{86BB78C2-FEED-499A-ADF8-A8172932CA3A}" type="pres">
      <dgm:prSet presAssocID="{240FC075-BEEC-417A-A4C8-33AB7E2CA352}" presName="sibTrans" presStyleLbl="sibTrans2D1" presStyleIdx="0" presStyleCnt="0"/>
      <dgm:spPr/>
      <dgm:t>
        <a:bodyPr/>
        <a:lstStyle/>
        <a:p>
          <a:endParaRPr lang="id-ID"/>
        </a:p>
      </dgm:t>
    </dgm:pt>
    <dgm:pt modelId="{0F4230A5-EACF-4862-A9E4-AA5095BA6828}" type="pres">
      <dgm:prSet presAssocID="{DB8BE61A-66BD-4338-8079-9EB34DC7EF6C}" presName="compNode" presStyleCnt="0"/>
      <dgm:spPr/>
    </dgm:pt>
    <dgm:pt modelId="{05ED38D2-97C6-4962-9751-E88D74845170}" type="pres">
      <dgm:prSet presAssocID="{DB8BE61A-66BD-4338-8079-9EB34DC7EF6C}" presName="childRect" presStyleLbl="bgAcc1" presStyleIdx="2" presStyleCnt="3">
        <dgm:presLayoutVars>
          <dgm:bulletEnabled val="1"/>
        </dgm:presLayoutVars>
      </dgm:prSet>
      <dgm:spPr/>
      <dgm:t>
        <a:bodyPr/>
        <a:lstStyle/>
        <a:p>
          <a:endParaRPr lang="id-ID"/>
        </a:p>
      </dgm:t>
    </dgm:pt>
    <dgm:pt modelId="{3D111CC1-15C2-4432-A723-4EAECE1D8EB7}" type="pres">
      <dgm:prSet presAssocID="{DB8BE61A-66BD-4338-8079-9EB34DC7EF6C}" presName="parentText" presStyleLbl="node1" presStyleIdx="0" presStyleCnt="0">
        <dgm:presLayoutVars>
          <dgm:chMax val="0"/>
          <dgm:bulletEnabled val="1"/>
        </dgm:presLayoutVars>
      </dgm:prSet>
      <dgm:spPr/>
      <dgm:t>
        <a:bodyPr/>
        <a:lstStyle/>
        <a:p>
          <a:endParaRPr lang="id-ID"/>
        </a:p>
      </dgm:t>
    </dgm:pt>
    <dgm:pt modelId="{8B177799-CC69-4546-9832-9BCAA098E2CD}" type="pres">
      <dgm:prSet presAssocID="{DB8BE61A-66BD-4338-8079-9EB34DC7EF6C}" presName="parentRect" presStyleLbl="alignNode1" presStyleIdx="2" presStyleCnt="3"/>
      <dgm:spPr/>
      <dgm:t>
        <a:bodyPr/>
        <a:lstStyle/>
        <a:p>
          <a:endParaRPr lang="id-ID"/>
        </a:p>
      </dgm:t>
    </dgm:pt>
    <dgm:pt modelId="{46429153-2727-4DD9-8212-2B569041C250}" type="pres">
      <dgm:prSet presAssocID="{DB8BE61A-66BD-4338-8079-9EB34DC7EF6C}" presName="adorn" presStyleLbl="fgAccFollowNode1" presStyleIdx="2" presStyleCnt="3"/>
      <dgm:spPr/>
    </dgm:pt>
  </dgm:ptLst>
  <dgm:cxnLst>
    <dgm:cxn modelId="{C7344FAA-AEF6-4444-8E81-9593B10A379B}" type="presOf" srcId="{836CA1FA-7D10-431A-9E13-71C09D833EE3}" destId="{A72EED51-6765-4CF9-9C44-71FBDE23FB8E}" srcOrd="0" destOrd="0" presId="urn:microsoft.com/office/officeart/2005/8/layout/bList2"/>
    <dgm:cxn modelId="{0685CF4F-1781-4D1D-AEFB-7131F6B4C9D8}" srcId="{DB8BE61A-66BD-4338-8079-9EB34DC7EF6C}" destId="{021DB514-2AA2-43C1-8806-18FE2858A61F}" srcOrd="0" destOrd="0" parTransId="{BE481515-B9B6-4D3A-932A-C9034BCA311B}" sibTransId="{7B519629-39D8-4E72-9A6A-525106042855}"/>
    <dgm:cxn modelId="{E84F946D-0E81-48DD-A322-BCC55A84AA5F}" srcId="{DB8BE61A-66BD-4338-8079-9EB34DC7EF6C}" destId="{6EFE7CBA-19C6-4C5D-B3BA-5859EE1845A7}" srcOrd="1" destOrd="0" parTransId="{F8D3A68A-2BC7-4044-8495-E9293793B215}" sibTransId="{E8304421-0874-4EB6-841A-3E47CCB54E36}"/>
    <dgm:cxn modelId="{D4FFC6E3-0657-4A94-8FC9-4746FEA25FEF}" type="presOf" srcId="{B6876005-B716-4EB9-8BA3-CEE3881F7C59}" destId="{A72EED51-6765-4CF9-9C44-71FBDE23FB8E}" srcOrd="0" destOrd="1" presId="urn:microsoft.com/office/officeart/2005/8/layout/bList2"/>
    <dgm:cxn modelId="{991D0F3A-6A99-4119-8B9A-963132980909}" srcId="{9C8AF105-9E54-40D9-9696-5FDDA2714879}" destId="{B3A30D60-5412-4587-B535-9A8367B524D1}" srcOrd="1" destOrd="0" parTransId="{3C0BE022-B6C6-4EF2-8332-A09239EA6C0C}" sibTransId="{240FC075-BEEC-417A-A4C8-33AB7E2CA352}"/>
    <dgm:cxn modelId="{79B54584-9C34-4E16-863B-9954F284755A}" srcId="{B3A30D60-5412-4587-B535-9A8367B524D1}" destId="{191E29E6-258F-4BE5-B9F6-65138A4A59F8}" srcOrd="1" destOrd="0" parTransId="{DABAA810-327E-4A35-8A28-6E76AA544293}" sibTransId="{CB620BFD-E7EC-466A-8030-8EB875A109CC}"/>
    <dgm:cxn modelId="{3E974B33-5C82-418E-BA62-22F763F816FD}" type="presOf" srcId="{191E29E6-258F-4BE5-B9F6-65138A4A59F8}" destId="{398ED938-2481-4E30-9533-B4766638AF6B}" srcOrd="0" destOrd="1" presId="urn:microsoft.com/office/officeart/2005/8/layout/bList2"/>
    <dgm:cxn modelId="{FA1A0274-9788-4230-9989-6D7BA6C0170A}" type="presOf" srcId="{C929596C-1894-42A8-9BA3-931D4ACD6F0D}" destId="{6050C499-7BAD-4A98-A4C0-5F8CD3930265}" srcOrd="0" destOrd="0" presId="urn:microsoft.com/office/officeart/2005/8/layout/bList2"/>
    <dgm:cxn modelId="{453B8CFC-3F08-475F-8BD8-28B4BE667413}" type="presOf" srcId="{9C8AF105-9E54-40D9-9696-5FDDA2714879}" destId="{DEF8CBBE-D6B4-475E-A747-DD9E586EFDFB}" srcOrd="0" destOrd="0" presId="urn:microsoft.com/office/officeart/2005/8/layout/bList2"/>
    <dgm:cxn modelId="{A5424B0E-34B4-4B67-8856-D5251D7F1EC6}" srcId="{B3A30D60-5412-4587-B535-9A8367B524D1}" destId="{50BC5F78-3AD9-4CC4-B4D4-8C8E6BE95C42}" srcOrd="2" destOrd="0" parTransId="{538288AF-3641-4706-B1F4-5A670330297E}" sibTransId="{0AF46C00-C020-4C76-AB7F-F2D641A3B2FF}"/>
    <dgm:cxn modelId="{BEE3D990-31E5-4AC4-8A63-4F0C393B7197}" srcId="{9C8AF105-9E54-40D9-9696-5FDDA2714879}" destId="{C929596C-1894-42A8-9BA3-931D4ACD6F0D}" srcOrd="0" destOrd="0" parTransId="{E4033F7A-498B-4B57-8005-71F944B1EBB7}" sibTransId="{36030263-43D2-45B6-8948-1DF1F768C4D6}"/>
    <dgm:cxn modelId="{589E0B03-4065-47FF-8B79-CF1490D7424C}" type="presOf" srcId="{B3A30D60-5412-4587-B535-9A8367B524D1}" destId="{D28FDA6B-3E36-444E-A739-6FB586AE8B94}" srcOrd="1" destOrd="0" presId="urn:microsoft.com/office/officeart/2005/8/layout/bList2"/>
    <dgm:cxn modelId="{03B649DA-18AA-43FF-A16E-AB5FE09CA4BE}" type="presOf" srcId="{36030263-43D2-45B6-8948-1DF1F768C4D6}" destId="{84003068-2420-493D-87FE-64E3F0B2B879}" srcOrd="0" destOrd="0" presId="urn:microsoft.com/office/officeart/2005/8/layout/bList2"/>
    <dgm:cxn modelId="{D87935C4-F8F2-4CFC-AE4A-DB77238E13E1}" type="presOf" srcId="{DB8BE61A-66BD-4338-8079-9EB34DC7EF6C}" destId="{8B177799-CC69-4546-9832-9BCAA098E2CD}" srcOrd="1" destOrd="0" presId="urn:microsoft.com/office/officeart/2005/8/layout/bList2"/>
    <dgm:cxn modelId="{B6557942-CF12-467D-9358-A3F422C13C5D}" type="presOf" srcId="{49193960-B655-4812-91E6-0B4A17B4F8FD}" destId="{05ED38D2-97C6-4962-9751-E88D74845170}" srcOrd="0" destOrd="2" presId="urn:microsoft.com/office/officeart/2005/8/layout/bList2"/>
    <dgm:cxn modelId="{60098175-1AAB-4FCA-A7A7-01C0F7F18417}" srcId="{B3A30D60-5412-4587-B535-9A8367B524D1}" destId="{BAAA51AA-EF79-439B-A43B-B4CAE80EB5E4}" srcOrd="0" destOrd="0" parTransId="{A7D9AC6A-011F-4B2A-AE6F-D08750E8D22E}" sibTransId="{F3AAE5BA-36FF-49A1-8B46-F9CF608054FA}"/>
    <dgm:cxn modelId="{596CD93F-DDE3-4942-AA9F-C7264B7C5480}" srcId="{C929596C-1894-42A8-9BA3-931D4ACD6F0D}" destId="{836CA1FA-7D10-431A-9E13-71C09D833EE3}" srcOrd="0" destOrd="0" parTransId="{F5FE9915-C10C-4B7A-8F1E-5E593C60095F}" sibTransId="{DC34EBE8-FF2D-43E4-8F76-39E9C6EBDC36}"/>
    <dgm:cxn modelId="{0F1CC6A2-A493-4FC1-9682-D62760C42A89}" type="presOf" srcId="{240FC075-BEEC-417A-A4C8-33AB7E2CA352}" destId="{86BB78C2-FEED-499A-ADF8-A8172932CA3A}" srcOrd="0" destOrd="0" presId="urn:microsoft.com/office/officeart/2005/8/layout/bList2"/>
    <dgm:cxn modelId="{6C9E637E-2F21-4F42-9883-175DD7B13BC7}" type="presOf" srcId="{C929596C-1894-42A8-9BA3-931D4ACD6F0D}" destId="{37A9E4BB-EE54-46C9-9F0B-4FA218A52544}" srcOrd="1" destOrd="0" presId="urn:microsoft.com/office/officeart/2005/8/layout/bList2"/>
    <dgm:cxn modelId="{6AAA3844-FE16-4276-BAE8-DAD44103B31F}" type="presOf" srcId="{50BC5F78-3AD9-4CC4-B4D4-8C8E6BE95C42}" destId="{398ED938-2481-4E30-9533-B4766638AF6B}" srcOrd="0" destOrd="2" presId="urn:microsoft.com/office/officeart/2005/8/layout/bList2"/>
    <dgm:cxn modelId="{B5ADD0F9-C8A8-43A7-8473-3A3E8167D6BF}" type="presOf" srcId="{B3A30D60-5412-4587-B535-9A8367B524D1}" destId="{DEC5EFA8-E28A-4689-8BF4-9CF2452A5467}" srcOrd="0" destOrd="0" presId="urn:microsoft.com/office/officeart/2005/8/layout/bList2"/>
    <dgm:cxn modelId="{5DA5FAA7-5D46-4707-8EFA-BD3A984D3C81}" srcId="{C929596C-1894-42A8-9BA3-931D4ACD6F0D}" destId="{B6876005-B716-4EB9-8BA3-CEE3881F7C59}" srcOrd="1" destOrd="0" parTransId="{B91A7513-95F4-4800-A66D-8EF9316E4ACD}" sibTransId="{F60B928B-F4B8-4BDD-B6C3-470516CE04AD}"/>
    <dgm:cxn modelId="{7AC3E624-5A44-427E-923B-FFD95D076417}" type="presOf" srcId="{DB8BE61A-66BD-4338-8079-9EB34DC7EF6C}" destId="{3D111CC1-15C2-4432-A723-4EAECE1D8EB7}" srcOrd="0" destOrd="0" presId="urn:microsoft.com/office/officeart/2005/8/layout/bList2"/>
    <dgm:cxn modelId="{8C1AE950-D4E8-49B0-B0CD-1D25B2EC283B}" type="presOf" srcId="{021DB514-2AA2-43C1-8806-18FE2858A61F}" destId="{05ED38D2-97C6-4962-9751-E88D74845170}" srcOrd="0" destOrd="0" presId="urn:microsoft.com/office/officeart/2005/8/layout/bList2"/>
    <dgm:cxn modelId="{EC86A29C-521F-4367-99E1-BD257A68156D}" type="presOf" srcId="{6EFE7CBA-19C6-4C5D-B3BA-5859EE1845A7}" destId="{05ED38D2-97C6-4962-9751-E88D74845170}" srcOrd="0" destOrd="1" presId="urn:microsoft.com/office/officeart/2005/8/layout/bList2"/>
    <dgm:cxn modelId="{4E2EA36A-8256-4537-BEBF-A9D4B0ADCBFB}" srcId="{DB8BE61A-66BD-4338-8079-9EB34DC7EF6C}" destId="{49193960-B655-4812-91E6-0B4A17B4F8FD}" srcOrd="2" destOrd="0" parTransId="{2D39C330-DED2-48EB-A3DE-226D4CA9D180}" sibTransId="{DF8FE3DD-9E08-47FA-90C0-D69F2A61B0A1}"/>
    <dgm:cxn modelId="{B3C65C71-13E7-44F6-AA55-0F8ED809D7B3}" srcId="{9C8AF105-9E54-40D9-9696-5FDDA2714879}" destId="{DB8BE61A-66BD-4338-8079-9EB34DC7EF6C}" srcOrd="2" destOrd="0" parTransId="{0ACEF361-4001-4E3E-AE51-51B86C8C754A}" sibTransId="{D9DD0EAE-BCE1-4C07-94E3-E60DF5EC7A6A}"/>
    <dgm:cxn modelId="{DD98DE24-5E86-487A-95FB-8B30C8093362}" type="presOf" srcId="{BAAA51AA-EF79-439B-A43B-B4CAE80EB5E4}" destId="{398ED938-2481-4E30-9533-B4766638AF6B}" srcOrd="0" destOrd="0" presId="urn:microsoft.com/office/officeart/2005/8/layout/bList2"/>
    <dgm:cxn modelId="{DC977491-ECBA-44D5-AAD2-02078143428B}" type="presParOf" srcId="{DEF8CBBE-D6B4-475E-A747-DD9E586EFDFB}" destId="{B24F7FE5-6D8E-4970-A97B-59594FC6DA34}" srcOrd="0" destOrd="0" presId="urn:microsoft.com/office/officeart/2005/8/layout/bList2"/>
    <dgm:cxn modelId="{8816DFE8-F334-43F8-B139-F6F2FF72AB36}" type="presParOf" srcId="{B24F7FE5-6D8E-4970-A97B-59594FC6DA34}" destId="{A72EED51-6765-4CF9-9C44-71FBDE23FB8E}" srcOrd="0" destOrd="0" presId="urn:microsoft.com/office/officeart/2005/8/layout/bList2"/>
    <dgm:cxn modelId="{EB761FF6-8AA5-49AE-83AF-A755DA460B0A}" type="presParOf" srcId="{B24F7FE5-6D8E-4970-A97B-59594FC6DA34}" destId="{6050C499-7BAD-4A98-A4C0-5F8CD3930265}" srcOrd="1" destOrd="0" presId="urn:microsoft.com/office/officeart/2005/8/layout/bList2"/>
    <dgm:cxn modelId="{2EC814D6-91DA-4D07-98C3-DD8CBA7C62BD}" type="presParOf" srcId="{B24F7FE5-6D8E-4970-A97B-59594FC6DA34}" destId="{37A9E4BB-EE54-46C9-9F0B-4FA218A52544}" srcOrd="2" destOrd="0" presId="urn:microsoft.com/office/officeart/2005/8/layout/bList2"/>
    <dgm:cxn modelId="{F5736724-E221-47E0-BD95-0BDEF8D90536}" type="presParOf" srcId="{B24F7FE5-6D8E-4970-A97B-59594FC6DA34}" destId="{54DF6086-3704-4738-B9F7-6BE179D59E5E}" srcOrd="3" destOrd="0" presId="urn:microsoft.com/office/officeart/2005/8/layout/bList2"/>
    <dgm:cxn modelId="{90FEDE3E-0159-4E1E-B2F5-490172C1957E}" type="presParOf" srcId="{DEF8CBBE-D6B4-475E-A747-DD9E586EFDFB}" destId="{84003068-2420-493D-87FE-64E3F0B2B879}" srcOrd="1" destOrd="0" presId="urn:microsoft.com/office/officeart/2005/8/layout/bList2"/>
    <dgm:cxn modelId="{5BED4C5A-6A82-4BE7-95A3-E9721B8D3F7C}" type="presParOf" srcId="{DEF8CBBE-D6B4-475E-A747-DD9E586EFDFB}" destId="{E126973B-E98E-4896-8A2B-D8F0216106E7}" srcOrd="2" destOrd="0" presId="urn:microsoft.com/office/officeart/2005/8/layout/bList2"/>
    <dgm:cxn modelId="{230BF8FC-35FB-441A-86B4-9B377112F217}" type="presParOf" srcId="{E126973B-E98E-4896-8A2B-D8F0216106E7}" destId="{398ED938-2481-4E30-9533-B4766638AF6B}" srcOrd="0" destOrd="0" presId="urn:microsoft.com/office/officeart/2005/8/layout/bList2"/>
    <dgm:cxn modelId="{19D2456B-17E9-4346-8358-3BAC4BF5E364}" type="presParOf" srcId="{E126973B-E98E-4896-8A2B-D8F0216106E7}" destId="{DEC5EFA8-E28A-4689-8BF4-9CF2452A5467}" srcOrd="1" destOrd="0" presId="urn:microsoft.com/office/officeart/2005/8/layout/bList2"/>
    <dgm:cxn modelId="{BA05A34A-BC3D-471B-B71D-32BBE5A2AC1A}" type="presParOf" srcId="{E126973B-E98E-4896-8A2B-D8F0216106E7}" destId="{D28FDA6B-3E36-444E-A739-6FB586AE8B94}" srcOrd="2" destOrd="0" presId="urn:microsoft.com/office/officeart/2005/8/layout/bList2"/>
    <dgm:cxn modelId="{C4B3390E-5D86-4ECC-B8ED-EA60D597E624}" type="presParOf" srcId="{E126973B-E98E-4896-8A2B-D8F0216106E7}" destId="{71CF62AB-7B95-406D-95F1-910E98A04B49}" srcOrd="3" destOrd="0" presId="urn:microsoft.com/office/officeart/2005/8/layout/bList2"/>
    <dgm:cxn modelId="{FF0EA5A1-CDEB-483F-823B-144D583FFD33}" type="presParOf" srcId="{DEF8CBBE-D6B4-475E-A747-DD9E586EFDFB}" destId="{86BB78C2-FEED-499A-ADF8-A8172932CA3A}" srcOrd="3" destOrd="0" presId="urn:microsoft.com/office/officeart/2005/8/layout/bList2"/>
    <dgm:cxn modelId="{13FD8717-201F-4B93-B986-D0F4F3591D96}" type="presParOf" srcId="{DEF8CBBE-D6B4-475E-A747-DD9E586EFDFB}" destId="{0F4230A5-EACF-4862-A9E4-AA5095BA6828}" srcOrd="4" destOrd="0" presId="urn:microsoft.com/office/officeart/2005/8/layout/bList2"/>
    <dgm:cxn modelId="{CF4AD6B7-F0A1-41BD-BB69-4994D9F3638F}" type="presParOf" srcId="{0F4230A5-EACF-4862-A9E4-AA5095BA6828}" destId="{05ED38D2-97C6-4962-9751-E88D74845170}" srcOrd="0" destOrd="0" presId="urn:microsoft.com/office/officeart/2005/8/layout/bList2"/>
    <dgm:cxn modelId="{75F1B9B5-D580-4CEC-8204-385B427D45F4}" type="presParOf" srcId="{0F4230A5-EACF-4862-A9E4-AA5095BA6828}" destId="{3D111CC1-15C2-4432-A723-4EAECE1D8EB7}" srcOrd="1" destOrd="0" presId="urn:microsoft.com/office/officeart/2005/8/layout/bList2"/>
    <dgm:cxn modelId="{0C6CB1E4-D8BD-47B3-A0E3-AD28A32C0FD9}" type="presParOf" srcId="{0F4230A5-EACF-4862-A9E4-AA5095BA6828}" destId="{8B177799-CC69-4546-9832-9BCAA098E2CD}" srcOrd="2" destOrd="0" presId="urn:microsoft.com/office/officeart/2005/8/layout/bList2"/>
    <dgm:cxn modelId="{A2E21F6E-F4CF-49C4-868E-81A5E056DE20}" type="presParOf" srcId="{0F4230A5-EACF-4862-A9E4-AA5095BA6828}" destId="{46429153-2727-4DD9-8212-2B569041C250}"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39B9FBD-095C-422D-8CFF-F74555A4C422}" type="doc">
      <dgm:prSet loTypeId="urn:microsoft.com/office/officeart/2009/3/layout/StepUpProcess" loCatId="process" qsTypeId="urn:microsoft.com/office/officeart/2005/8/quickstyle/3d5" qsCatId="3D" csTypeId="urn:microsoft.com/office/officeart/2005/8/colors/accent1_2" csCatId="accent1" phldr="1"/>
      <dgm:spPr/>
      <dgm:t>
        <a:bodyPr/>
        <a:lstStyle/>
        <a:p>
          <a:endParaRPr lang="id-ID"/>
        </a:p>
      </dgm:t>
    </dgm:pt>
    <dgm:pt modelId="{F80D72C6-0A0C-4546-B1CC-2011CF9FA51C}">
      <dgm:prSet phldrT="[Text]"/>
      <dgm:spPr/>
      <dgm:t>
        <a:bodyPr/>
        <a:lstStyle/>
        <a:p>
          <a:r>
            <a:rPr lang="id-ID" dirty="0" smtClean="0"/>
            <a:t>Berusahan untuk konsisten</a:t>
          </a:r>
          <a:endParaRPr lang="id-ID" dirty="0"/>
        </a:p>
      </dgm:t>
    </dgm:pt>
    <dgm:pt modelId="{92EE2553-5371-44C8-84DA-80357C43231C}" type="parTrans" cxnId="{A3FF5739-FE43-45F3-8B52-B35B3B22CA04}">
      <dgm:prSet/>
      <dgm:spPr/>
      <dgm:t>
        <a:bodyPr/>
        <a:lstStyle/>
        <a:p>
          <a:endParaRPr lang="id-ID"/>
        </a:p>
      </dgm:t>
    </dgm:pt>
    <dgm:pt modelId="{DED37C39-BBE2-4FEC-BFA8-133F404DC579}" type="sibTrans" cxnId="{A3FF5739-FE43-45F3-8B52-B35B3B22CA04}">
      <dgm:prSet/>
      <dgm:spPr/>
      <dgm:t>
        <a:bodyPr/>
        <a:lstStyle/>
        <a:p>
          <a:endParaRPr lang="id-ID"/>
        </a:p>
      </dgm:t>
    </dgm:pt>
    <dgm:pt modelId="{1EA67D14-80B8-49A3-BC45-BE0A361C6D51}">
      <dgm:prSet/>
      <dgm:spPr/>
      <dgm:t>
        <a:bodyPr/>
        <a:lstStyle/>
        <a:p>
          <a:r>
            <a:rPr lang="en-US" dirty="0" err="1" smtClean="0"/>
            <a:t>Memungkinkan</a:t>
          </a:r>
          <a:r>
            <a:rPr lang="en-US" dirty="0" smtClean="0"/>
            <a:t> frequent users </a:t>
          </a:r>
          <a:r>
            <a:rPr lang="en-US" dirty="0" err="1" smtClean="0"/>
            <a:t>menggunakan</a:t>
          </a:r>
          <a:r>
            <a:rPr lang="en-US" dirty="0" smtClean="0"/>
            <a:t> shortcuts</a:t>
          </a:r>
          <a:endParaRPr lang="id-ID" dirty="0"/>
        </a:p>
      </dgm:t>
    </dgm:pt>
    <dgm:pt modelId="{6F605AFB-32CE-46E1-8B50-6BFD32CE74B1}" type="parTrans" cxnId="{EA40EE7B-BC43-4670-897E-F0A695FEC83B}">
      <dgm:prSet/>
      <dgm:spPr/>
      <dgm:t>
        <a:bodyPr/>
        <a:lstStyle/>
        <a:p>
          <a:endParaRPr lang="id-ID"/>
        </a:p>
      </dgm:t>
    </dgm:pt>
    <dgm:pt modelId="{7D253FF3-070D-4960-BDDA-91A2A7466270}" type="sibTrans" cxnId="{EA40EE7B-BC43-4670-897E-F0A695FEC83B}">
      <dgm:prSet/>
      <dgm:spPr/>
      <dgm:t>
        <a:bodyPr/>
        <a:lstStyle/>
        <a:p>
          <a:endParaRPr lang="id-ID"/>
        </a:p>
      </dgm:t>
    </dgm:pt>
    <dgm:pt modelId="{2A181D57-6253-4710-B5DE-E7F22D25EF45}">
      <dgm:prSet/>
      <dgm:spPr/>
      <dgm:t>
        <a:bodyPr/>
        <a:lstStyle/>
        <a:p>
          <a:r>
            <a:rPr lang="id-ID" dirty="0" smtClean="0"/>
            <a:t>Memberikan umpan balik yang informatif</a:t>
          </a:r>
          <a:endParaRPr lang="id-ID" dirty="0"/>
        </a:p>
      </dgm:t>
    </dgm:pt>
    <dgm:pt modelId="{EE73E192-B78E-48F9-A58B-C7E3FFCCDF23}" type="parTrans" cxnId="{DF6E1945-AF48-48CF-853D-042FCDF151F6}">
      <dgm:prSet/>
      <dgm:spPr/>
      <dgm:t>
        <a:bodyPr/>
        <a:lstStyle/>
        <a:p>
          <a:endParaRPr lang="id-ID"/>
        </a:p>
      </dgm:t>
    </dgm:pt>
    <dgm:pt modelId="{21483C01-E774-4E22-B406-F22CC19BDFAE}" type="sibTrans" cxnId="{DF6E1945-AF48-48CF-853D-042FCDF151F6}">
      <dgm:prSet/>
      <dgm:spPr/>
      <dgm:t>
        <a:bodyPr/>
        <a:lstStyle/>
        <a:p>
          <a:endParaRPr lang="id-ID"/>
        </a:p>
      </dgm:t>
    </dgm:pt>
    <dgm:pt modelId="{6A5B2790-3CED-4436-8630-C38A5AA04B6C}">
      <dgm:prSet/>
      <dgm:spPr/>
      <dgm:t>
        <a:bodyPr/>
        <a:lstStyle/>
        <a:p>
          <a:r>
            <a:rPr lang="id-ID" dirty="0" smtClean="0"/>
            <a:t>Merancang dialog yang memberikan penutupan (keadaan akhir)</a:t>
          </a:r>
          <a:endParaRPr lang="id-ID" dirty="0"/>
        </a:p>
      </dgm:t>
    </dgm:pt>
    <dgm:pt modelId="{42323D45-85D0-41E0-A82A-597E74653581}" type="parTrans" cxnId="{64BAFD41-1269-40F1-93EC-51C5A241E8AB}">
      <dgm:prSet/>
      <dgm:spPr/>
      <dgm:t>
        <a:bodyPr/>
        <a:lstStyle/>
        <a:p>
          <a:endParaRPr lang="id-ID"/>
        </a:p>
      </dgm:t>
    </dgm:pt>
    <dgm:pt modelId="{17967ED8-BC42-4C49-B5A4-BD0C29AD732E}" type="sibTrans" cxnId="{64BAFD41-1269-40F1-93EC-51C5A241E8AB}">
      <dgm:prSet/>
      <dgm:spPr/>
      <dgm:t>
        <a:bodyPr/>
        <a:lstStyle/>
        <a:p>
          <a:endParaRPr lang="id-ID"/>
        </a:p>
      </dgm:t>
    </dgm:pt>
    <dgm:pt modelId="{BD542248-E763-408B-8D51-164674912CEF}" type="pres">
      <dgm:prSet presAssocID="{139B9FBD-095C-422D-8CFF-F74555A4C422}" presName="rootnode" presStyleCnt="0">
        <dgm:presLayoutVars>
          <dgm:chMax/>
          <dgm:chPref/>
          <dgm:dir/>
          <dgm:animLvl val="lvl"/>
        </dgm:presLayoutVars>
      </dgm:prSet>
      <dgm:spPr/>
      <dgm:t>
        <a:bodyPr/>
        <a:lstStyle/>
        <a:p>
          <a:endParaRPr lang="id-ID"/>
        </a:p>
      </dgm:t>
    </dgm:pt>
    <dgm:pt modelId="{849AE1CB-B7AC-40E2-ABDF-98365DA96D35}" type="pres">
      <dgm:prSet presAssocID="{F80D72C6-0A0C-4546-B1CC-2011CF9FA51C}" presName="composite" presStyleCnt="0"/>
      <dgm:spPr/>
    </dgm:pt>
    <dgm:pt modelId="{24B7809C-227B-4465-B044-8E48ADA16290}" type="pres">
      <dgm:prSet presAssocID="{F80D72C6-0A0C-4546-B1CC-2011CF9FA51C}" presName="LShape" presStyleLbl="alignNode1" presStyleIdx="0" presStyleCnt="7"/>
      <dgm:spPr/>
    </dgm:pt>
    <dgm:pt modelId="{26D678AA-E107-4467-AF44-420237E29D6B}" type="pres">
      <dgm:prSet presAssocID="{F80D72C6-0A0C-4546-B1CC-2011CF9FA51C}" presName="ParentText" presStyleLbl="revTx" presStyleIdx="0" presStyleCnt="4">
        <dgm:presLayoutVars>
          <dgm:chMax val="0"/>
          <dgm:chPref val="0"/>
          <dgm:bulletEnabled val="1"/>
        </dgm:presLayoutVars>
      </dgm:prSet>
      <dgm:spPr/>
      <dgm:t>
        <a:bodyPr/>
        <a:lstStyle/>
        <a:p>
          <a:endParaRPr lang="id-ID"/>
        </a:p>
      </dgm:t>
    </dgm:pt>
    <dgm:pt modelId="{2873091E-43A4-4718-89DE-6C732835BAB7}" type="pres">
      <dgm:prSet presAssocID="{F80D72C6-0A0C-4546-B1CC-2011CF9FA51C}" presName="Triangle" presStyleLbl="alignNode1" presStyleIdx="1" presStyleCnt="7"/>
      <dgm:spPr/>
    </dgm:pt>
    <dgm:pt modelId="{8A089475-851C-4936-8058-CF3A3CBCB509}" type="pres">
      <dgm:prSet presAssocID="{DED37C39-BBE2-4FEC-BFA8-133F404DC579}" presName="sibTrans" presStyleCnt="0"/>
      <dgm:spPr/>
    </dgm:pt>
    <dgm:pt modelId="{6B9EFA11-3BE7-4C23-92AE-99C56F26BE31}" type="pres">
      <dgm:prSet presAssocID="{DED37C39-BBE2-4FEC-BFA8-133F404DC579}" presName="space" presStyleCnt="0"/>
      <dgm:spPr/>
    </dgm:pt>
    <dgm:pt modelId="{0D9AD5A6-4BC7-40CC-A2C6-B437843117F4}" type="pres">
      <dgm:prSet presAssocID="{1EA67D14-80B8-49A3-BC45-BE0A361C6D51}" presName="composite" presStyleCnt="0"/>
      <dgm:spPr/>
    </dgm:pt>
    <dgm:pt modelId="{E597F96D-95BD-4469-8590-2EDBF3EBD994}" type="pres">
      <dgm:prSet presAssocID="{1EA67D14-80B8-49A3-BC45-BE0A361C6D51}" presName="LShape" presStyleLbl="alignNode1" presStyleIdx="2" presStyleCnt="7"/>
      <dgm:spPr/>
    </dgm:pt>
    <dgm:pt modelId="{D88422D0-7788-40E3-9B4F-1C1CB6CB09E8}" type="pres">
      <dgm:prSet presAssocID="{1EA67D14-80B8-49A3-BC45-BE0A361C6D51}" presName="ParentText" presStyleLbl="revTx" presStyleIdx="1" presStyleCnt="4">
        <dgm:presLayoutVars>
          <dgm:chMax val="0"/>
          <dgm:chPref val="0"/>
          <dgm:bulletEnabled val="1"/>
        </dgm:presLayoutVars>
      </dgm:prSet>
      <dgm:spPr/>
      <dgm:t>
        <a:bodyPr/>
        <a:lstStyle/>
        <a:p>
          <a:endParaRPr lang="id-ID"/>
        </a:p>
      </dgm:t>
    </dgm:pt>
    <dgm:pt modelId="{8A5B09AF-F662-48AC-93D4-76165B0D835A}" type="pres">
      <dgm:prSet presAssocID="{1EA67D14-80B8-49A3-BC45-BE0A361C6D51}" presName="Triangle" presStyleLbl="alignNode1" presStyleIdx="3" presStyleCnt="7"/>
      <dgm:spPr/>
    </dgm:pt>
    <dgm:pt modelId="{D22D673F-1E01-4118-8038-1A4DE0219CD9}" type="pres">
      <dgm:prSet presAssocID="{7D253FF3-070D-4960-BDDA-91A2A7466270}" presName="sibTrans" presStyleCnt="0"/>
      <dgm:spPr/>
    </dgm:pt>
    <dgm:pt modelId="{46CE2C4B-41FD-4755-9565-0DCBA8B56241}" type="pres">
      <dgm:prSet presAssocID="{7D253FF3-070D-4960-BDDA-91A2A7466270}" presName="space" presStyleCnt="0"/>
      <dgm:spPr/>
    </dgm:pt>
    <dgm:pt modelId="{5AE70163-E1BE-4946-89C5-640054AC3F12}" type="pres">
      <dgm:prSet presAssocID="{2A181D57-6253-4710-B5DE-E7F22D25EF45}" presName="composite" presStyleCnt="0"/>
      <dgm:spPr/>
    </dgm:pt>
    <dgm:pt modelId="{5CE1B06C-3CF8-4147-B8E1-5A841BA134CF}" type="pres">
      <dgm:prSet presAssocID="{2A181D57-6253-4710-B5DE-E7F22D25EF45}" presName="LShape" presStyleLbl="alignNode1" presStyleIdx="4" presStyleCnt="7"/>
      <dgm:spPr/>
    </dgm:pt>
    <dgm:pt modelId="{DD7FBC5D-22C2-4344-A2C5-CA2EC7B0E888}" type="pres">
      <dgm:prSet presAssocID="{2A181D57-6253-4710-B5DE-E7F22D25EF45}" presName="ParentText" presStyleLbl="revTx" presStyleIdx="2" presStyleCnt="4">
        <dgm:presLayoutVars>
          <dgm:chMax val="0"/>
          <dgm:chPref val="0"/>
          <dgm:bulletEnabled val="1"/>
        </dgm:presLayoutVars>
      </dgm:prSet>
      <dgm:spPr/>
      <dgm:t>
        <a:bodyPr/>
        <a:lstStyle/>
        <a:p>
          <a:endParaRPr lang="id-ID"/>
        </a:p>
      </dgm:t>
    </dgm:pt>
    <dgm:pt modelId="{AE2F77E3-E99F-44AD-806D-7838DFC59E34}" type="pres">
      <dgm:prSet presAssocID="{2A181D57-6253-4710-B5DE-E7F22D25EF45}" presName="Triangle" presStyleLbl="alignNode1" presStyleIdx="5" presStyleCnt="7"/>
      <dgm:spPr/>
    </dgm:pt>
    <dgm:pt modelId="{6C0A776D-2736-4C8A-917D-DFC1AEF339BB}" type="pres">
      <dgm:prSet presAssocID="{21483C01-E774-4E22-B406-F22CC19BDFAE}" presName="sibTrans" presStyleCnt="0"/>
      <dgm:spPr/>
    </dgm:pt>
    <dgm:pt modelId="{3FC53ECD-1EA0-4A5C-89B8-8C62EB31D9F6}" type="pres">
      <dgm:prSet presAssocID="{21483C01-E774-4E22-B406-F22CC19BDFAE}" presName="space" presStyleCnt="0"/>
      <dgm:spPr/>
    </dgm:pt>
    <dgm:pt modelId="{844B0125-2841-4EA6-B5BA-6CD15F3EFD46}" type="pres">
      <dgm:prSet presAssocID="{6A5B2790-3CED-4436-8630-C38A5AA04B6C}" presName="composite" presStyleCnt="0"/>
      <dgm:spPr/>
    </dgm:pt>
    <dgm:pt modelId="{3A58674E-1131-4011-908A-9FBEF8611AFB}" type="pres">
      <dgm:prSet presAssocID="{6A5B2790-3CED-4436-8630-C38A5AA04B6C}" presName="LShape" presStyleLbl="alignNode1" presStyleIdx="6" presStyleCnt="7"/>
      <dgm:spPr/>
    </dgm:pt>
    <dgm:pt modelId="{821F44AC-53C0-4F61-8456-A92A45734EF0}" type="pres">
      <dgm:prSet presAssocID="{6A5B2790-3CED-4436-8630-C38A5AA04B6C}" presName="ParentText" presStyleLbl="revTx" presStyleIdx="3" presStyleCnt="4">
        <dgm:presLayoutVars>
          <dgm:chMax val="0"/>
          <dgm:chPref val="0"/>
          <dgm:bulletEnabled val="1"/>
        </dgm:presLayoutVars>
      </dgm:prSet>
      <dgm:spPr/>
      <dgm:t>
        <a:bodyPr/>
        <a:lstStyle/>
        <a:p>
          <a:endParaRPr lang="id-ID"/>
        </a:p>
      </dgm:t>
    </dgm:pt>
  </dgm:ptLst>
  <dgm:cxnLst>
    <dgm:cxn modelId="{DF6E1945-AF48-48CF-853D-042FCDF151F6}" srcId="{139B9FBD-095C-422D-8CFF-F74555A4C422}" destId="{2A181D57-6253-4710-B5DE-E7F22D25EF45}" srcOrd="2" destOrd="0" parTransId="{EE73E192-B78E-48F9-A58B-C7E3FFCCDF23}" sibTransId="{21483C01-E774-4E22-B406-F22CC19BDFAE}"/>
    <dgm:cxn modelId="{EA40EE7B-BC43-4670-897E-F0A695FEC83B}" srcId="{139B9FBD-095C-422D-8CFF-F74555A4C422}" destId="{1EA67D14-80B8-49A3-BC45-BE0A361C6D51}" srcOrd="1" destOrd="0" parTransId="{6F605AFB-32CE-46E1-8B50-6BFD32CE74B1}" sibTransId="{7D253FF3-070D-4960-BDDA-91A2A7466270}"/>
    <dgm:cxn modelId="{F2887301-8F06-47BB-8DC8-E0DA3CF8E6AF}" type="presOf" srcId="{6A5B2790-3CED-4436-8630-C38A5AA04B6C}" destId="{821F44AC-53C0-4F61-8456-A92A45734EF0}" srcOrd="0" destOrd="0" presId="urn:microsoft.com/office/officeart/2009/3/layout/StepUpProcess"/>
    <dgm:cxn modelId="{3C7480C8-CB51-4E42-8D21-0C2BA17A6422}" type="presOf" srcId="{139B9FBD-095C-422D-8CFF-F74555A4C422}" destId="{BD542248-E763-408B-8D51-164674912CEF}" srcOrd="0" destOrd="0" presId="urn:microsoft.com/office/officeart/2009/3/layout/StepUpProcess"/>
    <dgm:cxn modelId="{159BEE51-37DB-491A-95EB-69989B68D8A4}" type="presOf" srcId="{1EA67D14-80B8-49A3-BC45-BE0A361C6D51}" destId="{D88422D0-7788-40E3-9B4F-1C1CB6CB09E8}" srcOrd="0" destOrd="0" presId="urn:microsoft.com/office/officeart/2009/3/layout/StepUpProcess"/>
    <dgm:cxn modelId="{64BAFD41-1269-40F1-93EC-51C5A241E8AB}" srcId="{139B9FBD-095C-422D-8CFF-F74555A4C422}" destId="{6A5B2790-3CED-4436-8630-C38A5AA04B6C}" srcOrd="3" destOrd="0" parTransId="{42323D45-85D0-41E0-A82A-597E74653581}" sibTransId="{17967ED8-BC42-4C49-B5A4-BD0C29AD732E}"/>
    <dgm:cxn modelId="{17D207CB-0ECA-4D81-A0C6-5A25526308F6}" type="presOf" srcId="{2A181D57-6253-4710-B5DE-E7F22D25EF45}" destId="{DD7FBC5D-22C2-4344-A2C5-CA2EC7B0E888}" srcOrd="0" destOrd="0" presId="urn:microsoft.com/office/officeart/2009/3/layout/StepUpProcess"/>
    <dgm:cxn modelId="{A3FF5739-FE43-45F3-8B52-B35B3B22CA04}" srcId="{139B9FBD-095C-422D-8CFF-F74555A4C422}" destId="{F80D72C6-0A0C-4546-B1CC-2011CF9FA51C}" srcOrd="0" destOrd="0" parTransId="{92EE2553-5371-44C8-84DA-80357C43231C}" sibTransId="{DED37C39-BBE2-4FEC-BFA8-133F404DC579}"/>
    <dgm:cxn modelId="{CA7D9269-6CE7-41A6-A510-1FD122B17B04}" type="presOf" srcId="{F80D72C6-0A0C-4546-B1CC-2011CF9FA51C}" destId="{26D678AA-E107-4467-AF44-420237E29D6B}" srcOrd="0" destOrd="0" presId="urn:microsoft.com/office/officeart/2009/3/layout/StepUpProcess"/>
    <dgm:cxn modelId="{601B0374-F88A-449D-990B-FA86A781EC9D}" type="presParOf" srcId="{BD542248-E763-408B-8D51-164674912CEF}" destId="{849AE1CB-B7AC-40E2-ABDF-98365DA96D35}" srcOrd="0" destOrd="0" presId="urn:microsoft.com/office/officeart/2009/3/layout/StepUpProcess"/>
    <dgm:cxn modelId="{03A07E18-F9FD-40F0-B1A8-9B01D9365F6C}" type="presParOf" srcId="{849AE1CB-B7AC-40E2-ABDF-98365DA96D35}" destId="{24B7809C-227B-4465-B044-8E48ADA16290}" srcOrd="0" destOrd="0" presId="urn:microsoft.com/office/officeart/2009/3/layout/StepUpProcess"/>
    <dgm:cxn modelId="{4744D8E6-74E9-47BF-8D4C-3B8AAD4A94B1}" type="presParOf" srcId="{849AE1CB-B7AC-40E2-ABDF-98365DA96D35}" destId="{26D678AA-E107-4467-AF44-420237E29D6B}" srcOrd="1" destOrd="0" presId="urn:microsoft.com/office/officeart/2009/3/layout/StepUpProcess"/>
    <dgm:cxn modelId="{E216DD87-9FDF-4FDC-90D9-DF5131B6A7DA}" type="presParOf" srcId="{849AE1CB-B7AC-40E2-ABDF-98365DA96D35}" destId="{2873091E-43A4-4718-89DE-6C732835BAB7}" srcOrd="2" destOrd="0" presId="urn:microsoft.com/office/officeart/2009/3/layout/StepUpProcess"/>
    <dgm:cxn modelId="{E3A1CEFB-0DAB-43AB-B3B3-EC5932DAA1E0}" type="presParOf" srcId="{BD542248-E763-408B-8D51-164674912CEF}" destId="{8A089475-851C-4936-8058-CF3A3CBCB509}" srcOrd="1" destOrd="0" presId="urn:microsoft.com/office/officeart/2009/3/layout/StepUpProcess"/>
    <dgm:cxn modelId="{77BF4C73-7F09-4C55-BD49-88C8521983EE}" type="presParOf" srcId="{8A089475-851C-4936-8058-CF3A3CBCB509}" destId="{6B9EFA11-3BE7-4C23-92AE-99C56F26BE31}" srcOrd="0" destOrd="0" presId="urn:microsoft.com/office/officeart/2009/3/layout/StepUpProcess"/>
    <dgm:cxn modelId="{BD30784A-86C3-4471-A322-74767CD4295B}" type="presParOf" srcId="{BD542248-E763-408B-8D51-164674912CEF}" destId="{0D9AD5A6-4BC7-40CC-A2C6-B437843117F4}" srcOrd="2" destOrd="0" presId="urn:microsoft.com/office/officeart/2009/3/layout/StepUpProcess"/>
    <dgm:cxn modelId="{741D9075-071D-45A1-B4EA-03475CDCCF82}" type="presParOf" srcId="{0D9AD5A6-4BC7-40CC-A2C6-B437843117F4}" destId="{E597F96D-95BD-4469-8590-2EDBF3EBD994}" srcOrd="0" destOrd="0" presId="urn:microsoft.com/office/officeart/2009/3/layout/StepUpProcess"/>
    <dgm:cxn modelId="{35F36A92-625B-40D7-AFA9-46D23BDE7C8B}" type="presParOf" srcId="{0D9AD5A6-4BC7-40CC-A2C6-B437843117F4}" destId="{D88422D0-7788-40E3-9B4F-1C1CB6CB09E8}" srcOrd="1" destOrd="0" presId="urn:microsoft.com/office/officeart/2009/3/layout/StepUpProcess"/>
    <dgm:cxn modelId="{34976019-34E6-4220-BC6E-7EEAE5DC7C86}" type="presParOf" srcId="{0D9AD5A6-4BC7-40CC-A2C6-B437843117F4}" destId="{8A5B09AF-F662-48AC-93D4-76165B0D835A}" srcOrd="2" destOrd="0" presId="urn:microsoft.com/office/officeart/2009/3/layout/StepUpProcess"/>
    <dgm:cxn modelId="{2BD25C96-9442-491C-8C8F-E513196C17FB}" type="presParOf" srcId="{BD542248-E763-408B-8D51-164674912CEF}" destId="{D22D673F-1E01-4118-8038-1A4DE0219CD9}" srcOrd="3" destOrd="0" presId="urn:microsoft.com/office/officeart/2009/3/layout/StepUpProcess"/>
    <dgm:cxn modelId="{CCCB16F4-5AAD-4F06-ACDC-3AFEAADF966B}" type="presParOf" srcId="{D22D673F-1E01-4118-8038-1A4DE0219CD9}" destId="{46CE2C4B-41FD-4755-9565-0DCBA8B56241}" srcOrd="0" destOrd="0" presId="urn:microsoft.com/office/officeart/2009/3/layout/StepUpProcess"/>
    <dgm:cxn modelId="{E25B9A0A-1F22-4F18-9C39-D2FFFD075AC9}" type="presParOf" srcId="{BD542248-E763-408B-8D51-164674912CEF}" destId="{5AE70163-E1BE-4946-89C5-640054AC3F12}" srcOrd="4" destOrd="0" presId="urn:microsoft.com/office/officeart/2009/3/layout/StepUpProcess"/>
    <dgm:cxn modelId="{134E395D-66DE-4E9D-90F6-998918DAB934}" type="presParOf" srcId="{5AE70163-E1BE-4946-89C5-640054AC3F12}" destId="{5CE1B06C-3CF8-4147-B8E1-5A841BA134CF}" srcOrd="0" destOrd="0" presId="urn:microsoft.com/office/officeart/2009/3/layout/StepUpProcess"/>
    <dgm:cxn modelId="{F65B24D3-A549-4E32-B1B5-C0E9F400F5B2}" type="presParOf" srcId="{5AE70163-E1BE-4946-89C5-640054AC3F12}" destId="{DD7FBC5D-22C2-4344-A2C5-CA2EC7B0E888}" srcOrd="1" destOrd="0" presId="urn:microsoft.com/office/officeart/2009/3/layout/StepUpProcess"/>
    <dgm:cxn modelId="{E9FCDEF8-C58D-41B7-96A0-15F6B3C99F8D}" type="presParOf" srcId="{5AE70163-E1BE-4946-89C5-640054AC3F12}" destId="{AE2F77E3-E99F-44AD-806D-7838DFC59E34}" srcOrd="2" destOrd="0" presId="urn:microsoft.com/office/officeart/2009/3/layout/StepUpProcess"/>
    <dgm:cxn modelId="{72020387-D035-4EF1-9C98-B85349EF7AB6}" type="presParOf" srcId="{BD542248-E763-408B-8D51-164674912CEF}" destId="{6C0A776D-2736-4C8A-917D-DFC1AEF339BB}" srcOrd="5" destOrd="0" presId="urn:microsoft.com/office/officeart/2009/3/layout/StepUpProcess"/>
    <dgm:cxn modelId="{FEFECF2C-FD1B-4E97-A1B7-6FA1493BFF5B}" type="presParOf" srcId="{6C0A776D-2736-4C8A-917D-DFC1AEF339BB}" destId="{3FC53ECD-1EA0-4A5C-89B8-8C62EB31D9F6}" srcOrd="0" destOrd="0" presId="urn:microsoft.com/office/officeart/2009/3/layout/StepUpProcess"/>
    <dgm:cxn modelId="{173877EB-6279-4F54-99E1-2A346F3CA2E9}" type="presParOf" srcId="{BD542248-E763-408B-8D51-164674912CEF}" destId="{844B0125-2841-4EA6-B5BA-6CD15F3EFD46}" srcOrd="6" destOrd="0" presId="urn:microsoft.com/office/officeart/2009/3/layout/StepUpProcess"/>
    <dgm:cxn modelId="{480022C9-1923-43BE-B6AB-4B9DB0E372A4}" type="presParOf" srcId="{844B0125-2841-4EA6-B5BA-6CD15F3EFD46}" destId="{3A58674E-1131-4011-908A-9FBEF8611AFB}" srcOrd="0" destOrd="0" presId="urn:microsoft.com/office/officeart/2009/3/layout/StepUpProcess"/>
    <dgm:cxn modelId="{7133C977-58CC-4ED0-B250-C32DE5172244}" type="presParOf" srcId="{844B0125-2841-4EA6-B5BA-6CD15F3EFD46}" destId="{821F44AC-53C0-4F61-8456-A92A45734EF0}"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13131DE-867B-4A30-A65B-E4FA30F25F01}" type="doc">
      <dgm:prSet loTypeId="urn:microsoft.com/office/officeart/2009/3/layout/StepUpProcess" loCatId="process" qsTypeId="urn:microsoft.com/office/officeart/2005/8/quickstyle/3d5" qsCatId="3D" csTypeId="urn:microsoft.com/office/officeart/2005/8/colors/accent1_2" csCatId="accent1" phldr="1"/>
      <dgm:spPr/>
      <dgm:t>
        <a:bodyPr/>
        <a:lstStyle/>
        <a:p>
          <a:endParaRPr lang="id-ID"/>
        </a:p>
      </dgm:t>
    </dgm:pt>
    <dgm:pt modelId="{A4FF0259-F611-45C9-8520-262B08D08735}">
      <dgm:prSet/>
      <dgm:spPr/>
      <dgm:t>
        <a:bodyPr/>
        <a:lstStyle/>
        <a:p>
          <a:r>
            <a:rPr lang="id-ID" dirty="0" smtClean="0"/>
            <a:t>Memberikan pencegahan kesalahan dan penanganan kesalahan yang sederhana</a:t>
          </a:r>
          <a:endParaRPr lang="id-ID" dirty="0"/>
        </a:p>
      </dgm:t>
    </dgm:pt>
    <dgm:pt modelId="{C97AA75E-77A8-47C7-9E55-DA63F5FFF2DA}" type="parTrans" cxnId="{70102334-BC67-4338-9621-433225173754}">
      <dgm:prSet/>
      <dgm:spPr/>
      <dgm:t>
        <a:bodyPr/>
        <a:lstStyle/>
        <a:p>
          <a:endParaRPr lang="id-ID"/>
        </a:p>
      </dgm:t>
    </dgm:pt>
    <dgm:pt modelId="{39415B4A-2A88-494A-A239-690A2B3C249B}" type="sibTrans" cxnId="{70102334-BC67-4338-9621-433225173754}">
      <dgm:prSet/>
      <dgm:spPr/>
      <dgm:t>
        <a:bodyPr/>
        <a:lstStyle/>
        <a:p>
          <a:endParaRPr lang="id-ID"/>
        </a:p>
      </dgm:t>
    </dgm:pt>
    <dgm:pt modelId="{F12D1C1A-760B-41DB-AAA9-2D91F47B85DB}">
      <dgm:prSet/>
      <dgm:spPr/>
      <dgm:t>
        <a:bodyPr/>
        <a:lstStyle/>
        <a:p>
          <a:r>
            <a:rPr lang="id-ID" dirty="0" smtClean="0"/>
            <a:t>Memungkinkan pembalikan aksi yang mudah</a:t>
          </a:r>
          <a:endParaRPr lang="id-ID" dirty="0"/>
        </a:p>
      </dgm:t>
    </dgm:pt>
    <dgm:pt modelId="{C4A5FD4A-EC3B-4849-8083-E3AF610D6C06}" type="parTrans" cxnId="{2359FC29-CA7F-4CF1-950F-2707AECBB25C}">
      <dgm:prSet/>
      <dgm:spPr/>
      <dgm:t>
        <a:bodyPr/>
        <a:lstStyle/>
        <a:p>
          <a:endParaRPr lang="id-ID"/>
        </a:p>
      </dgm:t>
    </dgm:pt>
    <dgm:pt modelId="{94786D66-47AF-4FE0-92B9-4C727E7C21A8}" type="sibTrans" cxnId="{2359FC29-CA7F-4CF1-950F-2707AECBB25C}">
      <dgm:prSet/>
      <dgm:spPr/>
      <dgm:t>
        <a:bodyPr/>
        <a:lstStyle/>
        <a:p>
          <a:endParaRPr lang="id-ID"/>
        </a:p>
      </dgm:t>
    </dgm:pt>
    <dgm:pt modelId="{296BCA76-6D62-4747-8656-DBEFD91F2497}">
      <dgm:prSet/>
      <dgm:spPr/>
      <dgm:t>
        <a:bodyPr/>
        <a:lstStyle/>
        <a:p>
          <a:r>
            <a:rPr lang="en-US" dirty="0" err="1" smtClean="0"/>
            <a:t>Mendukung</a:t>
          </a:r>
          <a:r>
            <a:rPr lang="en-US" dirty="0" smtClean="0"/>
            <a:t> </a:t>
          </a:r>
          <a:r>
            <a:rPr lang="en-US" dirty="0" err="1" smtClean="0"/>
            <a:t>pusat</a:t>
          </a:r>
          <a:r>
            <a:rPr lang="en-US" dirty="0" smtClean="0"/>
            <a:t> </a:t>
          </a:r>
          <a:r>
            <a:rPr lang="en-US" dirty="0" err="1" smtClean="0"/>
            <a:t>kendali</a:t>
          </a:r>
          <a:r>
            <a:rPr lang="en-US" dirty="0" smtClean="0"/>
            <a:t> internal (internal locus of control)</a:t>
          </a:r>
          <a:endParaRPr lang="id-ID" dirty="0"/>
        </a:p>
      </dgm:t>
    </dgm:pt>
    <dgm:pt modelId="{C04B9844-98FF-4981-8228-421DB8C5D629}" type="parTrans" cxnId="{AD8397A3-8C42-4018-AE98-F6D2176E5B2A}">
      <dgm:prSet/>
      <dgm:spPr/>
      <dgm:t>
        <a:bodyPr/>
        <a:lstStyle/>
        <a:p>
          <a:endParaRPr lang="id-ID"/>
        </a:p>
      </dgm:t>
    </dgm:pt>
    <dgm:pt modelId="{56DF4A9E-E470-49FE-8FEF-D34FE73EB629}" type="sibTrans" cxnId="{AD8397A3-8C42-4018-AE98-F6D2176E5B2A}">
      <dgm:prSet/>
      <dgm:spPr/>
      <dgm:t>
        <a:bodyPr/>
        <a:lstStyle/>
        <a:p>
          <a:endParaRPr lang="id-ID"/>
        </a:p>
      </dgm:t>
    </dgm:pt>
    <dgm:pt modelId="{61E40962-1A72-4177-9D72-7CC6863B4A6F}">
      <dgm:prSet/>
      <dgm:spPr/>
      <dgm:t>
        <a:bodyPr/>
        <a:lstStyle/>
        <a:p>
          <a:r>
            <a:rPr lang="id-ID" dirty="0" smtClean="0"/>
            <a:t>Mengurangi beban ingatan jangka pendek</a:t>
          </a:r>
          <a:endParaRPr lang="id-ID" dirty="0"/>
        </a:p>
      </dgm:t>
    </dgm:pt>
    <dgm:pt modelId="{D61C6670-DCC8-4E84-9131-617492A334F2}" type="parTrans" cxnId="{16DA2122-6A48-44D9-8E6D-6721B853302E}">
      <dgm:prSet/>
      <dgm:spPr/>
      <dgm:t>
        <a:bodyPr/>
        <a:lstStyle/>
        <a:p>
          <a:endParaRPr lang="id-ID"/>
        </a:p>
      </dgm:t>
    </dgm:pt>
    <dgm:pt modelId="{217344E9-E071-4C7C-B596-139BCD67D144}" type="sibTrans" cxnId="{16DA2122-6A48-44D9-8E6D-6721B853302E}">
      <dgm:prSet/>
      <dgm:spPr/>
      <dgm:t>
        <a:bodyPr/>
        <a:lstStyle/>
        <a:p>
          <a:endParaRPr lang="id-ID"/>
        </a:p>
      </dgm:t>
    </dgm:pt>
    <dgm:pt modelId="{49F792C7-57F0-455F-999F-BCC02EF1C5AA}" type="pres">
      <dgm:prSet presAssocID="{E13131DE-867B-4A30-A65B-E4FA30F25F01}" presName="rootnode" presStyleCnt="0">
        <dgm:presLayoutVars>
          <dgm:chMax/>
          <dgm:chPref/>
          <dgm:dir/>
          <dgm:animLvl val="lvl"/>
        </dgm:presLayoutVars>
      </dgm:prSet>
      <dgm:spPr/>
      <dgm:t>
        <a:bodyPr/>
        <a:lstStyle/>
        <a:p>
          <a:endParaRPr lang="id-ID"/>
        </a:p>
      </dgm:t>
    </dgm:pt>
    <dgm:pt modelId="{459F367F-0063-44F3-B2BC-64CAFD5564EC}" type="pres">
      <dgm:prSet presAssocID="{A4FF0259-F611-45C9-8520-262B08D08735}" presName="composite" presStyleCnt="0"/>
      <dgm:spPr/>
    </dgm:pt>
    <dgm:pt modelId="{220DDC41-9EF5-48E8-B28A-0284D7DB54CE}" type="pres">
      <dgm:prSet presAssocID="{A4FF0259-F611-45C9-8520-262B08D08735}" presName="LShape" presStyleLbl="alignNode1" presStyleIdx="0" presStyleCnt="7"/>
      <dgm:spPr/>
    </dgm:pt>
    <dgm:pt modelId="{E9C3782D-9B02-49F0-A776-64E147CF5B51}" type="pres">
      <dgm:prSet presAssocID="{A4FF0259-F611-45C9-8520-262B08D08735}" presName="ParentText" presStyleLbl="revTx" presStyleIdx="0" presStyleCnt="4">
        <dgm:presLayoutVars>
          <dgm:chMax val="0"/>
          <dgm:chPref val="0"/>
          <dgm:bulletEnabled val="1"/>
        </dgm:presLayoutVars>
      </dgm:prSet>
      <dgm:spPr/>
      <dgm:t>
        <a:bodyPr/>
        <a:lstStyle/>
        <a:p>
          <a:endParaRPr lang="id-ID"/>
        </a:p>
      </dgm:t>
    </dgm:pt>
    <dgm:pt modelId="{032D3C3B-3AC2-4903-A798-04D29D536F01}" type="pres">
      <dgm:prSet presAssocID="{A4FF0259-F611-45C9-8520-262B08D08735}" presName="Triangle" presStyleLbl="alignNode1" presStyleIdx="1" presStyleCnt="7"/>
      <dgm:spPr/>
    </dgm:pt>
    <dgm:pt modelId="{4EBF721D-F5EC-48A9-BC89-F86E825B308F}" type="pres">
      <dgm:prSet presAssocID="{39415B4A-2A88-494A-A239-690A2B3C249B}" presName="sibTrans" presStyleCnt="0"/>
      <dgm:spPr/>
    </dgm:pt>
    <dgm:pt modelId="{78013281-6BDF-44FE-8623-22DF784E6B5E}" type="pres">
      <dgm:prSet presAssocID="{39415B4A-2A88-494A-A239-690A2B3C249B}" presName="space" presStyleCnt="0"/>
      <dgm:spPr/>
    </dgm:pt>
    <dgm:pt modelId="{7B51B47E-F5F9-488D-8A7C-4296E8D08AF4}" type="pres">
      <dgm:prSet presAssocID="{F12D1C1A-760B-41DB-AAA9-2D91F47B85DB}" presName="composite" presStyleCnt="0"/>
      <dgm:spPr/>
    </dgm:pt>
    <dgm:pt modelId="{66FD9AD4-EBF9-4B4A-90A6-C13CA1129332}" type="pres">
      <dgm:prSet presAssocID="{F12D1C1A-760B-41DB-AAA9-2D91F47B85DB}" presName="LShape" presStyleLbl="alignNode1" presStyleIdx="2" presStyleCnt="7"/>
      <dgm:spPr/>
    </dgm:pt>
    <dgm:pt modelId="{9FDFAF56-70F1-4A98-A748-CB998927E88C}" type="pres">
      <dgm:prSet presAssocID="{F12D1C1A-760B-41DB-AAA9-2D91F47B85DB}" presName="ParentText" presStyleLbl="revTx" presStyleIdx="1" presStyleCnt="4">
        <dgm:presLayoutVars>
          <dgm:chMax val="0"/>
          <dgm:chPref val="0"/>
          <dgm:bulletEnabled val="1"/>
        </dgm:presLayoutVars>
      </dgm:prSet>
      <dgm:spPr/>
      <dgm:t>
        <a:bodyPr/>
        <a:lstStyle/>
        <a:p>
          <a:endParaRPr lang="id-ID"/>
        </a:p>
      </dgm:t>
    </dgm:pt>
    <dgm:pt modelId="{768A8909-EF98-48D8-B28E-B73084CDA15A}" type="pres">
      <dgm:prSet presAssocID="{F12D1C1A-760B-41DB-AAA9-2D91F47B85DB}" presName="Triangle" presStyleLbl="alignNode1" presStyleIdx="3" presStyleCnt="7"/>
      <dgm:spPr/>
    </dgm:pt>
    <dgm:pt modelId="{2D80DE8D-6BB4-41FB-9FBE-349861EACD34}" type="pres">
      <dgm:prSet presAssocID="{94786D66-47AF-4FE0-92B9-4C727E7C21A8}" presName="sibTrans" presStyleCnt="0"/>
      <dgm:spPr/>
    </dgm:pt>
    <dgm:pt modelId="{E75A3F8B-0D75-4EA2-8571-C7FFC74A297D}" type="pres">
      <dgm:prSet presAssocID="{94786D66-47AF-4FE0-92B9-4C727E7C21A8}" presName="space" presStyleCnt="0"/>
      <dgm:spPr/>
    </dgm:pt>
    <dgm:pt modelId="{973D3096-6D17-487F-90DF-C5984E18473C}" type="pres">
      <dgm:prSet presAssocID="{296BCA76-6D62-4747-8656-DBEFD91F2497}" presName="composite" presStyleCnt="0"/>
      <dgm:spPr/>
    </dgm:pt>
    <dgm:pt modelId="{D0E9DFFD-330E-44CC-9749-3E59E78555BF}" type="pres">
      <dgm:prSet presAssocID="{296BCA76-6D62-4747-8656-DBEFD91F2497}" presName="LShape" presStyleLbl="alignNode1" presStyleIdx="4" presStyleCnt="7" custLinFactNeighborY="3148"/>
      <dgm:spPr/>
    </dgm:pt>
    <dgm:pt modelId="{79C483B9-B179-4A46-9020-AE8363845581}" type="pres">
      <dgm:prSet presAssocID="{296BCA76-6D62-4747-8656-DBEFD91F2497}" presName="ParentText" presStyleLbl="revTx" presStyleIdx="2" presStyleCnt="4">
        <dgm:presLayoutVars>
          <dgm:chMax val="0"/>
          <dgm:chPref val="0"/>
          <dgm:bulletEnabled val="1"/>
        </dgm:presLayoutVars>
      </dgm:prSet>
      <dgm:spPr/>
      <dgm:t>
        <a:bodyPr/>
        <a:lstStyle/>
        <a:p>
          <a:endParaRPr lang="id-ID"/>
        </a:p>
      </dgm:t>
    </dgm:pt>
    <dgm:pt modelId="{F40C2AD6-958B-4A04-8B65-EECACB2C1E61}" type="pres">
      <dgm:prSet presAssocID="{296BCA76-6D62-4747-8656-DBEFD91F2497}" presName="Triangle" presStyleLbl="alignNode1" presStyleIdx="5" presStyleCnt="7"/>
      <dgm:spPr/>
    </dgm:pt>
    <dgm:pt modelId="{FB55FEE0-6770-4A52-BA49-4B44A3B429A9}" type="pres">
      <dgm:prSet presAssocID="{56DF4A9E-E470-49FE-8FEF-D34FE73EB629}" presName="sibTrans" presStyleCnt="0"/>
      <dgm:spPr/>
    </dgm:pt>
    <dgm:pt modelId="{00BE05B2-BED4-4A9B-9D3A-1770A0D6F5EC}" type="pres">
      <dgm:prSet presAssocID="{56DF4A9E-E470-49FE-8FEF-D34FE73EB629}" presName="space" presStyleCnt="0"/>
      <dgm:spPr/>
    </dgm:pt>
    <dgm:pt modelId="{E0E6681B-00A1-496C-8176-135F65CCEA2B}" type="pres">
      <dgm:prSet presAssocID="{61E40962-1A72-4177-9D72-7CC6863B4A6F}" presName="composite" presStyleCnt="0"/>
      <dgm:spPr/>
    </dgm:pt>
    <dgm:pt modelId="{B5E26850-6314-46CA-AB25-DAB4B0BB94CE}" type="pres">
      <dgm:prSet presAssocID="{61E40962-1A72-4177-9D72-7CC6863B4A6F}" presName="LShape" presStyleLbl="alignNode1" presStyleIdx="6" presStyleCnt="7"/>
      <dgm:spPr/>
    </dgm:pt>
    <dgm:pt modelId="{362C6B4A-9B4B-430C-A4D2-4B3FD5058172}" type="pres">
      <dgm:prSet presAssocID="{61E40962-1A72-4177-9D72-7CC6863B4A6F}" presName="ParentText" presStyleLbl="revTx" presStyleIdx="3" presStyleCnt="4">
        <dgm:presLayoutVars>
          <dgm:chMax val="0"/>
          <dgm:chPref val="0"/>
          <dgm:bulletEnabled val="1"/>
        </dgm:presLayoutVars>
      </dgm:prSet>
      <dgm:spPr/>
      <dgm:t>
        <a:bodyPr/>
        <a:lstStyle/>
        <a:p>
          <a:endParaRPr lang="id-ID"/>
        </a:p>
      </dgm:t>
    </dgm:pt>
  </dgm:ptLst>
  <dgm:cxnLst>
    <dgm:cxn modelId="{2359FC29-CA7F-4CF1-950F-2707AECBB25C}" srcId="{E13131DE-867B-4A30-A65B-E4FA30F25F01}" destId="{F12D1C1A-760B-41DB-AAA9-2D91F47B85DB}" srcOrd="1" destOrd="0" parTransId="{C4A5FD4A-EC3B-4849-8083-E3AF610D6C06}" sibTransId="{94786D66-47AF-4FE0-92B9-4C727E7C21A8}"/>
    <dgm:cxn modelId="{862DC328-12DC-4FA2-A35A-7B95F2DD5A67}" type="presOf" srcId="{F12D1C1A-760B-41DB-AAA9-2D91F47B85DB}" destId="{9FDFAF56-70F1-4A98-A748-CB998927E88C}" srcOrd="0" destOrd="0" presId="urn:microsoft.com/office/officeart/2009/3/layout/StepUpProcess"/>
    <dgm:cxn modelId="{F0498561-8179-4380-981B-41528A56913B}" type="presOf" srcId="{61E40962-1A72-4177-9D72-7CC6863B4A6F}" destId="{362C6B4A-9B4B-430C-A4D2-4B3FD5058172}" srcOrd="0" destOrd="0" presId="urn:microsoft.com/office/officeart/2009/3/layout/StepUpProcess"/>
    <dgm:cxn modelId="{70102334-BC67-4338-9621-433225173754}" srcId="{E13131DE-867B-4A30-A65B-E4FA30F25F01}" destId="{A4FF0259-F611-45C9-8520-262B08D08735}" srcOrd="0" destOrd="0" parTransId="{C97AA75E-77A8-47C7-9E55-DA63F5FFF2DA}" sibTransId="{39415B4A-2A88-494A-A239-690A2B3C249B}"/>
    <dgm:cxn modelId="{EA44D310-D017-4EF4-9A6A-C95D7B0F215B}" type="presOf" srcId="{E13131DE-867B-4A30-A65B-E4FA30F25F01}" destId="{49F792C7-57F0-455F-999F-BCC02EF1C5AA}" srcOrd="0" destOrd="0" presId="urn:microsoft.com/office/officeart/2009/3/layout/StepUpProcess"/>
    <dgm:cxn modelId="{16DA2122-6A48-44D9-8E6D-6721B853302E}" srcId="{E13131DE-867B-4A30-A65B-E4FA30F25F01}" destId="{61E40962-1A72-4177-9D72-7CC6863B4A6F}" srcOrd="3" destOrd="0" parTransId="{D61C6670-DCC8-4E84-9131-617492A334F2}" sibTransId="{217344E9-E071-4C7C-B596-139BCD67D144}"/>
    <dgm:cxn modelId="{A8C8D204-6C46-4BD8-BA26-633594369801}" type="presOf" srcId="{296BCA76-6D62-4747-8656-DBEFD91F2497}" destId="{79C483B9-B179-4A46-9020-AE8363845581}" srcOrd="0" destOrd="0" presId="urn:microsoft.com/office/officeart/2009/3/layout/StepUpProcess"/>
    <dgm:cxn modelId="{AD8397A3-8C42-4018-AE98-F6D2176E5B2A}" srcId="{E13131DE-867B-4A30-A65B-E4FA30F25F01}" destId="{296BCA76-6D62-4747-8656-DBEFD91F2497}" srcOrd="2" destOrd="0" parTransId="{C04B9844-98FF-4981-8228-421DB8C5D629}" sibTransId="{56DF4A9E-E470-49FE-8FEF-D34FE73EB629}"/>
    <dgm:cxn modelId="{5C9F1DC3-0881-40F7-A105-AD15C0AABB54}" type="presOf" srcId="{A4FF0259-F611-45C9-8520-262B08D08735}" destId="{E9C3782D-9B02-49F0-A776-64E147CF5B51}" srcOrd="0" destOrd="0" presId="urn:microsoft.com/office/officeart/2009/3/layout/StepUpProcess"/>
    <dgm:cxn modelId="{85403380-CED4-4ED9-ACE0-FA967D8CEEBA}" type="presParOf" srcId="{49F792C7-57F0-455F-999F-BCC02EF1C5AA}" destId="{459F367F-0063-44F3-B2BC-64CAFD5564EC}" srcOrd="0" destOrd="0" presId="urn:microsoft.com/office/officeart/2009/3/layout/StepUpProcess"/>
    <dgm:cxn modelId="{A7453604-26D6-41BB-A807-D9A327D04411}" type="presParOf" srcId="{459F367F-0063-44F3-B2BC-64CAFD5564EC}" destId="{220DDC41-9EF5-48E8-B28A-0284D7DB54CE}" srcOrd="0" destOrd="0" presId="urn:microsoft.com/office/officeart/2009/3/layout/StepUpProcess"/>
    <dgm:cxn modelId="{A93097AF-3FB2-440D-BCB0-B750A2A0217A}" type="presParOf" srcId="{459F367F-0063-44F3-B2BC-64CAFD5564EC}" destId="{E9C3782D-9B02-49F0-A776-64E147CF5B51}" srcOrd="1" destOrd="0" presId="urn:microsoft.com/office/officeart/2009/3/layout/StepUpProcess"/>
    <dgm:cxn modelId="{66C029A5-6F9E-4099-A5C6-387168C9B2A2}" type="presParOf" srcId="{459F367F-0063-44F3-B2BC-64CAFD5564EC}" destId="{032D3C3B-3AC2-4903-A798-04D29D536F01}" srcOrd="2" destOrd="0" presId="urn:microsoft.com/office/officeart/2009/3/layout/StepUpProcess"/>
    <dgm:cxn modelId="{CF7916E3-32E9-43A3-8ADA-7BB134565576}" type="presParOf" srcId="{49F792C7-57F0-455F-999F-BCC02EF1C5AA}" destId="{4EBF721D-F5EC-48A9-BC89-F86E825B308F}" srcOrd="1" destOrd="0" presId="urn:microsoft.com/office/officeart/2009/3/layout/StepUpProcess"/>
    <dgm:cxn modelId="{F61F9A78-41DC-49BE-97B2-A2A854C44BD9}" type="presParOf" srcId="{4EBF721D-F5EC-48A9-BC89-F86E825B308F}" destId="{78013281-6BDF-44FE-8623-22DF784E6B5E}" srcOrd="0" destOrd="0" presId="urn:microsoft.com/office/officeart/2009/3/layout/StepUpProcess"/>
    <dgm:cxn modelId="{D033818F-9545-41A1-83AE-303F3F8BC671}" type="presParOf" srcId="{49F792C7-57F0-455F-999F-BCC02EF1C5AA}" destId="{7B51B47E-F5F9-488D-8A7C-4296E8D08AF4}" srcOrd="2" destOrd="0" presId="urn:microsoft.com/office/officeart/2009/3/layout/StepUpProcess"/>
    <dgm:cxn modelId="{F69DACD8-A237-4085-A760-6C9F48990A4B}" type="presParOf" srcId="{7B51B47E-F5F9-488D-8A7C-4296E8D08AF4}" destId="{66FD9AD4-EBF9-4B4A-90A6-C13CA1129332}" srcOrd="0" destOrd="0" presId="urn:microsoft.com/office/officeart/2009/3/layout/StepUpProcess"/>
    <dgm:cxn modelId="{62D1B24B-D98D-4E15-BDDA-F8D4B52E790E}" type="presParOf" srcId="{7B51B47E-F5F9-488D-8A7C-4296E8D08AF4}" destId="{9FDFAF56-70F1-4A98-A748-CB998927E88C}" srcOrd="1" destOrd="0" presId="urn:microsoft.com/office/officeart/2009/3/layout/StepUpProcess"/>
    <dgm:cxn modelId="{D1F1B78C-4E0E-4DA6-BD74-22090736FC9F}" type="presParOf" srcId="{7B51B47E-F5F9-488D-8A7C-4296E8D08AF4}" destId="{768A8909-EF98-48D8-B28E-B73084CDA15A}" srcOrd="2" destOrd="0" presId="urn:microsoft.com/office/officeart/2009/3/layout/StepUpProcess"/>
    <dgm:cxn modelId="{05ED244A-1FF3-4337-9B91-4276704CC87F}" type="presParOf" srcId="{49F792C7-57F0-455F-999F-BCC02EF1C5AA}" destId="{2D80DE8D-6BB4-41FB-9FBE-349861EACD34}" srcOrd="3" destOrd="0" presId="urn:microsoft.com/office/officeart/2009/3/layout/StepUpProcess"/>
    <dgm:cxn modelId="{BCE272CC-DFFB-412C-BE33-58445419FB10}" type="presParOf" srcId="{2D80DE8D-6BB4-41FB-9FBE-349861EACD34}" destId="{E75A3F8B-0D75-4EA2-8571-C7FFC74A297D}" srcOrd="0" destOrd="0" presId="urn:microsoft.com/office/officeart/2009/3/layout/StepUpProcess"/>
    <dgm:cxn modelId="{BB437105-2EE2-490C-85B9-2E02F171ED3F}" type="presParOf" srcId="{49F792C7-57F0-455F-999F-BCC02EF1C5AA}" destId="{973D3096-6D17-487F-90DF-C5984E18473C}" srcOrd="4" destOrd="0" presId="urn:microsoft.com/office/officeart/2009/3/layout/StepUpProcess"/>
    <dgm:cxn modelId="{CE537116-2A2D-4844-9844-5E1C5121B268}" type="presParOf" srcId="{973D3096-6D17-487F-90DF-C5984E18473C}" destId="{D0E9DFFD-330E-44CC-9749-3E59E78555BF}" srcOrd="0" destOrd="0" presId="urn:microsoft.com/office/officeart/2009/3/layout/StepUpProcess"/>
    <dgm:cxn modelId="{30B6336B-D378-4389-A643-57287777AA02}" type="presParOf" srcId="{973D3096-6D17-487F-90DF-C5984E18473C}" destId="{79C483B9-B179-4A46-9020-AE8363845581}" srcOrd="1" destOrd="0" presId="urn:microsoft.com/office/officeart/2009/3/layout/StepUpProcess"/>
    <dgm:cxn modelId="{F26472F0-F579-477D-8269-53DD166181B7}" type="presParOf" srcId="{973D3096-6D17-487F-90DF-C5984E18473C}" destId="{F40C2AD6-958B-4A04-8B65-EECACB2C1E61}" srcOrd="2" destOrd="0" presId="urn:microsoft.com/office/officeart/2009/3/layout/StepUpProcess"/>
    <dgm:cxn modelId="{57207081-8844-424C-866B-AC2B3C091AE9}" type="presParOf" srcId="{49F792C7-57F0-455F-999F-BCC02EF1C5AA}" destId="{FB55FEE0-6770-4A52-BA49-4B44A3B429A9}" srcOrd="5" destOrd="0" presId="urn:microsoft.com/office/officeart/2009/3/layout/StepUpProcess"/>
    <dgm:cxn modelId="{54A7379F-FDE5-4948-9FE2-9D2F1D21B441}" type="presParOf" srcId="{FB55FEE0-6770-4A52-BA49-4B44A3B429A9}" destId="{00BE05B2-BED4-4A9B-9D3A-1770A0D6F5EC}" srcOrd="0" destOrd="0" presId="urn:microsoft.com/office/officeart/2009/3/layout/StepUpProcess"/>
    <dgm:cxn modelId="{AA093B1D-3CDA-47D2-BF5D-5FFB99716222}" type="presParOf" srcId="{49F792C7-57F0-455F-999F-BCC02EF1C5AA}" destId="{E0E6681B-00A1-496C-8176-135F65CCEA2B}" srcOrd="6" destOrd="0" presId="urn:microsoft.com/office/officeart/2009/3/layout/StepUpProcess"/>
    <dgm:cxn modelId="{8A8FA241-57FA-42E6-9DB1-B6FF04FCA12E}" type="presParOf" srcId="{E0E6681B-00A1-496C-8176-135F65CCEA2B}" destId="{B5E26850-6314-46CA-AB25-DAB4B0BB94CE}" srcOrd="0" destOrd="0" presId="urn:microsoft.com/office/officeart/2009/3/layout/StepUpProcess"/>
    <dgm:cxn modelId="{B7193FEF-8C71-46B6-87DD-44B973EE79A9}" type="presParOf" srcId="{E0E6681B-00A1-496C-8176-135F65CCEA2B}" destId="{362C6B4A-9B4B-430C-A4D2-4B3FD5058172}" srcOrd="1" destOrd="0" presId="urn:microsoft.com/office/officeart/2009/3/layout/StepUp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AF201F0-1C96-4C56-8DED-E3D8A130801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d-ID"/>
        </a:p>
      </dgm:t>
    </dgm:pt>
    <dgm:pt modelId="{81636F88-E6FB-4475-8AB2-295DEFD5C78D}">
      <dgm:prSet phldrT="[Text]" custT="1"/>
      <dgm:spPr/>
      <dgm:t>
        <a:bodyPr/>
        <a:lstStyle/>
        <a:p>
          <a:r>
            <a:rPr lang="id-ID" sz="2000" dirty="0" smtClean="0">
              <a:solidFill>
                <a:schemeClr val="tx1"/>
              </a:solidFill>
            </a:rPr>
            <a:t>Membetulkan pasangan yang bersesuaian</a:t>
          </a:r>
          <a:endParaRPr lang="id-ID" sz="2000" dirty="0">
            <a:solidFill>
              <a:schemeClr val="tx1"/>
            </a:solidFill>
          </a:endParaRPr>
        </a:p>
      </dgm:t>
    </dgm:pt>
    <dgm:pt modelId="{DEE0C8D3-3329-49B9-BBAB-CD7449CEDDB0}" type="parTrans" cxnId="{6DDAF31F-D6F6-43E3-AF3A-33C9AB3ED0B5}">
      <dgm:prSet/>
      <dgm:spPr/>
      <dgm:t>
        <a:bodyPr/>
        <a:lstStyle/>
        <a:p>
          <a:endParaRPr lang="id-ID" sz="2400"/>
        </a:p>
      </dgm:t>
    </dgm:pt>
    <dgm:pt modelId="{190B2F82-1BCE-41C6-A6A1-FE3264C673EB}" type="sibTrans" cxnId="{6DDAF31F-D6F6-43E3-AF3A-33C9AB3ED0B5}">
      <dgm:prSet/>
      <dgm:spPr/>
      <dgm:t>
        <a:bodyPr/>
        <a:lstStyle/>
        <a:p>
          <a:endParaRPr lang="id-ID" sz="2400"/>
        </a:p>
      </dgm:t>
    </dgm:pt>
    <dgm:pt modelId="{FC5EBA06-E679-410C-BA3E-A796CAFA78F9}">
      <dgm:prSet phldrT="[Text]" custT="1"/>
      <dgm:spPr/>
      <dgm:t>
        <a:bodyPr/>
        <a:lstStyle/>
        <a:p>
          <a:r>
            <a:rPr lang="id-ID" sz="1800" dirty="0" smtClean="0"/>
            <a:t>Menempatkan tanda pembuka dan penutup dalam satu aksi</a:t>
          </a:r>
          <a:endParaRPr lang="id-ID" sz="1800" dirty="0"/>
        </a:p>
      </dgm:t>
    </dgm:pt>
    <dgm:pt modelId="{D135E857-2F4F-45C4-9522-1645F77F83EC}" type="parTrans" cxnId="{36E28F09-A44F-47BA-A441-441F40FB2291}">
      <dgm:prSet/>
      <dgm:spPr/>
      <dgm:t>
        <a:bodyPr/>
        <a:lstStyle/>
        <a:p>
          <a:endParaRPr lang="id-ID" sz="2400"/>
        </a:p>
      </dgm:t>
    </dgm:pt>
    <dgm:pt modelId="{D55015A6-1338-4D11-88F8-5EF3E6A6588B}" type="sibTrans" cxnId="{36E28F09-A44F-47BA-A441-441F40FB2291}">
      <dgm:prSet/>
      <dgm:spPr/>
      <dgm:t>
        <a:bodyPr/>
        <a:lstStyle/>
        <a:p>
          <a:endParaRPr lang="id-ID" sz="2400"/>
        </a:p>
      </dgm:t>
    </dgm:pt>
    <dgm:pt modelId="{D5DA4F59-4514-421A-AA67-3BBE9E2E225C}">
      <dgm:prSet phldrT="[Text]" custT="1"/>
      <dgm:spPr/>
      <dgm:t>
        <a:bodyPr/>
        <a:lstStyle/>
        <a:p>
          <a:r>
            <a:rPr lang="id-ID" sz="2000" dirty="0" smtClean="0">
              <a:solidFill>
                <a:schemeClr val="tx1"/>
              </a:solidFill>
            </a:rPr>
            <a:t>Melengkapi urutan aksi</a:t>
          </a:r>
          <a:endParaRPr lang="id-ID" sz="2000" dirty="0">
            <a:solidFill>
              <a:schemeClr val="tx1"/>
            </a:solidFill>
          </a:endParaRPr>
        </a:p>
      </dgm:t>
    </dgm:pt>
    <dgm:pt modelId="{1568B7A4-37A6-4497-975E-5378394F44D8}" type="parTrans" cxnId="{06523E0A-5EFF-41B0-9622-0C2DD991005F}">
      <dgm:prSet/>
      <dgm:spPr/>
      <dgm:t>
        <a:bodyPr/>
        <a:lstStyle/>
        <a:p>
          <a:endParaRPr lang="id-ID" sz="2400"/>
        </a:p>
      </dgm:t>
    </dgm:pt>
    <dgm:pt modelId="{98BEA63E-E5B7-46B9-9C52-993729FE600B}" type="sibTrans" cxnId="{06523E0A-5EFF-41B0-9622-0C2DD991005F}">
      <dgm:prSet/>
      <dgm:spPr/>
      <dgm:t>
        <a:bodyPr/>
        <a:lstStyle/>
        <a:p>
          <a:endParaRPr lang="id-ID" sz="2400"/>
        </a:p>
      </dgm:t>
    </dgm:pt>
    <dgm:pt modelId="{463DCFFF-ECFD-4B6C-998A-0883DB5565EF}">
      <dgm:prSet phldrT="[Text]" custT="1"/>
      <dgm:spPr/>
      <dgm:t>
        <a:bodyPr/>
        <a:lstStyle/>
        <a:p>
          <a:r>
            <a:rPr lang="id-ID" sz="1800" dirty="0" smtClean="0"/>
            <a:t>Memungkinkan penggabungan aksi-aksi menjadi suatu aksi yang baru dengan makro atau sejenisnya</a:t>
          </a:r>
          <a:endParaRPr lang="id-ID" sz="1800" dirty="0"/>
        </a:p>
      </dgm:t>
    </dgm:pt>
    <dgm:pt modelId="{D240D561-6B39-4B66-B010-404304B27055}" type="parTrans" cxnId="{74F5190C-948E-457A-8442-3B0B176BE598}">
      <dgm:prSet/>
      <dgm:spPr/>
      <dgm:t>
        <a:bodyPr/>
        <a:lstStyle/>
        <a:p>
          <a:endParaRPr lang="id-ID" sz="2400"/>
        </a:p>
      </dgm:t>
    </dgm:pt>
    <dgm:pt modelId="{24532730-8FC2-43ED-90F4-8AE6FCFC7FD4}" type="sibTrans" cxnId="{74F5190C-948E-457A-8442-3B0B176BE598}">
      <dgm:prSet/>
      <dgm:spPr/>
      <dgm:t>
        <a:bodyPr/>
        <a:lstStyle/>
        <a:p>
          <a:endParaRPr lang="id-ID" sz="2400"/>
        </a:p>
      </dgm:t>
    </dgm:pt>
    <dgm:pt modelId="{675BD70A-F7C1-4A63-BC24-797076FBB4E8}">
      <dgm:prSet phldrT="[Text]" custT="1"/>
      <dgm:spPr/>
      <dgm:t>
        <a:bodyPr/>
        <a:lstStyle/>
        <a:p>
          <a:r>
            <a:rPr lang="id-ID" sz="2000" dirty="0" smtClean="0">
              <a:solidFill>
                <a:schemeClr val="tx1"/>
              </a:solidFill>
            </a:rPr>
            <a:t>Membetulkan perintah</a:t>
          </a:r>
          <a:endParaRPr lang="id-ID" sz="2000" dirty="0">
            <a:solidFill>
              <a:schemeClr val="tx1"/>
            </a:solidFill>
          </a:endParaRPr>
        </a:p>
      </dgm:t>
    </dgm:pt>
    <dgm:pt modelId="{8F266DCB-C538-4717-8E56-0495A4A15CEB}" type="parTrans" cxnId="{67CF74EB-0195-49DB-A238-0A957674D676}">
      <dgm:prSet/>
      <dgm:spPr/>
      <dgm:t>
        <a:bodyPr/>
        <a:lstStyle/>
        <a:p>
          <a:endParaRPr lang="id-ID" sz="2400"/>
        </a:p>
      </dgm:t>
    </dgm:pt>
    <dgm:pt modelId="{F612EA7E-6E49-47BD-ADF1-3823312FEC69}" type="sibTrans" cxnId="{67CF74EB-0195-49DB-A238-0A957674D676}">
      <dgm:prSet/>
      <dgm:spPr/>
      <dgm:t>
        <a:bodyPr/>
        <a:lstStyle/>
        <a:p>
          <a:endParaRPr lang="id-ID" sz="2400"/>
        </a:p>
      </dgm:t>
    </dgm:pt>
    <dgm:pt modelId="{67CB1139-A2B3-48DE-B4BD-8D859978B91F}">
      <dgm:prSet phldrT="[Text]" custT="1"/>
      <dgm:spPr/>
      <dgm:t>
        <a:bodyPr/>
        <a:lstStyle/>
        <a:p>
          <a:r>
            <a:rPr lang="id-ID" sz="1800" dirty="0" smtClean="0"/>
            <a:t>Mengenali kekurangan perintah dan melengkapinya</a:t>
          </a:r>
          <a:endParaRPr lang="id-ID" sz="1800" dirty="0"/>
        </a:p>
      </dgm:t>
    </dgm:pt>
    <dgm:pt modelId="{494C2406-377C-488B-83FE-C9BA56D61F38}" type="parTrans" cxnId="{7E310F7D-493F-42E4-9B66-B676635B9DC6}">
      <dgm:prSet/>
      <dgm:spPr/>
      <dgm:t>
        <a:bodyPr/>
        <a:lstStyle/>
        <a:p>
          <a:endParaRPr lang="id-ID" sz="2400"/>
        </a:p>
      </dgm:t>
    </dgm:pt>
    <dgm:pt modelId="{42DC91BD-7094-486A-B47C-AE44B78CCA96}" type="sibTrans" cxnId="{7E310F7D-493F-42E4-9B66-B676635B9DC6}">
      <dgm:prSet/>
      <dgm:spPr/>
      <dgm:t>
        <a:bodyPr/>
        <a:lstStyle/>
        <a:p>
          <a:endParaRPr lang="id-ID" sz="2400"/>
        </a:p>
      </dgm:t>
    </dgm:pt>
    <dgm:pt modelId="{7865CAE7-9D54-4365-A876-4718A9A6847D}">
      <dgm:prSet custT="1"/>
      <dgm:spPr/>
      <dgm:t>
        <a:bodyPr/>
        <a:lstStyle/>
        <a:p>
          <a:r>
            <a:rPr lang="id-ID" sz="1800" dirty="0" smtClean="0"/>
            <a:t>Mengingatkan users bahwa tanda penutup belum dipasang</a:t>
          </a:r>
          <a:endParaRPr lang="id-ID" sz="1800" dirty="0"/>
        </a:p>
      </dgm:t>
    </dgm:pt>
    <dgm:pt modelId="{D7392AD4-9884-43E5-A8B9-215D5F16F7D0}" type="parTrans" cxnId="{77913184-CE6B-434C-B485-26D5DC8530FB}">
      <dgm:prSet/>
      <dgm:spPr/>
      <dgm:t>
        <a:bodyPr/>
        <a:lstStyle/>
        <a:p>
          <a:endParaRPr lang="id-ID" sz="2400"/>
        </a:p>
      </dgm:t>
    </dgm:pt>
    <dgm:pt modelId="{7FC2C09F-9247-43C8-83B2-BDE98AB4D1E4}" type="sibTrans" cxnId="{77913184-CE6B-434C-B485-26D5DC8530FB}">
      <dgm:prSet/>
      <dgm:spPr/>
      <dgm:t>
        <a:bodyPr/>
        <a:lstStyle/>
        <a:p>
          <a:endParaRPr lang="id-ID" sz="2400"/>
        </a:p>
      </dgm:t>
    </dgm:pt>
    <dgm:pt modelId="{5A1FE658-562A-4D93-8FE5-F2D35D2E1D2D}">
      <dgm:prSet custT="1"/>
      <dgm:spPr/>
      <dgm:t>
        <a:bodyPr/>
        <a:lstStyle/>
        <a:p>
          <a:r>
            <a:rPr lang="fi-FI" sz="1800" dirty="0" smtClean="0"/>
            <a:t>Melakukan aksi-aksi yang tergantung aksi lain secara automatis</a:t>
          </a:r>
          <a:endParaRPr lang="id-ID" sz="1800" dirty="0"/>
        </a:p>
      </dgm:t>
    </dgm:pt>
    <dgm:pt modelId="{90F0134D-9F49-472C-9616-8FD14AB07F3D}" type="parTrans" cxnId="{39FA7357-96E5-4B89-A8BD-1A9A551C045E}">
      <dgm:prSet/>
      <dgm:spPr/>
      <dgm:t>
        <a:bodyPr/>
        <a:lstStyle/>
        <a:p>
          <a:endParaRPr lang="id-ID" sz="2400"/>
        </a:p>
      </dgm:t>
    </dgm:pt>
    <dgm:pt modelId="{3D812A36-9408-457B-AACC-63BA7B11A6A8}" type="sibTrans" cxnId="{39FA7357-96E5-4B89-A8BD-1A9A551C045E}">
      <dgm:prSet/>
      <dgm:spPr/>
      <dgm:t>
        <a:bodyPr/>
        <a:lstStyle/>
        <a:p>
          <a:endParaRPr lang="id-ID" sz="2400"/>
        </a:p>
      </dgm:t>
    </dgm:pt>
    <dgm:pt modelId="{E1059B5B-FDA8-4EA8-829F-15E866E5F713}">
      <dgm:prSet custT="1"/>
      <dgm:spPr/>
      <dgm:t>
        <a:bodyPr/>
        <a:lstStyle/>
        <a:p>
          <a:r>
            <a:rPr lang="id-ID" sz="1800" dirty="0" smtClean="0"/>
            <a:t>Memberikan pilihan sebagai ganti mengetik</a:t>
          </a:r>
          <a:endParaRPr lang="id-ID" sz="1800" dirty="0"/>
        </a:p>
      </dgm:t>
    </dgm:pt>
    <dgm:pt modelId="{5BAD8D52-BA31-4F83-80C2-8EFED4BDF453}" type="parTrans" cxnId="{0678F455-D1B4-4023-A716-6E7ECB9C1A20}">
      <dgm:prSet/>
      <dgm:spPr/>
      <dgm:t>
        <a:bodyPr/>
        <a:lstStyle/>
        <a:p>
          <a:endParaRPr lang="id-ID" sz="2400"/>
        </a:p>
      </dgm:t>
    </dgm:pt>
    <dgm:pt modelId="{50886824-C920-47E2-A901-D4F8DEA569A3}" type="sibTrans" cxnId="{0678F455-D1B4-4023-A716-6E7ECB9C1A20}">
      <dgm:prSet/>
      <dgm:spPr/>
      <dgm:t>
        <a:bodyPr/>
        <a:lstStyle/>
        <a:p>
          <a:endParaRPr lang="id-ID" sz="2400"/>
        </a:p>
      </dgm:t>
    </dgm:pt>
    <dgm:pt modelId="{59F8C1C3-6642-40C4-BA73-4249D63A4AFE}" type="pres">
      <dgm:prSet presAssocID="{8AF201F0-1C96-4C56-8DED-E3D8A1308018}" presName="Name0" presStyleCnt="0">
        <dgm:presLayoutVars>
          <dgm:dir/>
          <dgm:animLvl val="lvl"/>
          <dgm:resizeHandles val="exact"/>
        </dgm:presLayoutVars>
      </dgm:prSet>
      <dgm:spPr/>
      <dgm:t>
        <a:bodyPr/>
        <a:lstStyle/>
        <a:p>
          <a:endParaRPr lang="id-ID"/>
        </a:p>
      </dgm:t>
    </dgm:pt>
    <dgm:pt modelId="{DCA82137-8B85-4BE2-B9EA-B65A8A7891C2}" type="pres">
      <dgm:prSet presAssocID="{81636F88-E6FB-4475-8AB2-295DEFD5C78D}" presName="linNode" presStyleCnt="0"/>
      <dgm:spPr/>
    </dgm:pt>
    <dgm:pt modelId="{E4DE685B-E1C3-42DA-AA95-2DD9FA5AA160}" type="pres">
      <dgm:prSet presAssocID="{81636F88-E6FB-4475-8AB2-295DEFD5C78D}" presName="parentText" presStyleLbl="node1" presStyleIdx="0" presStyleCnt="3" custScaleX="66525">
        <dgm:presLayoutVars>
          <dgm:chMax val="1"/>
          <dgm:bulletEnabled val="1"/>
        </dgm:presLayoutVars>
      </dgm:prSet>
      <dgm:spPr/>
      <dgm:t>
        <a:bodyPr/>
        <a:lstStyle/>
        <a:p>
          <a:endParaRPr lang="id-ID"/>
        </a:p>
      </dgm:t>
    </dgm:pt>
    <dgm:pt modelId="{E39F14C7-0776-46D4-8917-E898FEC001D9}" type="pres">
      <dgm:prSet presAssocID="{81636F88-E6FB-4475-8AB2-295DEFD5C78D}" presName="descendantText" presStyleLbl="alignAccFollowNode1" presStyleIdx="0" presStyleCnt="3" custScaleX="111079">
        <dgm:presLayoutVars>
          <dgm:bulletEnabled val="1"/>
        </dgm:presLayoutVars>
      </dgm:prSet>
      <dgm:spPr/>
      <dgm:t>
        <a:bodyPr/>
        <a:lstStyle/>
        <a:p>
          <a:endParaRPr lang="id-ID"/>
        </a:p>
      </dgm:t>
    </dgm:pt>
    <dgm:pt modelId="{4FFA47D2-8661-416F-966C-1D09E3A78CBB}" type="pres">
      <dgm:prSet presAssocID="{190B2F82-1BCE-41C6-A6A1-FE3264C673EB}" presName="sp" presStyleCnt="0"/>
      <dgm:spPr/>
    </dgm:pt>
    <dgm:pt modelId="{71A8F9A9-FE4E-4D03-B34C-E73BF665229F}" type="pres">
      <dgm:prSet presAssocID="{D5DA4F59-4514-421A-AA67-3BBE9E2E225C}" presName="linNode" presStyleCnt="0"/>
      <dgm:spPr/>
    </dgm:pt>
    <dgm:pt modelId="{40636B23-2A82-4DAF-B02F-57090BFB6B5F}" type="pres">
      <dgm:prSet presAssocID="{D5DA4F59-4514-421A-AA67-3BBE9E2E225C}" presName="parentText" presStyleLbl="node1" presStyleIdx="1" presStyleCnt="3" custScaleX="66525">
        <dgm:presLayoutVars>
          <dgm:chMax val="1"/>
          <dgm:bulletEnabled val="1"/>
        </dgm:presLayoutVars>
      </dgm:prSet>
      <dgm:spPr/>
      <dgm:t>
        <a:bodyPr/>
        <a:lstStyle/>
        <a:p>
          <a:endParaRPr lang="id-ID"/>
        </a:p>
      </dgm:t>
    </dgm:pt>
    <dgm:pt modelId="{33CC9EAA-AF46-4D57-9CDA-F245C629C7DE}" type="pres">
      <dgm:prSet presAssocID="{D5DA4F59-4514-421A-AA67-3BBE9E2E225C}" presName="descendantText" presStyleLbl="alignAccFollowNode1" presStyleIdx="1" presStyleCnt="3" custScaleX="111079">
        <dgm:presLayoutVars>
          <dgm:bulletEnabled val="1"/>
        </dgm:presLayoutVars>
      </dgm:prSet>
      <dgm:spPr/>
      <dgm:t>
        <a:bodyPr/>
        <a:lstStyle/>
        <a:p>
          <a:endParaRPr lang="id-ID"/>
        </a:p>
      </dgm:t>
    </dgm:pt>
    <dgm:pt modelId="{E085A383-68BD-4051-B666-E66D722CBDDB}" type="pres">
      <dgm:prSet presAssocID="{98BEA63E-E5B7-46B9-9C52-993729FE600B}" presName="sp" presStyleCnt="0"/>
      <dgm:spPr/>
    </dgm:pt>
    <dgm:pt modelId="{0E06D2A1-676D-4661-9035-083D05012DC0}" type="pres">
      <dgm:prSet presAssocID="{675BD70A-F7C1-4A63-BC24-797076FBB4E8}" presName="linNode" presStyleCnt="0"/>
      <dgm:spPr/>
    </dgm:pt>
    <dgm:pt modelId="{6C9C5DA2-38E1-48A1-BB14-D9BB49B66710}" type="pres">
      <dgm:prSet presAssocID="{675BD70A-F7C1-4A63-BC24-797076FBB4E8}" presName="parentText" presStyleLbl="node1" presStyleIdx="2" presStyleCnt="3" custScaleX="66525">
        <dgm:presLayoutVars>
          <dgm:chMax val="1"/>
          <dgm:bulletEnabled val="1"/>
        </dgm:presLayoutVars>
      </dgm:prSet>
      <dgm:spPr/>
      <dgm:t>
        <a:bodyPr/>
        <a:lstStyle/>
        <a:p>
          <a:endParaRPr lang="id-ID"/>
        </a:p>
      </dgm:t>
    </dgm:pt>
    <dgm:pt modelId="{1AE5A4C9-CEEE-4DE6-892C-9A515493D405}" type="pres">
      <dgm:prSet presAssocID="{675BD70A-F7C1-4A63-BC24-797076FBB4E8}" presName="descendantText" presStyleLbl="alignAccFollowNode1" presStyleIdx="2" presStyleCnt="3" custScaleX="111079">
        <dgm:presLayoutVars>
          <dgm:bulletEnabled val="1"/>
        </dgm:presLayoutVars>
      </dgm:prSet>
      <dgm:spPr/>
      <dgm:t>
        <a:bodyPr/>
        <a:lstStyle/>
        <a:p>
          <a:endParaRPr lang="id-ID"/>
        </a:p>
      </dgm:t>
    </dgm:pt>
  </dgm:ptLst>
  <dgm:cxnLst>
    <dgm:cxn modelId="{798BE25A-9824-4D9E-998C-39769FDDFAC1}" type="presOf" srcId="{675BD70A-F7C1-4A63-BC24-797076FBB4E8}" destId="{6C9C5DA2-38E1-48A1-BB14-D9BB49B66710}" srcOrd="0" destOrd="0" presId="urn:microsoft.com/office/officeart/2005/8/layout/vList5"/>
    <dgm:cxn modelId="{83540624-E2DA-42D0-8323-291E863FF8AB}" type="presOf" srcId="{463DCFFF-ECFD-4B6C-998A-0883DB5565EF}" destId="{33CC9EAA-AF46-4D57-9CDA-F245C629C7DE}" srcOrd="0" destOrd="0" presId="urn:microsoft.com/office/officeart/2005/8/layout/vList5"/>
    <dgm:cxn modelId="{C578E70B-2025-43DB-857A-A517921926DA}" type="presOf" srcId="{81636F88-E6FB-4475-8AB2-295DEFD5C78D}" destId="{E4DE685B-E1C3-42DA-AA95-2DD9FA5AA160}" srcOrd="0" destOrd="0" presId="urn:microsoft.com/office/officeart/2005/8/layout/vList5"/>
    <dgm:cxn modelId="{77913184-CE6B-434C-B485-26D5DC8530FB}" srcId="{81636F88-E6FB-4475-8AB2-295DEFD5C78D}" destId="{7865CAE7-9D54-4365-A876-4718A9A6847D}" srcOrd="1" destOrd="0" parTransId="{D7392AD4-9884-43E5-A8B9-215D5F16F7D0}" sibTransId="{7FC2C09F-9247-43C8-83B2-BDE98AB4D1E4}"/>
    <dgm:cxn modelId="{8AE0D551-4DD1-4A62-9136-BF286A083E5D}" type="presOf" srcId="{D5DA4F59-4514-421A-AA67-3BBE9E2E225C}" destId="{40636B23-2A82-4DAF-B02F-57090BFB6B5F}" srcOrd="0" destOrd="0" presId="urn:microsoft.com/office/officeart/2005/8/layout/vList5"/>
    <dgm:cxn modelId="{67CF74EB-0195-49DB-A238-0A957674D676}" srcId="{8AF201F0-1C96-4C56-8DED-E3D8A1308018}" destId="{675BD70A-F7C1-4A63-BC24-797076FBB4E8}" srcOrd="2" destOrd="0" parTransId="{8F266DCB-C538-4717-8E56-0495A4A15CEB}" sibTransId="{F612EA7E-6E49-47BD-ADF1-3823312FEC69}"/>
    <dgm:cxn modelId="{7946CF4D-9725-4818-9A68-6D26A2369059}" type="presOf" srcId="{8AF201F0-1C96-4C56-8DED-E3D8A1308018}" destId="{59F8C1C3-6642-40C4-BA73-4249D63A4AFE}" srcOrd="0" destOrd="0" presId="urn:microsoft.com/office/officeart/2005/8/layout/vList5"/>
    <dgm:cxn modelId="{4691409F-2817-4154-BE87-25362F9D8B02}" type="presOf" srcId="{7865CAE7-9D54-4365-A876-4718A9A6847D}" destId="{E39F14C7-0776-46D4-8917-E898FEC001D9}" srcOrd="0" destOrd="1" presId="urn:microsoft.com/office/officeart/2005/8/layout/vList5"/>
    <dgm:cxn modelId="{39FA7357-96E5-4B89-A8BD-1A9A551C045E}" srcId="{D5DA4F59-4514-421A-AA67-3BBE9E2E225C}" destId="{5A1FE658-562A-4D93-8FE5-F2D35D2E1D2D}" srcOrd="1" destOrd="0" parTransId="{90F0134D-9F49-472C-9616-8FD14AB07F3D}" sibTransId="{3D812A36-9408-457B-AACC-63BA7B11A6A8}"/>
    <dgm:cxn modelId="{7E310F7D-493F-42E4-9B66-B676635B9DC6}" srcId="{675BD70A-F7C1-4A63-BC24-797076FBB4E8}" destId="{67CB1139-A2B3-48DE-B4BD-8D859978B91F}" srcOrd="0" destOrd="0" parTransId="{494C2406-377C-488B-83FE-C9BA56D61F38}" sibTransId="{42DC91BD-7094-486A-B47C-AE44B78CCA96}"/>
    <dgm:cxn modelId="{887F3B99-3C59-49E9-BF0B-6D3C83ABB1A2}" type="presOf" srcId="{E1059B5B-FDA8-4EA8-829F-15E866E5F713}" destId="{1AE5A4C9-CEEE-4DE6-892C-9A515493D405}" srcOrd="0" destOrd="1" presId="urn:microsoft.com/office/officeart/2005/8/layout/vList5"/>
    <dgm:cxn modelId="{74F5190C-948E-457A-8442-3B0B176BE598}" srcId="{D5DA4F59-4514-421A-AA67-3BBE9E2E225C}" destId="{463DCFFF-ECFD-4B6C-998A-0883DB5565EF}" srcOrd="0" destOrd="0" parTransId="{D240D561-6B39-4B66-B010-404304B27055}" sibTransId="{24532730-8FC2-43ED-90F4-8AE6FCFC7FD4}"/>
    <dgm:cxn modelId="{6DDAF31F-D6F6-43E3-AF3A-33C9AB3ED0B5}" srcId="{8AF201F0-1C96-4C56-8DED-E3D8A1308018}" destId="{81636F88-E6FB-4475-8AB2-295DEFD5C78D}" srcOrd="0" destOrd="0" parTransId="{DEE0C8D3-3329-49B9-BBAB-CD7449CEDDB0}" sibTransId="{190B2F82-1BCE-41C6-A6A1-FE3264C673EB}"/>
    <dgm:cxn modelId="{F01F9055-46F1-4B13-B011-E61CF86066AB}" type="presOf" srcId="{5A1FE658-562A-4D93-8FE5-F2D35D2E1D2D}" destId="{33CC9EAA-AF46-4D57-9CDA-F245C629C7DE}" srcOrd="0" destOrd="1" presId="urn:microsoft.com/office/officeart/2005/8/layout/vList5"/>
    <dgm:cxn modelId="{36E28F09-A44F-47BA-A441-441F40FB2291}" srcId="{81636F88-E6FB-4475-8AB2-295DEFD5C78D}" destId="{FC5EBA06-E679-410C-BA3E-A796CAFA78F9}" srcOrd="0" destOrd="0" parTransId="{D135E857-2F4F-45C4-9522-1645F77F83EC}" sibTransId="{D55015A6-1338-4D11-88F8-5EF3E6A6588B}"/>
    <dgm:cxn modelId="{0678F455-D1B4-4023-A716-6E7ECB9C1A20}" srcId="{675BD70A-F7C1-4A63-BC24-797076FBB4E8}" destId="{E1059B5B-FDA8-4EA8-829F-15E866E5F713}" srcOrd="1" destOrd="0" parTransId="{5BAD8D52-BA31-4F83-80C2-8EFED4BDF453}" sibTransId="{50886824-C920-47E2-A901-D4F8DEA569A3}"/>
    <dgm:cxn modelId="{BE7FA4D4-EAD4-4EA4-8E81-F0D0CA6370EF}" type="presOf" srcId="{FC5EBA06-E679-410C-BA3E-A796CAFA78F9}" destId="{E39F14C7-0776-46D4-8917-E898FEC001D9}" srcOrd="0" destOrd="0" presId="urn:microsoft.com/office/officeart/2005/8/layout/vList5"/>
    <dgm:cxn modelId="{06523E0A-5EFF-41B0-9622-0C2DD991005F}" srcId="{8AF201F0-1C96-4C56-8DED-E3D8A1308018}" destId="{D5DA4F59-4514-421A-AA67-3BBE9E2E225C}" srcOrd="1" destOrd="0" parTransId="{1568B7A4-37A6-4497-975E-5378394F44D8}" sibTransId="{98BEA63E-E5B7-46B9-9C52-993729FE600B}"/>
    <dgm:cxn modelId="{C0E456C1-9F90-46AB-A343-E2805B90140F}" type="presOf" srcId="{67CB1139-A2B3-48DE-B4BD-8D859978B91F}" destId="{1AE5A4C9-CEEE-4DE6-892C-9A515493D405}" srcOrd="0" destOrd="0" presId="urn:microsoft.com/office/officeart/2005/8/layout/vList5"/>
    <dgm:cxn modelId="{F89FB0D8-D63E-4D7F-9630-5A457BCD62FA}" type="presParOf" srcId="{59F8C1C3-6642-40C4-BA73-4249D63A4AFE}" destId="{DCA82137-8B85-4BE2-B9EA-B65A8A7891C2}" srcOrd="0" destOrd="0" presId="urn:microsoft.com/office/officeart/2005/8/layout/vList5"/>
    <dgm:cxn modelId="{A76D3455-FB95-4381-AC2F-0AEB4A61F6F2}" type="presParOf" srcId="{DCA82137-8B85-4BE2-B9EA-B65A8A7891C2}" destId="{E4DE685B-E1C3-42DA-AA95-2DD9FA5AA160}" srcOrd="0" destOrd="0" presId="urn:microsoft.com/office/officeart/2005/8/layout/vList5"/>
    <dgm:cxn modelId="{B6A6DAB6-AC5D-414B-B2F2-4DFEC96667C9}" type="presParOf" srcId="{DCA82137-8B85-4BE2-B9EA-B65A8A7891C2}" destId="{E39F14C7-0776-46D4-8917-E898FEC001D9}" srcOrd="1" destOrd="0" presId="urn:microsoft.com/office/officeart/2005/8/layout/vList5"/>
    <dgm:cxn modelId="{23498EDA-44D5-4F4B-A6A0-89955F7D7FE4}" type="presParOf" srcId="{59F8C1C3-6642-40C4-BA73-4249D63A4AFE}" destId="{4FFA47D2-8661-416F-966C-1D09E3A78CBB}" srcOrd="1" destOrd="0" presId="urn:microsoft.com/office/officeart/2005/8/layout/vList5"/>
    <dgm:cxn modelId="{16CC9428-BA87-4610-81CE-44C50BA80300}" type="presParOf" srcId="{59F8C1C3-6642-40C4-BA73-4249D63A4AFE}" destId="{71A8F9A9-FE4E-4D03-B34C-E73BF665229F}" srcOrd="2" destOrd="0" presId="urn:microsoft.com/office/officeart/2005/8/layout/vList5"/>
    <dgm:cxn modelId="{8951A5EA-6DC9-4A33-A39E-9E7D444FC961}" type="presParOf" srcId="{71A8F9A9-FE4E-4D03-B34C-E73BF665229F}" destId="{40636B23-2A82-4DAF-B02F-57090BFB6B5F}" srcOrd="0" destOrd="0" presId="urn:microsoft.com/office/officeart/2005/8/layout/vList5"/>
    <dgm:cxn modelId="{E3A3E30B-0E70-4D3C-9C70-D5DB91D77C19}" type="presParOf" srcId="{71A8F9A9-FE4E-4D03-B34C-E73BF665229F}" destId="{33CC9EAA-AF46-4D57-9CDA-F245C629C7DE}" srcOrd="1" destOrd="0" presId="urn:microsoft.com/office/officeart/2005/8/layout/vList5"/>
    <dgm:cxn modelId="{31F8AD35-48F3-4DF0-A288-47891B3EA0E1}" type="presParOf" srcId="{59F8C1C3-6642-40C4-BA73-4249D63A4AFE}" destId="{E085A383-68BD-4051-B666-E66D722CBDDB}" srcOrd="3" destOrd="0" presId="urn:microsoft.com/office/officeart/2005/8/layout/vList5"/>
    <dgm:cxn modelId="{6EEF3EDE-B7C6-408A-97B4-0BD03EB988B8}" type="presParOf" srcId="{59F8C1C3-6642-40C4-BA73-4249D63A4AFE}" destId="{0E06D2A1-676D-4661-9035-083D05012DC0}" srcOrd="4" destOrd="0" presId="urn:microsoft.com/office/officeart/2005/8/layout/vList5"/>
    <dgm:cxn modelId="{C1FC287E-83A8-481E-8F58-8C60E89E6FFD}" type="presParOf" srcId="{0E06D2A1-676D-4661-9035-083D05012DC0}" destId="{6C9C5DA2-38E1-48A1-BB14-D9BB49B66710}" srcOrd="0" destOrd="0" presId="urn:microsoft.com/office/officeart/2005/8/layout/vList5"/>
    <dgm:cxn modelId="{175029A4-3422-41B9-A498-EFB7EBA238AB}" type="presParOf" srcId="{0E06D2A1-676D-4661-9035-083D05012DC0}" destId="{1AE5A4C9-CEEE-4DE6-892C-9A515493D40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D6A1690-4D84-421D-A961-58D29CF14C2E}" type="doc">
      <dgm:prSet loTypeId="urn:diagrams.loki3.com/BracketList" loCatId="list" qsTypeId="urn:microsoft.com/office/officeart/2005/8/quickstyle/simple1" qsCatId="simple" csTypeId="urn:microsoft.com/office/officeart/2005/8/colors/accent1_2" csCatId="accent1" phldr="1"/>
      <dgm:spPr/>
      <dgm:t>
        <a:bodyPr/>
        <a:lstStyle/>
        <a:p>
          <a:endParaRPr lang="id-ID"/>
        </a:p>
      </dgm:t>
    </dgm:pt>
    <dgm:pt modelId="{9D77CE21-5B1C-480D-B0C5-BE659E8771E8}">
      <dgm:prSet phldrT="[Text]"/>
      <dgm:spPr/>
      <dgm:t>
        <a:bodyPr/>
        <a:lstStyle/>
        <a:p>
          <a:r>
            <a:rPr lang="id-ID" dirty="0" smtClean="0"/>
            <a:t>Mengorganisasi tampilan</a:t>
          </a:r>
          <a:endParaRPr lang="id-ID" dirty="0"/>
        </a:p>
      </dgm:t>
    </dgm:pt>
    <dgm:pt modelId="{F51C0EA5-5DF4-4F4B-A6BD-7D2A6F3C1151}" type="parTrans" cxnId="{A7C504C9-E33C-4016-92C1-C68A00771B68}">
      <dgm:prSet/>
      <dgm:spPr/>
      <dgm:t>
        <a:bodyPr/>
        <a:lstStyle/>
        <a:p>
          <a:endParaRPr lang="id-ID"/>
        </a:p>
      </dgm:t>
    </dgm:pt>
    <dgm:pt modelId="{9757EBFE-F664-4C4A-AFA0-BED2C86DC4D6}" type="sibTrans" cxnId="{A7C504C9-E33C-4016-92C1-C68A00771B68}">
      <dgm:prSet/>
      <dgm:spPr/>
      <dgm:t>
        <a:bodyPr/>
        <a:lstStyle/>
        <a:p>
          <a:endParaRPr lang="id-ID"/>
        </a:p>
      </dgm:t>
    </dgm:pt>
    <dgm:pt modelId="{9F1C4C20-7440-4373-B23D-5438EBEAEE69}">
      <dgm:prSet phldrT="[Text]"/>
      <dgm:spPr/>
      <dgm:t>
        <a:bodyPr/>
        <a:lstStyle/>
        <a:p>
          <a:r>
            <a:rPr lang="id-ID" dirty="0" smtClean="0">
              <a:solidFill>
                <a:schemeClr val="tx1"/>
              </a:solidFill>
            </a:rPr>
            <a:t>Konsisten tampilan data</a:t>
          </a:r>
          <a:endParaRPr lang="id-ID" dirty="0">
            <a:solidFill>
              <a:schemeClr val="tx1"/>
            </a:solidFill>
          </a:endParaRPr>
        </a:p>
      </dgm:t>
    </dgm:pt>
    <dgm:pt modelId="{0F79725F-83A2-4033-A643-7532E57D5DA7}" type="parTrans" cxnId="{E9A8CD32-C1CA-4C37-8DC3-D73C0EA906D1}">
      <dgm:prSet/>
      <dgm:spPr/>
      <dgm:t>
        <a:bodyPr/>
        <a:lstStyle/>
        <a:p>
          <a:endParaRPr lang="id-ID"/>
        </a:p>
      </dgm:t>
    </dgm:pt>
    <dgm:pt modelId="{02BB840E-0DB8-42E2-8484-27F9C18E7DC4}" type="sibTrans" cxnId="{E9A8CD32-C1CA-4C37-8DC3-D73C0EA906D1}">
      <dgm:prSet/>
      <dgm:spPr/>
      <dgm:t>
        <a:bodyPr/>
        <a:lstStyle/>
        <a:p>
          <a:endParaRPr lang="id-ID"/>
        </a:p>
      </dgm:t>
    </dgm:pt>
    <dgm:pt modelId="{4957B059-C0F7-48E3-9D7B-BF30D6D7DDB2}">
      <dgm:prSet phldrT="[Text]"/>
      <dgm:spPr/>
      <dgm:t>
        <a:bodyPr/>
        <a:lstStyle/>
        <a:p>
          <a:r>
            <a:rPr lang="id-ID" dirty="0" smtClean="0"/>
            <a:t>Panduan entri data</a:t>
          </a:r>
          <a:endParaRPr lang="id-ID" dirty="0"/>
        </a:p>
      </dgm:t>
    </dgm:pt>
    <dgm:pt modelId="{B6D04497-68C1-4E6D-A995-0A4067540C4F}" type="parTrans" cxnId="{69B89375-6B2E-440C-9848-17ED5C22CA47}">
      <dgm:prSet/>
      <dgm:spPr/>
      <dgm:t>
        <a:bodyPr/>
        <a:lstStyle/>
        <a:p>
          <a:endParaRPr lang="id-ID"/>
        </a:p>
      </dgm:t>
    </dgm:pt>
    <dgm:pt modelId="{6556E544-45C2-4CAD-BD39-244FEA4A5EB4}" type="sibTrans" cxnId="{69B89375-6B2E-440C-9848-17ED5C22CA47}">
      <dgm:prSet/>
      <dgm:spPr/>
      <dgm:t>
        <a:bodyPr/>
        <a:lstStyle/>
        <a:p>
          <a:endParaRPr lang="id-ID"/>
        </a:p>
      </dgm:t>
    </dgm:pt>
    <dgm:pt modelId="{6C0421AA-EB36-40AA-8405-4C0D2FC01F3C}">
      <dgm:prSet phldrT="[Text]"/>
      <dgm:spPr/>
      <dgm:t>
        <a:bodyPr/>
        <a:lstStyle/>
        <a:p>
          <a:r>
            <a:rPr lang="id-ID" dirty="0" smtClean="0">
              <a:solidFill>
                <a:schemeClr val="tx1"/>
              </a:solidFill>
            </a:rPr>
            <a:t>Konsistensi transaksi input data</a:t>
          </a:r>
          <a:endParaRPr lang="id-ID" dirty="0">
            <a:solidFill>
              <a:schemeClr val="tx1"/>
            </a:solidFill>
          </a:endParaRPr>
        </a:p>
      </dgm:t>
    </dgm:pt>
    <dgm:pt modelId="{A74D6D8B-DA82-4379-817E-9FF4B3F604D2}" type="parTrans" cxnId="{717F0259-2510-4169-AB30-42AF14C9C201}">
      <dgm:prSet/>
      <dgm:spPr/>
      <dgm:t>
        <a:bodyPr/>
        <a:lstStyle/>
        <a:p>
          <a:endParaRPr lang="id-ID"/>
        </a:p>
      </dgm:t>
    </dgm:pt>
    <dgm:pt modelId="{7DA72869-F86E-4102-A8ED-02CC78C2AE63}" type="sibTrans" cxnId="{717F0259-2510-4169-AB30-42AF14C9C201}">
      <dgm:prSet/>
      <dgm:spPr/>
      <dgm:t>
        <a:bodyPr/>
        <a:lstStyle/>
        <a:p>
          <a:endParaRPr lang="id-ID"/>
        </a:p>
      </dgm:t>
    </dgm:pt>
    <dgm:pt modelId="{D16F6EE4-F3D5-403A-B346-01F2B705B7CA}">
      <dgm:prSet/>
      <dgm:spPr/>
      <dgm:t>
        <a:bodyPr/>
        <a:lstStyle/>
        <a:p>
          <a:r>
            <a:rPr lang="fi-FI" dirty="0" smtClean="0">
              <a:solidFill>
                <a:schemeClr val="tx1"/>
              </a:solidFill>
            </a:rPr>
            <a:t>Asimilasi informasi yang efektif oleh users</a:t>
          </a:r>
          <a:endParaRPr lang="id-ID" dirty="0">
            <a:solidFill>
              <a:schemeClr val="tx1"/>
            </a:solidFill>
          </a:endParaRPr>
        </a:p>
      </dgm:t>
    </dgm:pt>
    <dgm:pt modelId="{8A6D7666-937E-4F95-BAF2-3734FED204DE}" type="parTrans" cxnId="{17042947-A98F-4BEB-A880-673F88E93AED}">
      <dgm:prSet/>
      <dgm:spPr/>
      <dgm:t>
        <a:bodyPr/>
        <a:lstStyle/>
        <a:p>
          <a:endParaRPr lang="id-ID"/>
        </a:p>
      </dgm:t>
    </dgm:pt>
    <dgm:pt modelId="{CEA07ECF-500F-46BA-AA71-92B5BEE5178F}" type="sibTrans" cxnId="{17042947-A98F-4BEB-A880-673F88E93AED}">
      <dgm:prSet/>
      <dgm:spPr/>
      <dgm:t>
        <a:bodyPr/>
        <a:lstStyle/>
        <a:p>
          <a:endParaRPr lang="id-ID"/>
        </a:p>
      </dgm:t>
    </dgm:pt>
    <dgm:pt modelId="{FB4ED7B4-6AD8-48B4-A4FB-E738273CCD5B}">
      <dgm:prSet/>
      <dgm:spPr/>
      <dgm:t>
        <a:bodyPr/>
        <a:lstStyle/>
        <a:p>
          <a:r>
            <a:rPr lang="id-ID" dirty="0" smtClean="0">
              <a:solidFill>
                <a:schemeClr val="tx1"/>
              </a:solidFill>
            </a:rPr>
            <a:t>Beban ingatan users yang minimal</a:t>
          </a:r>
          <a:endParaRPr lang="id-ID" dirty="0">
            <a:solidFill>
              <a:schemeClr val="tx1"/>
            </a:solidFill>
          </a:endParaRPr>
        </a:p>
      </dgm:t>
    </dgm:pt>
    <dgm:pt modelId="{8817F892-D770-43D5-BC48-389669505907}" type="parTrans" cxnId="{AC7CB870-79B9-408B-9463-84115329FE64}">
      <dgm:prSet/>
      <dgm:spPr/>
      <dgm:t>
        <a:bodyPr/>
        <a:lstStyle/>
        <a:p>
          <a:endParaRPr lang="id-ID"/>
        </a:p>
      </dgm:t>
    </dgm:pt>
    <dgm:pt modelId="{8354C89D-45A8-4392-A2BD-761C5AF8A077}" type="sibTrans" cxnId="{AC7CB870-79B9-408B-9463-84115329FE64}">
      <dgm:prSet/>
      <dgm:spPr/>
      <dgm:t>
        <a:bodyPr/>
        <a:lstStyle/>
        <a:p>
          <a:endParaRPr lang="id-ID"/>
        </a:p>
      </dgm:t>
    </dgm:pt>
    <dgm:pt modelId="{375AD8C4-78DD-4CF2-963A-2AD3B86C0302}">
      <dgm:prSet/>
      <dgm:spPr/>
      <dgm:t>
        <a:bodyPr/>
        <a:lstStyle/>
        <a:p>
          <a:r>
            <a:rPr lang="id-ID" dirty="0" smtClean="0">
              <a:solidFill>
                <a:schemeClr val="tx1"/>
              </a:solidFill>
            </a:rPr>
            <a:t>Kompaatibilitas tampilan data dengan pemasukan data</a:t>
          </a:r>
          <a:endParaRPr lang="id-ID" dirty="0">
            <a:solidFill>
              <a:schemeClr val="tx1"/>
            </a:solidFill>
          </a:endParaRPr>
        </a:p>
      </dgm:t>
    </dgm:pt>
    <dgm:pt modelId="{BCA2731C-694F-42A6-B7B1-DC9AD2577FFE}" type="parTrans" cxnId="{D32A4D7B-96DB-4084-9D2C-A6E42331BAA4}">
      <dgm:prSet/>
      <dgm:spPr/>
      <dgm:t>
        <a:bodyPr/>
        <a:lstStyle/>
        <a:p>
          <a:endParaRPr lang="id-ID"/>
        </a:p>
      </dgm:t>
    </dgm:pt>
    <dgm:pt modelId="{90F90671-2B75-4736-B96D-703AE80268E0}" type="sibTrans" cxnId="{D32A4D7B-96DB-4084-9D2C-A6E42331BAA4}">
      <dgm:prSet/>
      <dgm:spPr/>
      <dgm:t>
        <a:bodyPr/>
        <a:lstStyle/>
        <a:p>
          <a:endParaRPr lang="id-ID"/>
        </a:p>
      </dgm:t>
    </dgm:pt>
    <dgm:pt modelId="{149A5C93-9F66-4D10-AADF-2D7D4D6A00A3}">
      <dgm:prSet/>
      <dgm:spPr/>
      <dgm:t>
        <a:bodyPr/>
        <a:lstStyle/>
        <a:p>
          <a:r>
            <a:rPr lang="id-ID" dirty="0" smtClean="0">
              <a:solidFill>
                <a:schemeClr val="tx1"/>
              </a:solidFill>
            </a:rPr>
            <a:t>Fleksibilitas kendali users</a:t>
          </a:r>
          <a:endParaRPr lang="id-ID" dirty="0">
            <a:solidFill>
              <a:schemeClr val="tx1"/>
            </a:solidFill>
          </a:endParaRPr>
        </a:p>
      </dgm:t>
    </dgm:pt>
    <dgm:pt modelId="{8A6F510A-8CBE-4435-A997-358BF5CD20F4}" type="parTrans" cxnId="{A5946293-6436-4C16-A67E-DE4CB9D84BBB}">
      <dgm:prSet/>
      <dgm:spPr/>
      <dgm:t>
        <a:bodyPr/>
        <a:lstStyle/>
        <a:p>
          <a:endParaRPr lang="id-ID"/>
        </a:p>
      </dgm:t>
    </dgm:pt>
    <dgm:pt modelId="{45595800-8179-45D2-B775-D1D189553612}" type="sibTrans" cxnId="{A5946293-6436-4C16-A67E-DE4CB9D84BBB}">
      <dgm:prSet/>
      <dgm:spPr/>
      <dgm:t>
        <a:bodyPr/>
        <a:lstStyle/>
        <a:p>
          <a:endParaRPr lang="id-ID"/>
        </a:p>
      </dgm:t>
    </dgm:pt>
    <dgm:pt modelId="{9089ADCE-F68A-45D3-9CCE-592B20C67173}">
      <dgm:prSet/>
      <dgm:spPr/>
      <dgm:t>
        <a:bodyPr/>
        <a:lstStyle/>
        <a:p>
          <a:r>
            <a:rPr lang="fi-FI" dirty="0" smtClean="0">
              <a:solidFill>
                <a:schemeClr val="tx1"/>
              </a:solidFill>
            </a:rPr>
            <a:t>Aksi input yang minimal oleh users</a:t>
          </a:r>
          <a:endParaRPr lang="id-ID" dirty="0">
            <a:solidFill>
              <a:schemeClr val="tx1"/>
            </a:solidFill>
          </a:endParaRPr>
        </a:p>
      </dgm:t>
    </dgm:pt>
    <dgm:pt modelId="{B445BF7A-AADC-4B46-9562-844D4DD7E5AE}" type="parTrans" cxnId="{652B43E2-B5AF-4E1B-8D3C-CE17011D00BF}">
      <dgm:prSet/>
      <dgm:spPr/>
      <dgm:t>
        <a:bodyPr/>
        <a:lstStyle/>
        <a:p>
          <a:endParaRPr lang="id-ID"/>
        </a:p>
      </dgm:t>
    </dgm:pt>
    <dgm:pt modelId="{656A67D5-5066-4979-A21A-A0BCE602ED3A}" type="sibTrans" cxnId="{652B43E2-B5AF-4E1B-8D3C-CE17011D00BF}">
      <dgm:prSet/>
      <dgm:spPr/>
      <dgm:t>
        <a:bodyPr/>
        <a:lstStyle/>
        <a:p>
          <a:endParaRPr lang="id-ID"/>
        </a:p>
      </dgm:t>
    </dgm:pt>
    <dgm:pt modelId="{15F347B8-BB8E-4C4F-9590-B0D169229105}">
      <dgm:prSet/>
      <dgm:spPr/>
      <dgm:t>
        <a:bodyPr/>
        <a:lstStyle/>
        <a:p>
          <a:r>
            <a:rPr lang="id-ID" dirty="0" smtClean="0">
              <a:solidFill>
                <a:schemeClr val="tx1"/>
              </a:solidFill>
            </a:rPr>
            <a:t>Beban ingatan users yang minimal</a:t>
          </a:r>
          <a:endParaRPr lang="id-ID" dirty="0">
            <a:solidFill>
              <a:schemeClr val="tx1"/>
            </a:solidFill>
          </a:endParaRPr>
        </a:p>
      </dgm:t>
    </dgm:pt>
    <dgm:pt modelId="{AF09B171-B7F5-4BFD-927E-E8F70330C4F4}" type="parTrans" cxnId="{6284BDC8-6D7F-4B84-8B81-D62CC2741B1D}">
      <dgm:prSet/>
      <dgm:spPr/>
      <dgm:t>
        <a:bodyPr/>
        <a:lstStyle/>
        <a:p>
          <a:endParaRPr lang="id-ID"/>
        </a:p>
      </dgm:t>
    </dgm:pt>
    <dgm:pt modelId="{2B240B30-4B9B-4773-BF73-5C914A7A7468}" type="sibTrans" cxnId="{6284BDC8-6D7F-4B84-8B81-D62CC2741B1D}">
      <dgm:prSet/>
      <dgm:spPr/>
      <dgm:t>
        <a:bodyPr/>
        <a:lstStyle/>
        <a:p>
          <a:endParaRPr lang="id-ID"/>
        </a:p>
      </dgm:t>
    </dgm:pt>
    <dgm:pt modelId="{D5D86E5E-FC91-430E-887B-0E0EB60B26A8}">
      <dgm:prSet/>
      <dgm:spPr/>
      <dgm:t>
        <a:bodyPr/>
        <a:lstStyle/>
        <a:p>
          <a:r>
            <a:rPr lang="id-ID" dirty="0" smtClean="0">
              <a:solidFill>
                <a:schemeClr val="tx1"/>
              </a:solidFill>
            </a:rPr>
            <a:t>Kompaatibilitas tampilan data dengan pemasukan data</a:t>
          </a:r>
          <a:endParaRPr lang="id-ID" dirty="0">
            <a:solidFill>
              <a:schemeClr val="tx1"/>
            </a:solidFill>
          </a:endParaRPr>
        </a:p>
      </dgm:t>
    </dgm:pt>
    <dgm:pt modelId="{EFDD597A-745E-4866-90DA-6BE8001E5FD7}" type="parTrans" cxnId="{47347E63-DADB-420A-A904-4609A99C5995}">
      <dgm:prSet/>
      <dgm:spPr/>
      <dgm:t>
        <a:bodyPr/>
        <a:lstStyle/>
        <a:p>
          <a:endParaRPr lang="id-ID"/>
        </a:p>
      </dgm:t>
    </dgm:pt>
    <dgm:pt modelId="{E02057CF-2DAC-485A-AC2A-EFC060466200}" type="sibTrans" cxnId="{47347E63-DADB-420A-A904-4609A99C5995}">
      <dgm:prSet/>
      <dgm:spPr/>
      <dgm:t>
        <a:bodyPr/>
        <a:lstStyle/>
        <a:p>
          <a:endParaRPr lang="id-ID"/>
        </a:p>
      </dgm:t>
    </dgm:pt>
    <dgm:pt modelId="{C935E8B3-33B6-472D-934D-0EB06B7E1BF4}">
      <dgm:prSet/>
      <dgm:spPr/>
      <dgm:t>
        <a:bodyPr/>
        <a:lstStyle/>
        <a:p>
          <a:r>
            <a:rPr lang="id-ID" dirty="0" smtClean="0">
              <a:solidFill>
                <a:schemeClr val="tx1"/>
              </a:solidFill>
            </a:rPr>
            <a:t>Fleksibilitas kendali users</a:t>
          </a:r>
          <a:endParaRPr lang="id-ID" dirty="0">
            <a:solidFill>
              <a:schemeClr val="tx1"/>
            </a:solidFill>
          </a:endParaRPr>
        </a:p>
      </dgm:t>
    </dgm:pt>
    <dgm:pt modelId="{EDE26D32-4DE2-46BC-B9E9-CEE3569E5F3C}" type="parTrans" cxnId="{2A5A72A9-A346-4ADA-9560-E156E2CE2AC4}">
      <dgm:prSet/>
      <dgm:spPr/>
      <dgm:t>
        <a:bodyPr/>
        <a:lstStyle/>
        <a:p>
          <a:endParaRPr lang="id-ID"/>
        </a:p>
      </dgm:t>
    </dgm:pt>
    <dgm:pt modelId="{E42FC033-9BE5-4552-830F-7CC1AA6CC393}" type="sibTrans" cxnId="{2A5A72A9-A346-4ADA-9560-E156E2CE2AC4}">
      <dgm:prSet/>
      <dgm:spPr/>
      <dgm:t>
        <a:bodyPr/>
        <a:lstStyle/>
        <a:p>
          <a:endParaRPr lang="id-ID"/>
        </a:p>
      </dgm:t>
    </dgm:pt>
    <dgm:pt modelId="{4B6F948B-16B0-43D4-9822-702E0D8C9190}" type="pres">
      <dgm:prSet presAssocID="{0D6A1690-4D84-421D-A961-58D29CF14C2E}" presName="Name0" presStyleCnt="0">
        <dgm:presLayoutVars>
          <dgm:dir/>
          <dgm:animLvl val="lvl"/>
          <dgm:resizeHandles val="exact"/>
        </dgm:presLayoutVars>
      </dgm:prSet>
      <dgm:spPr/>
      <dgm:t>
        <a:bodyPr/>
        <a:lstStyle/>
        <a:p>
          <a:endParaRPr lang="id-ID"/>
        </a:p>
      </dgm:t>
    </dgm:pt>
    <dgm:pt modelId="{48B4194D-D90A-46E6-95A7-172DFFC6F184}" type="pres">
      <dgm:prSet presAssocID="{9D77CE21-5B1C-480D-B0C5-BE659E8771E8}" presName="linNode" presStyleCnt="0"/>
      <dgm:spPr/>
    </dgm:pt>
    <dgm:pt modelId="{056CDF10-F96C-45E2-AC48-627D30F0DE63}" type="pres">
      <dgm:prSet presAssocID="{9D77CE21-5B1C-480D-B0C5-BE659E8771E8}" presName="parTx" presStyleLbl="revTx" presStyleIdx="0" presStyleCnt="2">
        <dgm:presLayoutVars>
          <dgm:chMax val="1"/>
          <dgm:bulletEnabled val="1"/>
        </dgm:presLayoutVars>
      </dgm:prSet>
      <dgm:spPr/>
      <dgm:t>
        <a:bodyPr/>
        <a:lstStyle/>
        <a:p>
          <a:endParaRPr lang="id-ID"/>
        </a:p>
      </dgm:t>
    </dgm:pt>
    <dgm:pt modelId="{65C0D035-7927-4112-88CD-E39B1F893E62}" type="pres">
      <dgm:prSet presAssocID="{9D77CE21-5B1C-480D-B0C5-BE659E8771E8}" presName="bracket" presStyleLbl="parChTrans1D1" presStyleIdx="0" presStyleCnt="2"/>
      <dgm:spPr/>
    </dgm:pt>
    <dgm:pt modelId="{B85B83CB-CAC8-4724-893C-E0CD85EBCAE1}" type="pres">
      <dgm:prSet presAssocID="{9D77CE21-5B1C-480D-B0C5-BE659E8771E8}" presName="spH" presStyleCnt="0"/>
      <dgm:spPr/>
    </dgm:pt>
    <dgm:pt modelId="{95D31A6B-A824-452B-B6BE-EF199FA0175E}" type="pres">
      <dgm:prSet presAssocID="{9D77CE21-5B1C-480D-B0C5-BE659E8771E8}" presName="desTx" presStyleLbl="node1" presStyleIdx="0" presStyleCnt="2">
        <dgm:presLayoutVars>
          <dgm:bulletEnabled val="1"/>
        </dgm:presLayoutVars>
      </dgm:prSet>
      <dgm:spPr/>
      <dgm:t>
        <a:bodyPr/>
        <a:lstStyle/>
        <a:p>
          <a:endParaRPr lang="id-ID"/>
        </a:p>
      </dgm:t>
    </dgm:pt>
    <dgm:pt modelId="{1C6CB352-7CA1-4234-A109-0053E4D448DE}" type="pres">
      <dgm:prSet presAssocID="{9757EBFE-F664-4C4A-AFA0-BED2C86DC4D6}" presName="spV" presStyleCnt="0"/>
      <dgm:spPr/>
    </dgm:pt>
    <dgm:pt modelId="{AA27F90D-4DBD-4008-8179-B0E358A108EB}" type="pres">
      <dgm:prSet presAssocID="{4957B059-C0F7-48E3-9D7B-BF30D6D7DDB2}" presName="linNode" presStyleCnt="0"/>
      <dgm:spPr/>
    </dgm:pt>
    <dgm:pt modelId="{37C66789-8ADA-43E7-A54B-2450C27E96C0}" type="pres">
      <dgm:prSet presAssocID="{4957B059-C0F7-48E3-9D7B-BF30D6D7DDB2}" presName="parTx" presStyleLbl="revTx" presStyleIdx="1" presStyleCnt="2">
        <dgm:presLayoutVars>
          <dgm:chMax val="1"/>
          <dgm:bulletEnabled val="1"/>
        </dgm:presLayoutVars>
      </dgm:prSet>
      <dgm:spPr/>
      <dgm:t>
        <a:bodyPr/>
        <a:lstStyle/>
        <a:p>
          <a:endParaRPr lang="id-ID"/>
        </a:p>
      </dgm:t>
    </dgm:pt>
    <dgm:pt modelId="{6CB9F9A9-2910-450C-87F4-A13B05DCF2BD}" type="pres">
      <dgm:prSet presAssocID="{4957B059-C0F7-48E3-9D7B-BF30D6D7DDB2}" presName="bracket" presStyleLbl="parChTrans1D1" presStyleIdx="1" presStyleCnt="2"/>
      <dgm:spPr/>
    </dgm:pt>
    <dgm:pt modelId="{D61EB464-CAB8-4634-9886-95D3DA606F88}" type="pres">
      <dgm:prSet presAssocID="{4957B059-C0F7-48E3-9D7B-BF30D6D7DDB2}" presName="spH" presStyleCnt="0"/>
      <dgm:spPr/>
    </dgm:pt>
    <dgm:pt modelId="{1EF3957C-2EDE-4D01-AF0E-7F3664BB3F00}" type="pres">
      <dgm:prSet presAssocID="{4957B059-C0F7-48E3-9D7B-BF30D6D7DDB2}" presName="desTx" presStyleLbl="node1" presStyleIdx="1" presStyleCnt="2">
        <dgm:presLayoutVars>
          <dgm:bulletEnabled val="1"/>
        </dgm:presLayoutVars>
      </dgm:prSet>
      <dgm:spPr/>
      <dgm:t>
        <a:bodyPr/>
        <a:lstStyle/>
        <a:p>
          <a:endParaRPr lang="id-ID"/>
        </a:p>
      </dgm:t>
    </dgm:pt>
  </dgm:ptLst>
  <dgm:cxnLst>
    <dgm:cxn modelId="{47347E63-DADB-420A-A904-4609A99C5995}" srcId="{4957B059-C0F7-48E3-9D7B-BF30D6D7DDB2}" destId="{D5D86E5E-FC91-430E-887B-0E0EB60B26A8}" srcOrd="3" destOrd="0" parTransId="{EFDD597A-745E-4866-90DA-6BE8001E5FD7}" sibTransId="{E02057CF-2DAC-485A-AC2A-EFC060466200}"/>
    <dgm:cxn modelId="{146887BF-6596-4891-9AFC-65D6F03FA4CC}" type="presOf" srcId="{149A5C93-9F66-4D10-AADF-2D7D4D6A00A3}" destId="{95D31A6B-A824-452B-B6BE-EF199FA0175E}" srcOrd="0" destOrd="4" presId="urn:diagrams.loki3.com/BracketList"/>
    <dgm:cxn modelId="{FFC04BE1-049D-48F4-989E-F8B15835C0D8}" type="presOf" srcId="{375AD8C4-78DD-4CF2-963A-2AD3B86C0302}" destId="{95D31A6B-A824-452B-B6BE-EF199FA0175E}" srcOrd="0" destOrd="3" presId="urn:diagrams.loki3.com/BracketList"/>
    <dgm:cxn modelId="{2A5A72A9-A346-4ADA-9560-E156E2CE2AC4}" srcId="{4957B059-C0F7-48E3-9D7B-BF30D6D7DDB2}" destId="{C935E8B3-33B6-472D-934D-0EB06B7E1BF4}" srcOrd="4" destOrd="0" parTransId="{EDE26D32-4DE2-46BC-B9E9-CEE3569E5F3C}" sibTransId="{E42FC033-9BE5-4552-830F-7CC1AA6CC393}"/>
    <dgm:cxn modelId="{EE9159DD-1E75-4414-A2E1-263051261887}" type="presOf" srcId="{9089ADCE-F68A-45D3-9CCE-592B20C67173}" destId="{1EF3957C-2EDE-4D01-AF0E-7F3664BB3F00}" srcOrd="0" destOrd="1" presId="urn:diagrams.loki3.com/BracketList"/>
    <dgm:cxn modelId="{FC8DFB73-5384-4E62-A051-1D08B7D3A764}" type="presOf" srcId="{0D6A1690-4D84-421D-A961-58D29CF14C2E}" destId="{4B6F948B-16B0-43D4-9822-702E0D8C9190}" srcOrd="0" destOrd="0" presId="urn:diagrams.loki3.com/BracketList"/>
    <dgm:cxn modelId="{DBADB8C4-610A-4B8E-B564-21CAB3622EF2}" type="presOf" srcId="{15F347B8-BB8E-4C4F-9590-B0D169229105}" destId="{1EF3957C-2EDE-4D01-AF0E-7F3664BB3F00}" srcOrd="0" destOrd="2" presId="urn:diagrams.loki3.com/BracketList"/>
    <dgm:cxn modelId="{652B43E2-B5AF-4E1B-8D3C-CE17011D00BF}" srcId="{4957B059-C0F7-48E3-9D7B-BF30D6D7DDB2}" destId="{9089ADCE-F68A-45D3-9CCE-592B20C67173}" srcOrd="1" destOrd="0" parTransId="{B445BF7A-AADC-4B46-9562-844D4DD7E5AE}" sibTransId="{656A67D5-5066-4979-A21A-A0BCE602ED3A}"/>
    <dgm:cxn modelId="{F9486E08-DE1D-4107-85E8-2E5378C47A86}" type="presOf" srcId="{FB4ED7B4-6AD8-48B4-A4FB-E738273CCD5B}" destId="{95D31A6B-A824-452B-B6BE-EF199FA0175E}" srcOrd="0" destOrd="2" presId="urn:diagrams.loki3.com/BracketList"/>
    <dgm:cxn modelId="{69B89375-6B2E-440C-9848-17ED5C22CA47}" srcId="{0D6A1690-4D84-421D-A961-58D29CF14C2E}" destId="{4957B059-C0F7-48E3-9D7B-BF30D6D7DDB2}" srcOrd="1" destOrd="0" parTransId="{B6D04497-68C1-4E6D-A995-0A4067540C4F}" sibTransId="{6556E544-45C2-4CAD-BD39-244FEA4A5EB4}"/>
    <dgm:cxn modelId="{9383B482-11A4-4B70-82FD-6286F327AF6D}" type="presOf" srcId="{C935E8B3-33B6-472D-934D-0EB06B7E1BF4}" destId="{1EF3957C-2EDE-4D01-AF0E-7F3664BB3F00}" srcOrd="0" destOrd="4" presId="urn:diagrams.loki3.com/BracketList"/>
    <dgm:cxn modelId="{AC7CB870-79B9-408B-9463-84115329FE64}" srcId="{9D77CE21-5B1C-480D-B0C5-BE659E8771E8}" destId="{FB4ED7B4-6AD8-48B4-A4FB-E738273CCD5B}" srcOrd="2" destOrd="0" parTransId="{8817F892-D770-43D5-BC48-389669505907}" sibTransId="{8354C89D-45A8-4392-A2BD-761C5AF8A077}"/>
    <dgm:cxn modelId="{EB3DC47C-99F9-4D5B-B5BA-06A349C0947D}" type="presOf" srcId="{9F1C4C20-7440-4373-B23D-5438EBEAEE69}" destId="{95D31A6B-A824-452B-B6BE-EF199FA0175E}" srcOrd="0" destOrd="0" presId="urn:diagrams.loki3.com/BracketList"/>
    <dgm:cxn modelId="{A7C504C9-E33C-4016-92C1-C68A00771B68}" srcId="{0D6A1690-4D84-421D-A961-58D29CF14C2E}" destId="{9D77CE21-5B1C-480D-B0C5-BE659E8771E8}" srcOrd="0" destOrd="0" parTransId="{F51C0EA5-5DF4-4F4B-A6BD-7D2A6F3C1151}" sibTransId="{9757EBFE-F664-4C4A-AFA0-BED2C86DC4D6}"/>
    <dgm:cxn modelId="{717F0259-2510-4169-AB30-42AF14C9C201}" srcId="{4957B059-C0F7-48E3-9D7B-BF30D6D7DDB2}" destId="{6C0421AA-EB36-40AA-8405-4C0D2FC01F3C}" srcOrd="0" destOrd="0" parTransId="{A74D6D8B-DA82-4379-817E-9FF4B3F604D2}" sibTransId="{7DA72869-F86E-4102-A8ED-02CC78C2AE63}"/>
    <dgm:cxn modelId="{C4CDEF37-FD71-42D7-8CFA-E5447121539B}" type="presOf" srcId="{4957B059-C0F7-48E3-9D7B-BF30D6D7DDB2}" destId="{37C66789-8ADA-43E7-A54B-2450C27E96C0}" srcOrd="0" destOrd="0" presId="urn:diagrams.loki3.com/BracketList"/>
    <dgm:cxn modelId="{012547D0-D24B-42E7-9B79-0AF862E80A4B}" type="presOf" srcId="{6C0421AA-EB36-40AA-8405-4C0D2FC01F3C}" destId="{1EF3957C-2EDE-4D01-AF0E-7F3664BB3F00}" srcOrd="0" destOrd="0" presId="urn:diagrams.loki3.com/BracketList"/>
    <dgm:cxn modelId="{17042947-A98F-4BEB-A880-673F88E93AED}" srcId="{9D77CE21-5B1C-480D-B0C5-BE659E8771E8}" destId="{D16F6EE4-F3D5-403A-B346-01F2B705B7CA}" srcOrd="1" destOrd="0" parTransId="{8A6D7666-937E-4F95-BAF2-3734FED204DE}" sibTransId="{CEA07ECF-500F-46BA-AA71-92B5BEE5178F}"/>
    <dgm:cxn modelId="{357DEF34-8EFD-4536-A704-87EE0D306C31}" type="presOf" srcId="{D16F6EE4-F3D5-403A-B346-01F2B705B7CA}" destId="{95D31A6B-A824-452B-B6BE-EF199FA0175E}" srcOrd="0" destOrd="1" presId="urn:diagrams.loki3.com/BracketList"/>
    <dgm:cxn modelId="{F4A5A545-9855-4414-BF38-411DE8CC7A6E}" type="presOf" srcId="{D5D86E5E-FC91-430E-887B-0E0EB60B26A8}" destId="{1EF3957C-2EDE-4D01-AF0E-7F3664BB3F00}" srcOrd="0" destOrd="3" presId="urn:diagrams.loki3.com/BracketList"/>
    <dgm:cxn modelId="{6284BDC8-6D7F-4B84-8B81-D62CC2741B1D}" srcId="{4957B059-C0F7-48E3-9D7B-BF30D6D7DDB2}" destId="{15F347B8-BB8E-4C4F-9590-B0D169229105}" srcOrd="2" destOrd="0" parTransId="{AF09B171-B7F5-4BFD-927E-E8F70330C4F4}" sibTransId="{2B240B30-4B9B-4773-BF73-5C914A7A7468}"/>
    <dgm:cxn modelId="{E9A8CD32-C1CA-4C37-8DC3-D73C0EA906D1}" srcId="{9D77CE21-5B1C-480D-B0C5-BE659E8771E8}" destId="{9F1C4C20-7440-4373-B23D-5438EBEAEE69}" srcOrd="0" destOrd="0" parTransId="{0F79725F-83A2-4033-A643-7532E57D5DA7}" sibTransId="{02BB840E-0DB8-42E2-8484-27F9C18E7DC4}"/>
    <dgm:cxn modelId="{D32A4D7B-96DB-4084-9D2C-A6E42331BAA4}" srcId="{9D77CE21-5B1C-480D-B0C5-BE659E8771E8}" destId="{375AD8C4-78DD-4CF2-963A-2AD3B86C0302}" srcOrd="3" destOrd="0" parTransId="{BCA2731C-694F-42A6-B7B1-DC9AD2577FFE}" sibTransId="{90F90671-2B75-4736-B96D-703AE80268E0}"/>
    <dgm:cxn modelId="{A5946293-6436-4C16-A67E-DE4CB9D84BBB}" srcId="{9D77CE21-5B1C-480D-B0C5-BE659E8771E8}" destId="{149A5C93-9F66-4D10-AADF-2D7D4D6A00A3}" srcOrd="4" destOrd="0" parTransId="{8A6F510A-8CBE-4435-A997-358BF5CD20F4}" sibTransId="{45595800-8179-45D2-B775-D1D189553612}"/>
    <dgm:cxn modelId="{89156F1D-5FC4-49DE-A81C-517DE801BDBE}" type="presOf" srcId="{9D77CE21-5B1C-480D-B0C5-BE659E8771E8}" destId="{056CDF10-F96C-45E2-AC48-627D30F0DE63}" srcOrd="0" destOrd="0" presId="urn:diagrams.loki3.com/BracketList"/>
    <dgm:cxn modelId="{4937875E-9BBC-4350-AD2A-2BE828B545BF}" type="presParOf" srcId="{4B6F948B-16B0-43D4-9822-702E0D8C9190}" destId="{48B4194D-D90A-46E6-95A7-172DFFC6F184}" srcOrd="0" destOrd="0" presId="urn:diagrams.loki3.com/BracketList"/>
    <dgm:cxn modelId="{438EDEDA-126E-4DCB-9FB1-341D55A648BF}" type="presParOf" srcId="{48B4194D-D90A-46E6-95A7-172DFFC6F184}" destId="{056CDF10-F96C-45E2-AC48-627D30F0DE63}" srcOrd="0" destOrd="0" presId="urn:diagrams.loki3.com/BracketList"/>
    <dgm:cxn modelId="{706D93ED-B350-42FA-86C1-DE6087DBDE06}" type="presParOf" srcId="{48B4194D-D90A-46E6-95A7-172DFFC6F184}" destId="{65C0D035-7927-4112-88CD-E39B1F893E62}" srcOrd="1" destOrd="0" presId="urn:diagrams.loki3.com/BracketList"/>
    <dgm:cxn modelId="{7A16F720-E3C1-4C44-A5A0-CFAF7D549B65}" type="presParOf" srcId="{48B4194D-D90A-46E6-95A7-172DFFC6F184}" destId="{B85B83CB-CAC8-4724-893C-E0CD85EBCAE1}" srcOrd="2" destOrd="0" presId="urn:diagrams.loki3.com/BracketList"/>
    <dgm:cxn modelId="{4223937D-F821-460B-BE67-58D2E9A4A415}" type="presParOf" srcId="{48B4194D-D90A-46E6-95A7-172DFFC6F184}" destId="{95D31A6B-A824-452B-B6BE-EF199FA0175E}" srcOrd="3" destOrd="0" presId="urn:diagrams.loki3.com/BracketList"/>
    <dgm:cxn modelId="{3CAB4186-4019-4415-8A39-9E3CAFEAEA14}" type="presParOf" srcId="{4B6F948B-16B0-43D4-9822-702E0D8C9190}" destId="{1C6CB352-7CA1-4234-A109-0053E4D448DE}" srcOrd="1" destOrd="0" presId="urn:diagrams.loki3.com/BracketList"/>
    <dgm:cxn modelId="{C5AC6553-4543-4083-9CC7-8FA9A8A65F37}" type="presParOf" srcId="{4B6F948B-16B0-43D4-9822-702E0D8C9190}" destId="{AA27F90D-4DBD-4008-8179-B0E358A108EB}" srcOrd="2" destOrd="0" presId="urn:diagrams.loki3.com/BracketList"/>
    <dgm:cxn modelId="{B9968ACE-7553-4CFB-A104-97461BAE9F28}" type="presParOf" srcId="{AA27F90D-4DBD-4008-8179-B0E358A108EB}" destId="{37C66789-8ADA-43E7-A54B-2450C27E96C0}" srcOrd="0" destOrd="0" presId="urn:diagrams.loki3.com/BracketList"/>
    <dgm:cxn modelId="{5787DCF1-C282-4D4E-8996-A9DC36A543A5}" type="presParOf" srcId="{AA27F90D-4DBD-4008-8179-B0E358A108EB}" destId="{6CB9F9A9-2910-450C-87F4-A13B05DCF2BD}" srcOrd="1" destOrd="0" presId="urn:diagrams.loki3.com/BracketList"/>
    <dgm:cxn modelId="{C41206F0-273A-484B-AC40-FA9E0343DCCF}" type="presParOf" srcId="{AA27F90D-4DBD-4008-8179-B0E358A108EB}" destId="{D61EB464-CAB8-4634-9886-95D3DA606F88}" srcOrd="2" destOrd="0" presId="urn:diagrams.loki3.com/BracketList"/>
    <dgm:cxn modelId="{610D1752-31EC-43DA-BD35-D3054F683E33}" type="presParOf" srcId="{AA27F90D-4DBD-4008-8179-B0E358A108EB}" destId="{1EF3957C-2EDE-4D01-AF0E-7F3664BB3F00}"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018BCC-BD95-451C-B15A-C17B1A6AD09C}"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id-ID"/>
        </a:p>
      </dgm:t>
    </dgm:pt>
    <dgm:pt modelId="{3704207F-0BB8-4F35-B954-E8EA800309E2}">
      <dgm:prSet phldrT="[Text]"/>
      <dgm:spPr/>
      <dgm:t>
        <a:bodyPr/>
        <a:lstStyle/>
        <a:p>
          <a:r>
            <a:rPr lang="id-ID" b="0" i="0" dirty="0" smtClean="0"/>
            <a:t>Informasi diterima dan ditanggapi melalui saluran input-output (indera)</a:t>
          </a:r>
        </a:p>
      </dgm:t>
    </dgm:pt>
    <dgm:pt modelId="{695E8F24-A224-45FD-AD62-902CC9834E54}" type="parTrans" cxnId="{2EB9602D-876F-4BEE-A54D-618ABC7DB876}">
      <dgm:prSet/>
      <dgm:spPr/>
      <dgm:t>
        <a:bodyPr/>
        <a:lstStyle/>
        <a:p>
          <a:endParaRPr lang="id-ID"/>
        </a:p>
      </dgm:t>
    </dgm:pt>
    <dgm:pt modelId="{7672236F-31A2-4C2D-88D3-D58C2165800A}" type="sibTrans" cxnId="{2EB9602D-876F-4BEE-A54D-618ABC7DB876}">
      <dgm:prSet/>
      <dgm:spPr/>
      <dgm:t>
        <a:bodyPr/>
        <a:lstStyle/>
        <a:p>
          <a:endParaRPr lang="id-ID"/>
        </a:p>
      </dgm:t>
    </dgm:pt>
    <dgm:pt modelId="{1B5AE378-346A-4BDB-B3A5-8D1B0F1505F5}">
      <dgm:prSet phldrT="[Text]"/>
      <dgm:spPr/>
      <dgm:t>
        <a:bodyPr/>
        <a:lstStyle/>
        <a:p>
          <a:r>
            <a:rPr lang="id-ID" b="0" i="0" dirty="0" smtClean="0"/>
            <a:t>Informasi disimpan dalam ingatan (memori)</a:t>
          </a:r>
        </a:p>
      </dgm:t>
    </dgm:pt>
    <dgm:pt modelId="{195CC861-0558-4B9E-80A1-64EDDBB3F042}" type="parTrans" cxnId="{EE865039-6B7A-416A-B647-7BCC8C96F9A5}">
      <dgm:prSet/>
      <dgm:spPr/>
      <dgm:t>
        <a:bodyPr/>
        <a:lstStyle/>
        <a:p>
          <a:endParaRPr lang="id-ID"/>
        </a:p>
      </dgm:t>
    </dgm:pt>
    <dgm:pt modelId="{1527B78F-588C-45FD-A425-0C281B8FDB7E}" type="sibTrans" cxnId="{EE865039-6B7A-416A-B647-7BCC8C96F9A5}">
      <dgm:prSet/>
      <dgm:spPr/>
      <dgm:t>
        <a:bodyPr/>
        <a:lstStyle/>
        <a:p>
          <a:endParaRPr lang="id-ID"/>
        </a:p>
      </dgm:t>
    </dgm:pt>
    <dgm:pt modelId="{DE63F3A4-DB04-4CB3-888D-DD793EDAFD99}">
      <dgm:prSet phldrT="[Text]"/>
      <dgm:spPr/>
      <dgm:t>
        <a:bodyPr/>
        <a:lstStyle/>
        <a:p>
          <a:r>
            <a:rPr lang="id-ID" b="0" i="0" dirty="0" smtClean="0"/>
            <a:t>Informasi diproses dan diaplikasikan dalam berbagai cara</a:t>
          </a:r>
          <a:endParaRPr lang="id-ID" dirty="0"/>
        </a:p>
      </dgm:t>
    </dgm:pt>
    <dgm:pt modelId="{CC3C5B46-8FAE-4A8B-BC1A-F98031EFA33F}" type="parTrans" cxnId="{9E1890F8-C9CB-45D5-93BF-13BB2E486509}">
      <dgm:prSet/>
      <dgm:spPr/>
      <dgm:t>
        <a:bodyPr/>
        <a:lstStyle/>
        <a:p>
          <a:endParaRPr lang="id-ID"/>
        </a:p>
      </dgm:t>
    </dgm:pt>
    <dgm:pt modelId="{60C9A8D8-711E-43C8-9E70-CFF91E91DF00}" type="sibTrans" cxnId="{9E1890F8-C9CB-45D5-93BF-13BB2E486509}">
      <dgm:prSet/>
      <dgm:spPr/>
      <dgm:t>
        <a:bodyPr/>
        <a:lstStyle/>
        <a:p>
          <a:endParaRPr lang="id-ID"/>
        </a:p>
      </dgm:t>
    </dgm:pt>
    <dgm:pt modelId="{0F07DA16-BD0E-4A4A-9F39-BD811F53570B}" type="pres">
      <dgm:prSet presAssocID="{DC018BCC-BD95-451C-B15A-C17B1A6AD09C}" presName="Name0" presStyleCnt="0">
        <dgm:presLayoutVars>
          <dgm:dir/>
          <dgm:resizeHandles val="exact"/>
        </dgm:presLayoutVars>
      </dgm:prSet>
      <dgm:spPr/>
      <dgm:t>
        <a:bodyPr/>
        <a:lstStyle/>
        <a:p>
          <a:endParaRPr lang="id-ID"/>
        </a:p>
      </dgm:t>
    </dgm:pt>
    <dgm:pt modelId="{08F4A9F3-79B7-46CC-824D-CCAF9AA4CFC7}" type="pres">
      <dgm:prSet presAssocID="{3704207F-0BB8-4F35-B954-E8EA800309E2}" presName="composite" presStyleCnt="0"/>
      <dgm:spPr/>
    </dgm:pt>
    <dgm:pt modelId="{4FD25102-6AC3-49CD-B523-2C15C3FB661F}" type="pres">
      <dgm:prSet presAssocID="{3704207F-0BB8-4F35-B954-E8EA800309E2}" presName="rect1" presStyleLbl="trAlignAcc1" presStyleIdx="0" presStyleCnt="3" custScaleX="146976">
        <dgm:presLayoutVars>
          <dgm:bulletEnabled val="1"/>
        </dgm:presLayoutVars>
      </dgm:prSet>
      <dgm:spPr/>
      <dgm:t>
        <a:bodyPr/>
        <a:lstStyle/>
        <a:p>
          <a:endParaRPr lang="id-ID"/>
        </a:p>
      </dgm:t>
    </dgm:pt>
    <dgm:pt modelId="{7CCE6D27-9F07-4C52-B444-6040A6F604DA}" type="pres">
      <dgm:prSet presAssocID="{3704207F-0BB8-4F35-B954-E8EA800309E2}" presName="rect2" presStyleLbl="fgImgPlace1" presStyleIdx="0" presStyleCnt="3" custLinFactX="-8412" custLinFactNeighborX="-100000"/>
      <dgm:spPr>
        <a:blipFill dpi="0" rotWithShape="1">
          <a:blip xmlns:r="http://schemas.openxmlformats.org/officeDocument/2006/relationships" r:embed="rId1"/>
          <a:srcRect/>
          <a:stretch>
            <a:fillRect t="33490" b="33490"/>
          </a:stretch>
        </a:blipFill>
      </dgm:spPr>
    </dgm:pt>
    <dgm:pt modelId="{4B2964C0-A22E-496E-9D40-2AF6B6140BE3}" type="pres">
      <dgm:prSet presAssocID="{7672236F-31A2-4C2D-88D3-D58C2165800A}" presName="sibTrans" presStyleCnt="0"/>
      <dgm:spPr/>
    </dgm:pt>
    <dgm:pt modelId="{B56AA7F2-6F72-4FF4-B392-7F46167F6033}" type="pres">
      <dgm:prSet presAssocID="{1B5AE378-346A-4BDB-B3A5-8D1B0F1505F5}" presName="composite" presStyleCnt="0"/>
      <dgm:spPr/>
    </dgm:pt>
    <dgm:pt modelId="{2C1DB612-38B4-4C58-AB3E-3EC652C3F45E}" type="pres">
      <dgm:prSet presAssocID="{1B5AE378-346A-4BDB-B3A5-8D1B0F1505F5}" presName="rect1" presStyleLbl="trAlignAcc1" presStyleIdx="1" presStyleCnt="3" custScaleX="146976" custLinFactNeighborY="-7044">
        <dgm:presLayoutVars>
          <dgm:bulletEnabled val="1"/>
        </dgm:presLayoutVars>
      </dgm:prSet>
      <dgm:spPr/>
      <dgm:t>
        <a:bodyPr/>
        <a:lstStyle/>
        <a:p>
          <a:endParaRPr lang="id-ID"/>
        </a:p>
      </dgm:t>
    </dgm:pt>
    <dgm:pt modelId="{C6BED1FA-0C97-4748-82F5-204C8E337FC1}" type="pres">
      <dgm:prSet presAssocID="{1B5AE378-346A-4BDB-B3A5-8D1B0F1505F5}" presName="rect2" presStyleLbl="fgImgPlace1" presStyleIdx="1" presStyleCnt="3" custLinFactX="-8412" custLinFactNeighborX="-100000"/>
      <dgm:spPr>
        <a:blipFill dpi="0" rotWithShape="1">
          <a:blip xmlns:r="http://schemas.openxmlformats.org/officeDocument/2006/relationships" r:embed="rId2"/>
          <a:srcRect/>
          <a:stretch>
            <a:fillRect t="30743" b="30743"/>
          </a:stretch>
        </a:blipFill>
      </dgm:spPr>
    </dgm:pt>
    <dgm:pt modelId="{CFD96DE7-B388-4C31-AA45-6B693DA079C6}" type="pres">
      <dgm:prSet presAssocID="{1527B78F-588C-45FD-A425-0C281B8FDB7E}" presName="sibTrans" presStyleCnt="0"/>
      <dgm:spPr/>
    </dgm:pt>
    <dgm:pt modelId="{1C1996F3-2316-4E37-B42A-A207B777B735}" type="pres">
      <dgm:prSet presAssocID="{DE63F3A4-DB04-4CB3-888D-DD793EDAFD99}" presName="composite" presStyleCnt="0"/>
      <dgm:spPr/>
    </dgm:pt>
    <dgm:pt modelId="{445F3EF5-A2FE-4036-912F-F23F7E06FC91}" type="pres">
      <dgm:prSet presAssocID="{DE63F3A4-DB04-4CB3-888D-DD793EDAFD99}" presName="rect1" presStyleLbl="trAlignAcc1" presStyleIdx="2" presStyleCnt="3" custScaleX="146976">
        <dgm:presLayoutVars>
          <dgm:bulletEnabled val="1"/>
        </dgm:presLayoutVars>
      </dgm:prSet>
      <dgm:spPr/>
      <dgm:t>
        <a:bodyPr/>
        <a:lstStyle/>
        <a:p>
          <a:endParaRPr lang="id-ID"/>
        </a:p>
      </dgm:t>
    </dgm:pt>
    <dgm:pt modelId="{D5D6237A-8C72-482D-9EE3-6B5B59F82B26}" type="pres">
      <dgm:prSet presAssocID="{DE63F3A4-DB04-4CB3-888D-DD793EDAFD99}" presName="rect2" presStyleLbl="fgImgPlace1" presStyleIdx="2" presStyleCnt="3" custLinFactX="-8412" custLinFactNeighborX="-100000"/>
      <dgm:spPr>
        <a:blipFill dpi="0" rotWithShape="1">
          <a:blip xmlns:r="http://schemas.openxmlformats.org/officeDocument/2006/relationships" r:embed="rId3"/>
          <a:srcRect/>
          <a:stretch>
            <a:fillRect t="16667" b="16667"/>
          </a:stretch>
        </a:blipFill>
      </dgm:spPr>
    </dgm:pt>
  </dgm:ptLst>
  <dgm:cxnLst>
    <dgm:cxn modelId="{0B624B44-D8CB-4F16-8745-E6B23D9553B5}" type="presOf" srcId="{3704207F-0BB8-4F35-B954-E8EA800309E2}" destId="{4FD25102-6AC3-49CD-B523-2C15C3FB661F}" srcOrd="0" destOrd="0" presId="urn:microsoft.com/office/officeart/2008/layout/PictureStrips"/>
    <dgm:cxn modelId="{2EB9602D-876F-4BEE-A54D-618ABC7DB876}" srcId="{DC018BCC-BD95-451C-B15A-C17B1A6AD09C}" destId="{3704207F-0BB8-4F35-B954-E8EA800309E2}" srcOrd="0" destOrd="0" parTransId="{695E8F24-A224-45FD-AD62-902CC9834E54}" sibTransId="{7672236F-31A2-4C2D-88D3-D58C2165800A}"/>
    <dgm:cxn modelId="{184F4171-6500-40AE-8F21-751B19CF3237}" type="presOf" srcId="{DC018BCC-BD95-451C-B15A-C17B1A6AD09C}" destId="{0F07DA16-BD0E-4A4A-9F39-BD811F53570B}" srcOrd="0" destOrd="0" presId="urn:microsoft.com/office/officeart/2008/layout/PictureStrips"/>
    <dgm:cxn modelId="{E2F48BEA-CE9C-4D43-8482-5A054B80EA15}" type="presOf" srcId="{DE63F3A4-DB04-4CB3-888D-DD793EDAFD99}" destId="{445F3EF5-A2FE-4036-912F-F23F7E06FC91}" srcOrd="0" destOrd="0" presId="urn:microsoft.com/office/officeart/2008/layout/PictureStrips"/>
    <dgm:cxn modelId="{66A1B584-E8CA-439E-97D9-F9C1BC8A50A6}" type="presOf" srcId="{1B5AE378-346A-4BDB-B3A5-8D1B0F1505F5}" destId="{2C1DB612-38B4-4C58-AB3E-3EC652C3F45E}" srcOrd="0" destOrd="0" presId="urn:microsoft.com/office/officeart/2008/layout/PictureStrips"/>
    <dgm:cxn modelId="{EE865039-6B7A-416A-B647-7BCC8C96F9A5}" srcId="{DC018BCC-BD95-451C-B15A-C17B1A6AD09C}" destId="{1B5AE378-346A-4BDB-B3A5-8D1B0F1505F5}" srcOrd="1" destOrd="0" parTransId="{195CC861-0558-4B9E-80A1-64EDDBB3F042}" sibTransId="{1527B78F-588C-45FD-A425-0C281B8FDB7E}"/>
    <dgm:cxn modelId="{9E1890F8-C9CB-45D5-93BF-13BB2E486509}" srcId="{DC018BCC-BD95-451C-B15A-C17B1A6AD09C}" destId="{DE63F3A4-DB04-4CB3-888D-DD793EDAFD99}" srcOrd="2" destOrd="0" parTransId="{CC3C5B46-8FAE-4A8B-BC1A-F98031EFA33F}" sibTransId="{60C9A8D8-711E-43C8-9E70-CFF91E91DF00}"/>
    <dgm:cxn modelId="{0AB10E4D-7EC5-4411-B3A8-ED9356F18375}" type="presParOf" srcId="{0F07DA16-BD0E-4A4A-9F39-BD811F53570B}" destId="{08F4A9F3-79B7-46CC-824D-CCAF9AA4CFC7}" srcOrd="0" destOrd="0" presId="urn:microsoft.com/office/officeart/2008/layout/PictureStrips"/>
    <dgm:cxn modelId="{83186C9F-55D9-4115-A7CF-2FDE43BF7707}" type="presParOf" srcId="{08F4A9F3-79B7-46CC-824D-CCAF9AA4CFC7}" destId="{4FD25102-6AC3-49CD-B523-2C15C3FB661F}" srcOrd="0" destOrd="0" presId="urn:microsoft.com/office/officeart/2008/layout/PictureStrips"/>
    <dgm:cxn modelId="{FC2A45BF-C7EF-4931-9CD8-0B0868A1BFD8}" type="presParOf" srcId="{08F4A9F3-79B7-46CC-824D-CCAF9AA4CFC7}" destId="{7CCE6D27-9F07-4C52-B444-6040A6F604DA}" srcOrd="1" destOrd="0" presId="urn:microsoft.com/office/officeart/2008/layout/PictureStrips"/>
    <dgm:cxn modelId="{6191B004-E25E-494B-B123-E1794F7EB20A}" type="presParOf" srcId="{0F07DA16-BD0E-4A4A-9F39-BD811F53570B}" destId="{4B2964C0-A22E-496E-9D40-2AF6B6140BE3}" srcOrd="1" destOrd="0" presId="urn:microsoft.com/office/officeart/2008/layout/PictureStrips"/>
    <dgm:cxn modelId="{883B758F-2F19-41EB-9C6A-7F78FAD8BFCC}" type="presParOf" srcId="{0F07DA16-BD0E-4A4A-9F39-BD811F53570B}" destId="{B56AA7F2-6F72-4FF4-B392-7F46167F6033}" srcOrd="2" destOrd="0" presId="urn:microsoft.com/office/officeart/2008/layout/PictureStrips"/>
    <dgm:cxn modelId="{28180A3F-C15A-4F67-B856-081276085819}" type="presParOf" srcId="{B56AA7F2-6F72-4FF4-B392-7F46167F6033}" destId="{2C1DB612-38B4-4C58-AB3E-3EC652C3F45E}" srcOrd="0" destOrd="0" presId="urn:microsoft.com/office/officeart/2008/layout/PictureStrips"/>
    <dgm:cxn modelId="{E1BE6376-0622-44EA-B130-98187399E04F}" type="presParOf" srcId="{B56AA7F2-6F72-4FF4-B392-7F46167F6033}" destId="{C6BED1FA-0C97-4748-82F5-204C8E337FC1}" srcOrd="1" destOrd="0" presId="urn:microsoft.com/office/officeart/2008/layout/PictureStrips"/>
    <dgm:cxn modelId="{E3D33D17-687B-4378-97BB-2A5939F42A0E}" type="presParOf" srcId="{0F07DA16-BD0E-4A4A-9F39-BD811F53570B}" destId="{CFD96DE7-B388-4C31-AA45-6B693DA079C6}" srcOrd="3" destOrd="0" presId="urn:microsoft.com/office/officeart/2008/layout/PictureStrips"/>
    <dgm:cxn modelId="{3E47B309-C96B-4204-85DA-39E23D5F832C}" type="presParOf" srcId="{0F07DA16-BD0E-4A4A-9F39-BD811F53570B}" destId="{1C1996F3-2316-4E37-B42A-A207B777B735}" srcOrd="4" destOrd="0" presId="urn:microsoft.com/office/officeart/2008/layout/PictureStrips"/>
    <dgm:cxn modelId="{F8686514-A046-4289-8A10-09D3D77F08AD}" type="presParOf" srcId="{1C1996F3-2316-4E37-B42A-A207B777B735}" destId="{445F3EF5-A2FE-4036-912F-F23F7E06FC91}" srcOrd="0" destOrd="0" presId="urn:microsoft.com/office/officeart/2008/layout/PictureStrips"/>
    <dgm:cxn modelId="{F6DCF208-D5C4-4522-912B-845577F19FB0}" type="presParOf" srcId="{1C1996F3-2316-4E37-B42A-A207B777B735}" destId="{D5D6237A-8C72-482D-9EE3-6B5B59F82B2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22F2EA-11E3-47C3-8FF5-30C558CF29A6}"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id-ID"/>
        </a:p>
      </dgm:t>
    </dgm:pt>
    <dgm:pt modelId="{6B8BE133-B201-4CD9-BCC4-78AD30B61929}">
      <dgm:prSet phldrT="[Text]"/>
      <dgm:spPr/>
      <dgm:t>
        <a:bodyPr/>
        <a:lstStyle/>
        <a:p>
          <a:r>
            <a:rPr lang="id-ID" b="1" u="sng" dirty="0" smtClean="0"/>
            <a:t>Kecakapan Manusia</a:t>
          </a:r>
          <a:endParaRPr lang="id-ID" b="1" u="sng" dirty="0"/>
        </a:p>
      </dgm:t>
    </dgm:pt>
    <dgm:pt modelId="{0FBC67DB-3ED6-4C76-8EFA-A0B90D701FF8}" type="parTrans" cxnId="{A5D244C2-BC25-4E0E-9372-BE6ED04A9E43}">
      <dgm:prSet/>
      <dgm:spPr/>
      <dgm:t>
        <a:bodyPr/>
        <a:lstStyle/>
        <a:p>
          <a:endParaRPr lang="id-ID"/>
        </a:p>
      </dgm:t>
    </dgm:pt>
    <dgm:pt modelId="{4509A23C-511F-4278-A1E2-6F111A028DA0}" type="sibTrans" cxnId="{A5D244C2-BC25-4E0E-9372-BE6ED04A9E43}">
      <dgm:prSet/>
      <dgm:spPr/>
      <dgm:t>
        <a:bodyPr/>
        <a:lstStyle/>
        <a:p>
          <a:endParaRPr lang="id-ID"/>
        </a:p>
      </dgm:t>
    </dgm:pt>
    <dgm:pt modelId="{5983E681-2CA6-4062-915A-8EC261F8A152}">
      <dgm:prSet phldrT="[Text]"/>
      <dgm:spPr/>
      <dgm:t>
        <a:bodyPr/>
        <a:lstStyle/>
        <a:p>
          <a:r>
            <a:rPr lang="id-ID" b="1" u="sng" dirty="0" smtClean="0"/>
            <a:t>Kecakapan Komputer</a:t>
          </a:r>
          <a:endParaRPr lang="id-ID" b="1" u="sng" dirty="0"/>
        </a:p>
      </dgm:t>
    </dgm:pt>
    <dgm:pt modelId="{718D5FBB-4E78-4CEF-9593-206529DD535B}" type="parTrans" cxnId="{DE3AF66B-F20F-487A-8155-ACA5FA096858}">
      <dgm:prSet/>
      <dgm:spPr/>
      <dgm:t>
        <a:bodyPr/>
        <a:lstStyle/>
        <a:p>
          <a:endParaRPr lang="id-ID"/>
        </a:p>
      </dgm:t>
    </dgm:pt>
    <dgm:pt modelId="{AF42B159-B214-456E-9DF7-4670C24B8334}" type="sibTrans" cxnId="{DE3AF66B-F20F-487A-8155-ACA5FA096858}">
      <dgm:prSet/>
      <dgm:spPr/>
      <dgm:t>
        <a:bodyPr/>
        <a:lstStyle/>
        <a:p>
          <a:endParaRPr lang="id-ID"/>
        </a:p>
      </dgm:t>
    </dgm:pt>
    <dgm:pt modelId="{F4077EDB-5EE7-40DF-9D13-150E225F049D}">
      <dgm:prSet phldrT="[Text]"/>
      <dgm:spPr/>
      <dgm:t>
        <a:bodyPr/>
        <a:lstStyle/>
        <a:p>
          <a:r>
            <a:rPr lang="id-ID" b="0" i="0" dirty="0" smtClean="0"/>
            <a:t>Kalkulasi akurat</a:t>
          </a:r>
          <a:endParaRPr lang="id-ID" dirty="0"/>
        </a:p>
      </dgm:t>
    </dgm:pt>
    <dgm:pt modelId="{B8961A88-1E0B-4946-A78C-76687E8F6E09}" type="parTrans" cxnId="{8179E969-9A6F-4190-8C7B-585110DF45A6}">
      <dgm:prSet/>
      <dgm:spPr/>
      <dgm:t>
        <a:bodyPr/>
        <a:lstStyle/>
        <a:p>
          <a:endParaRPr lang="id-ID"/>
        </a:p>
      </dgm:t>
    </dgm:pt>
    <dgm:pt modelId="{E47B1B71-969F-45CF-B6F6-D6A902672A41}" type="sibTrans" cxnId="{8179E969-9A6F-4190-8C7B-585110DF45A6}">
      <dgm:prSet/>
      <dgm:spPr/>
      <dgm:t>
        <a:bodyPr/>
        <a:lstStyle/>
        <a:p>
          <a:endParaRPr lang="id-ID"/>
        </a:p>
      </dgm:t>
    </dgm:pt>
    <dgm:pt modelId="{CF01C1BF-148F-4E61-9156-911F46580CEB}">
      <dgm:prSet phldrT="[Text]"/>
      <dgm:spPr/>
      <dgm:t>
        <a:bodyPr/>
        <a:lstStyle/>
        <a:p>
          <a:r>
            <a:rPr lang="id-ID" b="0" i="0" dirty="0" smtClean="0"/>
            <a:t>Estimasi</a:t>
          </a:r>
          <a:endParaRPr lang="id-ID" dirty="0"/>
        </a:p>
      </dgm:t>
    </dgm:pt>
    <dgm:pt modelId="{3FE91981-35DC-49D4-8751-5327DFFD8508}" type="parTrans" cxnId="{8B881A5C-630F-4471-969C-979160A13FD6}">
      <dgm:prSet/>
      <dgm:spPr/>
      <dgm:t>
        <a:bodyPr/>
        <a:lstStyle/>
        <a:p>
          <a:endParaRPr lang="id-ID"/>
        </a:p>
      </dgm:t>
    </dgm:pt>
    <dgm:pt modelId="{30E1DF77-D2CC-45C3-B10C-275990B126EB}" type="sibTrans" cxnId="{8B881A5C-630F-4471-969C-979160A13FD6}">
      <dgm:prSet/>
      <dgm:spPr/>
      <dgm:t>
        <a:bodyPr/>
        <a:lstStyle/>
        <a:p>
          <a:endParaRPr lang="id-ID"/>
        </a:p>
      </dgm:t>
    </dgm:pt>
    <dgm:pt modelId="{1946BCCB-E1C2-4A80-9878-E6F15731F92C}">
      <dgm:prSet/>
      <dgm:spPr/>
      <dgm:t>
        <a:bodyPr/>
        <a:lstStyle/>
        <a:p>
          <a:r>
            <a:rPr lang="id-ID" b="0" i="0" dirty="0" smtClean="0"/>
            <a:t>Intuisi</a:t>
          </a:r>
          <a:endParaRPr lang="id-ID" b="0" i="0" dirty="0"/>
        </a:p>
      </dgm:t>
    </dgm:pt>
    <dgm:pt modelId="{5CDD1CE0-74C1-4FDB-A981-8B5C4ECBDDA1}" type="parTrans" cxnId="{437FB9A9-0083-41F1-836F-F327441AAF22}">
      <dgm:prSet/>
      <dgm:spPr/>
      <dgm:t>
        <a:bodyPr/>
        <a:lstStyle/>
        <a:p>
          <a:endParaRPr lang="id-ID"/>
        </a:p>
      </dgm:t>
    </dgm:pt>
    <dgm:pt modelId="{4FA25234-4727-4B86-A945-F37FAC329146}" type="sibTrans" cxnId="{437FB9A9-0083-41F1-836F-F327441AAF22}">
      <dgm:prSet/>
      <dgm:spPr/>
      <dgm:t>
        <a:bodyPr/>
        <a:lstStyle/>
        <a:p>
          <a:endParaRPr lang="id-ID"/>
        </a:p>
      </dgm:t>
    </dgm:pt>
    <dgm:pt modelId="{483D8A35-A3AC-4CFB-94A1-D63D0CC881B8}">
      <dgm:prSet/>
      <dgm:spPr/>
      <dgm:t>
        <a:bodyPr/>
        <a:lstStyle/>
        <a:p>
          <a:r>
            <a:rPr lang="id-ID" b="0" i="0" dirty="0" smtClean="0"/>
            <a:t>Kreatifitas</a:t>
          </a:r>
          <a:endParaRPr lang="id-ID" b="0" i="0" dirty="0"/>
        </a:p>
      </dgm:t>
    </dgm:pt>
    <dgm:pt modelId="{D891CD72-A551-4239-ADD8-7A3480CAFE74}" type="parTrans" cxnId="{6423DB80-C30B-4FE4-8B79-5A1B09F6AD54}">
      <dgm:prSet/>
      <dgm:spPr/>
      <dgm:t>
        <a:bodyPr/>
        <a:lstStyle/>
        <a:p>
          <a:endParaRPr lang="id-ID"/>
        </a:p>
      </dgm:t>
    </dgm:pt>
    <dgm:pt modelId="{6E230B21-6037-40EA-97EF-762892D2211A}" type="sibTrans" cxnId="{6423DB80-C30B-4FE4-8B79-5A1B09F6AD54}">
      <dgm:prSet/>
      <dgm:spPr/>
      <dgm:t>
        <a:bodyPr/>
        <a:lstStyle/>
        <a:p>
          <a:endParaRPr lang="id-ID"/>
        </a:p>
      </dgm:t>
    </dgm:pt>
    <dgm:pt modelId="{533FBB92-DA6D-4D28-B3D7-09D4D796D2CB}">
      <dgm:prSet/>
      <dgm:spPr/>
      <dgm:t>
        <a:bodyPr/>
        <a:lstStyle/>
        <a:p>
          <a:r>
            <a:rPr lang="id-ID" b="0" i="0" dirty="0" smtClean="0"/>
            <a:t>Adaptasi</a:t>
          </a:r>
          <a:endParaRPr lang="id-ID" b="0" i="0" dirty="0"/>
        </a:p>
      </dgm:t>
    </dgm:pt>
    <dgm:pt modelId="{712ADD26-224A-4913-AAAA-B0BB04D50C85}" type="parTrans" cxnId="{47DD7404-4AE2-4F1A-BB96-35A286300DFE}">
      <dgm:prSet/>
      <dgm:spPr/>
      <dgm:t>
        <a:bodyPr/>
        <a:lstStyle/>
        <a:p>
          <a:endParaRPr lang="id-ID"/>
        </a:p>
      </dgm:t>
    </dgm:pt>
    <dgm:pt modelId="{2AD9B5D5-7BDB-44FE-AF76-CF032EDC0EA1}" type="sibTrans" cxnId="{47DD7404-4AE2-4F1A-BB96-35A286300DFE}">
      <dgm:prSet/>
      <dgm:spPr/>
      <dgm:t>
        <a:bodyPr/>
        <a:lstStyle/>
        <a:p>
          <a:endParaRPr lang="id-ID"/>
        </a:p>
      </dgm:t>
    </dgm:pt>
    <dgm:pt modelId="{29B35DF3-0E5F-4117-B5C1-46BA800A4CB1}">
      <dgm:prSet/>
      <dgm:spPr/>
      <dgm:t>
        <a:bodyPr/>
        <a:lstStyle/>
        <a:p>
          <a:r>
            <a:rPr lang="id-ID" b="0" i="0" dirty="0" smtClean="0"/>
            <a:t>Kesadaran serempak</a:t>
          </a:r>
          <a:endParaRPr lang="id-ID" b="0" i="0" dirty="0"/>
        </a:p>
      </dgm:t>
    </dgm:pt>
    <dgm:pt modelId="{64D82C7B-C7AA-42E2-B100-27329D781A98}" type="parTrans" cxnId="{10CC85EA-0D54-4970-8652-FB13EC259F33}">
      <dgm:prSet/>
      <dgm:spPr/>
      <dgm:t>
        <a:bodyPr/>
        <a:lstStyle/>
        <a:p>
          <a:endParaRPr lang="id-ID"/>
        </a:p>
      </dgm:t>
    </dgm:pt>
    <dgm:pt modelId="{6CD5E69C-86ED-40C8-9954-6DE88AF196AB}" type="sibTrans" cxnId="{10CC85EA-0D54-4970-8652-FB13EC259F33}">
      <dgm:prSet/>
      <dgm:spPr/>
      <dgm:t>
        <a:bodyPr/>
        <a:lstStyle/>
        <a:p>
          <a:endParaRPr lang="id-ID"/>
        </a:p>
      </dgm:t>
    </dgm:pt>
    <dgm:pt modelId="{8C29F598-6A96-4CC2-B094-FC2DE907ABD3}">
      <dgm:prSet/>
      <dgm:spPr/>
      <dgm:t>
        <a:bodyPr/>
        <a:lstStyle/>
        <a:p>
          <a:r>
            <a:rPr lang="id-ID" b="0" i="0" dirty="0" smtClean="0"/>
            <a:t>Pengolahan abnormal</a:t>
          </a:r>
          <a:endParaRPr lang="id-ID" b="0" i="0" dirty="0"/>
        </a:p>
      </dgm:t>
    </dgm:pt>
    <dgm:pt modelId="{1F0973B9-1AC1-4246-B75B-301341015B05}" type="parTrans" cxnId="{5FF19B99-E598-4456-BE71-B3F87EB07735}">
      <dgm:prSet/>
      <dgm:spPr/>
      <dgm:t>
        <a:bodyPr/>
        <a:lstStyle/>
        <a:p>
          <a:endParaRPr lang="id-ID"/>
        </a:p>
      </dgm:t>
    </dgm:pt>
    <dgm:pt modelId="{1A566878-D32E-4AD6-8CF4-A72CC05B96F3}" type="sibTrans" cxnId="{5FF19B99-E598-4456-BE71-B3F87EB07735}">
      <dgm:prSet/>
      <dgm:spPr/>
      <dgm:t>
        <a:bodyPr/>
        <a:lstStyle/>
        <a:p>
          <a:endParaRPr lang="id-ID"/>
        </a:p>
      </dgm:t>
    </dgm:pt>
    <dgm:pt modelId="{EA5E5C1F-0A05-4C73-AD07-89E7B3D8230E}">
      <dgm:prSet/>
      <dgm:spPr/>
      <dgm:t>
        <a:bodyPr/>
        <a:lstStyle/>
        <a:p>
          <a:r>
            <a:rPr lang="id-ID" b="0" i="0" dirty="0" smtClean="0"/>
            <a:t>Memori asosiatif</a:t>
          </a:r>
          <a:endParaRPr lang="id-ID" b="0" i="0" dirty="0"/>
        </a:p>
      </dgm:t>
    </dgm:pt>
    <dgm:pt modelId="{D2C137FD-E352-43F4-B0E2-A3F286C32925}" type="parTrans" cxnId="{223591FC-54BC-416D-92CF-9C2D1F4991A7}">
      <dgm:prSet/>
      <dgm:spPr/>
      <dgm:t>
        <a:bodyPr/>
        <a:lstStyle/>
        <a:p>
          <a:endParaRPr lang="id-ID"/>
        </a:p>
      </dgm:t>
    </dgm:pt>
    <dgm:pt modelId="{42321CE2-474D-4FC4-8A6A-B0CD467CF56B}" type="sibTrans" cxnId="{223591FC-54BC-416D-92CF-9C2D1F4991A7}">
      <dgm:prSet/>
      <dgm:spPr/>
      <dgm:t>
        <a:bodyPr/>
        <a:lstStyle/>
        <a:p>
          <a:endParaRPr lang="id-ID"/>
        </a:p>
      </dgm:t>
    </dgm:pt>
    <dgm:pt modelId="{EDCE9143-6D68-4BE4-81D9-33DC19C74915}">
      <dgm:prSet/>
      <dgm:spPr/>
      <dgm:t>
        <a:bodyPr/>
        <a:lstStyle/>
        <a:p>
          <a:r>
            <a:rPr lang="id-ID" b="0" i="0" dirty="0" smtClean="0"/>
            <a:t>Pengambilan keputusan non deterministik</a:t>
          </a:r>
          <a:endParaRPr lang="id-ID" b="0" i="0" dirty="0"/>
        </a:p>
      </dgm:t>
    </dgm:pt>
    <dgm:pt modelId="{FBF26758-03B2-4E39-A4FA-056691F839FC}" type="parTrans" cxnId="{A48C2950-2A36-4364-9B72-B02977A17354}">
      <dgm:prSet/>
      <dgm:spPr/>
      <dgm:t>
        <a:bodyPr/>
        <a:lstStyle/>
        <a:p>
          <a:endParaRPr lang="id-ID"/>
        </a:p>
      </dgm:t>
    </dgm:pt>
    <dgm:pt modelId="{B82B8DED-075B-494A-9C48-9A1B266B6558}" type="sibTrans" cxnId="{A48C2950-2A36-4364-9B72-B02977A17354}">
      <dgm:prSet/>
      <dgm:spPr/>
      <dgm:t>
        <a:bodyPr/>
        <a:lstStyle/>
        <a:p>
          <a:endParaRPr lang="id-ID"/>
        </a:p>
      </dgm:t>
    </dgm:pt>
    <dgm:pt modelId="{894FE184-12F3-4B7F-BAAB-EFAF0A9CCEA7}">
      <dgm:prSet/>
      <dgm:spPr/>
      <dgm:t>
        <a:bodyPr/>
        <a:lstStyle/>
        <a:p>
          <a:r>
            <a:rPr lang="id-ID" b="0" i="0" dirty="0" smtClean="0"/>
            <a:t>Pengenalan pola</a:t>
          </a:r>
          <a:endParaRPr lang="id-ID" b="0" i="0" dirty="0"/>
        </a:p>
      </dgm:t>
    </dgm:pt>
    <dgm:pt modelId="{FEF99773-DFBB-428F-9F15-1837BA835E9B}" type="parTrans" cxnId="{A2661161-4E12-410B-86AA-F437D1FE87E7}">
      <dgm:prSet/>
      <dgm:spPr/>
      <dgm:t>
        <a:bodyPr/>
        <a:lstStyle/>
        <a:p>
          <a:endParaRPr lang="id-ID"/>
        </a:p>
      </dgm:t>
    </dgm:pt>
    <dgm:pt modelId="{C8000429-C756-41DB-B324-1716B04B7A2F}" type="sibTrans" cxnId="{A2661161-4E12-410B-86AA-F437D1FE87E7}">
      <dgm:prSet/>
      <dgm:spPr/>
      <dgm:t>
        <a:bodyPr/>
        <a:lstStyle/>
        <a:p>
          <a:endParaRPr lang="id-ID"/>
        </a:p>
      </dgm:t>
    </dgm:pt>
    <dgm:pt modelId="{B6F2995A-465E-4457-A8DB-ABB93779CFDA}">
      <dgm:prSet/>
      <dgm:spPr/>
      <dgm:t>
        <a:bodyPr/>
        <a:lstStyle/>
        <a:p>
          <a:r>
            <a:rPr lang="id-ID" b="0" i="0" dirty="0" smtClean="0"/>
            <a:t>Pengetahuan dunia</a:t>
          </a:r>
          <a:endParaRPr lang="id-ID" b="0" i="0" dirty="0"/>
        </a:p>
      </dgm:t>
    </dgm:pt>
    <dgm:pt modelId="{2D993F6C-F83F-4E10-AC98-A7478399EBAD}" type="parTrans" cxnId="{FC2B2CC0-216D-4CDD-921A-B3F357A152B7}">
      <dgm:prSet/>
      <dgm:spPr/>
      <dgm:t>
        <a:bodyPr/>
        <a:lstStyle/>
        <a:p>
          <a:endParaRPr lang="id-ID"/>
        </a:p>
      </dgm:t>
    </dgm:pt>
    <dgm:pt modelId="{3BC27712-DD5B-4D40-BE4D-5E3899D82393}" type="sibTrans" cxnId="{FC2B2CC0-216D-4CDD-921A-B3F357A152B7}">
      <dgm:prSet/>
      <dgm:spPr/>
      <dgm:t>
        <a:bodyPr/>
        <a:lstStyle/>
        <a:p>
          <a:endParaRPr lang="id-ID"/>
        </a:p>
      </dgm:t>
    </dgm:pt>
    <dgm:pt modelId="{CEFCE914-0A05-4D23-B9AD-5C11BA85AE18}">
      <dgm:prSet/>
      <dgm:spPr/>
      <dgm:t>
        <a:bodyPr/>
        <a:lstStyle/>
        <a:p>
          <a:r>
            <a:rPr lang="id-ID" b="0" i="0" dirty="0" smtClean="0"/>
            <a:t>Kesalahan manusiawi</a:t>
          </a:r>
          <a:endParaRPr lang="id-ID" b="0" i="0" dirty="0"/>
        </a:p>
      </dgm:t>
    </dgm:pt>
    <dgm:pt modelId="{A6F1A559-C96A-4C1A-973E-AB9615AE689F}" type="parTrans" cxnId="{3445C066-02AB-4989-8974-F7E311948D92}">
      <dgm:prSet/>
      <dgm:spPr/>
      <dgm:t>
        <a:bodyPr/>
        <a:lstStyle/>
        <a:p>
          <a:endParaRPr lang="id-ID"/>
        </a:p>
      </dgm:t>
    </dgm:pt>
    <dgm:pt modelId="{EF2E9685-95B5-4315-BF6E-D3EB7D295AD8}" type="sibTrans" cxnId="{3445C066-02AB-4989-8974-F7E311948D92}">
      <dgm:prSet/>
      <dgm:spPr/>
      <dgm:t>
        <a:bodyPr/>
        <a:lstStyle/>
        <a:p>
          <a:endParaRPr lang="id-ID"/>
        </a:p>
      </dgm:t>
    </dgm:pt>
    <dgm:pt modelId="{4063B344-3ECD-4644-ADB0-C6522485E0A6}">
      <dgm:prSet/>
      <dgm:spPr/>
      <dgm:t>
        <a:bodyPr/>
        <a:lstStyle/>
        <a:p>
          <a:r>
            <a:rPr lang="id-ID" b="0" i="0" smtClean="0"/>
            <a:t>Deduksi logika</a:t>
          </a:r>
          <a:endParaRPr lang="id-ID" b="0" i="0"/>
        </a:p>
      </dgm:t>
    </dgm:pt>
    <dgm:pt modelId="{97B98545-3406-400E-98DF-74BC2156975E}" type="parTrans" cxnId="{DB248B39-D209-495E-B611-9B00AFAE8303}">
      <dgm:prSet/>
      <dgm:spPr/>
      <dgm:t>
        <a:bodyPr/>
        <a:lstStyle/>
        <a:p>
          <a:endParaRPr lang="id-ID"/>
        </a:p>
      </dgm:t>
    </dgm:pt>
    <dgm:pt modelId="{41C45E00-FD80-4E53-80D4-02B4E655132E}" type="sibTrans" cxnId="{DB248B39-D209-495E-B611-9B00AFAE8303}">
      <dgm:prSet/>
      <dgm:spPr/>
      <dgm:t>
        <a:bodyPr/>
        <a:lstStyle/>
        <a:p>
          <a:endParaRPr lang="id-ID"/>
        </a:p>
      </dgm:t>
    </dgm:pt>
    <dgm:pt modelId="{BCA1A54A-BF6E-424F-AA27-335CF3BCC448}">
      <dgm:prSet/>
      <dgm:spPr/>
      <dgm:t>
        <a:bodyPr/>
        <a:lstStyle/>
        <a:p>
          <a:r>
            <a:rPr lang="id-ID" b="0" i="0" smtClean="0"/>
            <a:t>Aktifitas perulangan</a:t>
          </a:r>
          <a:endParaRPr lang="id-ID" b="0" i="0"/>
        </a:p>
      </dgm:t>
    </dgm:pt>
    <dgm:pt modelId="{D31BB1B8-4ED5-485F-BB5C-86F34A26F2C0}" type="parTrans" cxnId="{70112F91-CA6D-4A7A-B471-ACB4DB8C8EE2}">
      <dgm:prSet/>
      <dgm:spPr/>
      <dgm:t>
        <a:bodyPr/>
        <a:lstStyle/>
        <a:p>
          <a:endParaRPr lang="id-ID"/>
        </a:p>
      </dgm:t>
    </dgm:pt>
    <dgm:pt modelId="{0083DF19-186C-4DEA-BAE2-2565B7ED0A52}" type="sibTrans" cxnId="{70112F91-CA6D-4A7A-B471-ACB4DB8C8EE2}">
      <dgm:prSet/>
      <dgm:spPr/>
      <dgm:t>
        <a:bodyPr/>
        <a:lstStyle/>
        <a:p>
          <a:endParaRPr lang="id-ID"/>
        </a:p>
      </dgm:t>
    </dgm:pt>
    <dgm:pt modelId="{319B960F-967B-4DF8-9E9F-0AC4F678767B}">
      <dgm:prSet/>
      <dgm:spPr/>
      <dgm:t>
        <a:bodyPr/>
        <a:lstStyle/>
        <a:p>
          <a:r>
            <a:rPr lang="id-ID" b="0" i="0" smtClean="0"/>
            <a:t>Konsistensi</a:t>
          </a:r>
          <a:endParaRPr lang="id-ID" b="0" i="0"/>
        </a:p>
      </dgm:t>
    </dgm:pt>
    <dgm:pt modelId="{F6EFCAFF-B427-4FB2-AEE4-87E2B58A755E}" type="parTrans" cxnId="{235C2134-19CE-435E-BBC4-EEFACEDDC222}">
      <dgm:prSet/>
      <dgm:spPr/>
      <dgm:t>
        <a:bodyPr/>
        <a:lstStyle/>
        <a:p>
          <a:endParaRPr lang="id-ID"/>
        </a:p>
      </dgm:t>
    </dgm:pt>
    <dgm:pt modelId="{B67A27C5-6CB9-41DA-8437-ED5B3B332B57}" type="sibTrans" cxnId="{235C2134-19CE-435E-BBC4-EEFACEDDC222}">
      <dgm:prSet/>
      <dgm:spPr/>
      <dgm:t>
        <a:bodyPr/>
        <a:lstStyle/>
        <a:p>
          <a:endParaRPr lang="id-ID"/>
        </a:p>
      </dgm:t>
    </dgm:pt>
    <dgm:pt modelId="{D838365F-E298-4142-824B-B78718208758}">
      <dgm:prSet/>
      <dgm:spPr/>
      <dgm:t>
        <a:bodyPr/>
        <a:lstStyle/>
        <a:p>
          <a:r>
            <a:rPr lang="id-ID" b="0" i="0" smtClean="0"/>
            <a:t>Multitasking</a:t>
          </a:r>
          <a:endParaRPr lang="id-ID" b="0" i="0"/>
        </a:p>
      </dgm:t>
    </dgm:pt>
    <dgm:pt modelId="{4A90E4FF-6A60-49A3-BFBC-F32655158300}" type="parTrans" cxnId="{6BD53F87-6C20-47B8-B26B-3D675A17BAE6}">
      <dgm:prSet/>
      <dgm:spPr/>
      <dgm:t>
        <a:bodyPr/>
        <a:lstStyle/>
        <a:p>
          <a:endParaRPr lang="id-ID"/>
        </a:p>
      </dgm:t>
    </dgm:pt>
    <dgm:pt modelId="{BC7B7387-7718-4261-9216-2169858A3924}" type="sibTrans" cxnId="{6BD53F87-6C20-47B8-B26B-3D675A17BAE6}">
      <dgm:prSet/>
      <dgm:spPr/>
      <dgm:t>
        <a:bodyPr/>
        <a:lstStyle/>
        <a:p>
          <a:endParaRPr lang="id-ID"/>
        </a:p>
      </dgm:t>
    </dgm:pt>
    <dgm:pt modelId="{7B6FEE3F-D9D7-4EEE-88BF-B4597EA75F32}">
      <dgm:prSet/>
      <dgm:spPr/>
      <dgm:t>
        <a:bodyPr/>
        <a:lstStyle/>
        <a:p>
          <a:r>
            <a:rPr lang="id-ID" b="0" i="0" smtClean="0"/>
            <a:t>Pengolahan rutin</a:t>
          </a:r>
          <a:endParaRPr lang="id-ID" b="0" i="0"/>
        </a:p>
      </dgm:t>
    </dgm:pt>
    <dgm:pt modelId="{984C6CFC-64F0-4C2B-95C0-EFF9D779FAC7}" type="parTrans" cxnId="{BA29F5DE-59CA-4501-BDB9-E3DFCEE8A896}">
      <dgm:prSet/>
      <dgm:spPr/>
      <dgm:t>
        <a:bodyPr/>
        <a:lstStyle/>
        <a:p>
          <a:endParaRPr lang="id-ID"/>
        </a:p>
      </dgm:t>
    </dgm:pt>
    <dgm:pt modelId="{05216E25-AE56-419E-9295-F34955735420}" type="sibTrans" cxnId="{BA29F5DE-59CA-4501-BDB9-E3DFCEE8A896}">
      <dgm:prSet/>
      <dgm:spPr/>
      <dgm:t>
        <a:bodyPr/>
        <a:lstStyle/>
        <a:p>
          <a:endParaRPr lang="id-ID"/>
        </a:p>
      </dgm:t>
    </dgm:pt>
    <dgm:pt modelId="{89F02C76-348F-423E-BE02-D83DF076A812}">
      <dgm:prSet/>
      <dgm:spPr/>
      <dgm:t>
        <a:bodyPr/>
        <a:lstStyle/>
        <a:p>
          <a:r>
            <a:rPr lang="it-IT" b="0" i="0" smtClean="0"/>
            <a:t>Penyimpanan dan pemanggilan kembali data</a:t>
          </a:r>
          <a:endParaRPr lang="it-IT" b="0" i="0"/>
        </a:p>
      </dgm:t>
    </dgm:pt>
    <dgm:pt modelId="{E4511885-7E9A-4CB8-AE9D-B7006822AC8B}" type="parTrans" cxnId="{5DE7FB65-53B1-4655-8DC2-07A366CA38EA}">
      <dgm:prSet/>
      <dgm:spPr/>
      <dgm:t>
        <a:bodyPr/>
        <a:lstStyle/>
        <a:p>
          <a:endParaRPr lang="id-ID"/>
        </a:p>
      </dgm:t>
    </dgm:pt>
    <dgm:pt modelId="{D094E63D-421F-4A88-99EC-9F3168D4F49D}" type="sibTrans" cxnId="{5DE7FB65-53B1-4655-8DC2-07A366CA38EA}">
      <dgm:prSet/>
      <dgm:spPr/>
      <dgm:t>
        <a:bodyPr/>
        <a:lstStyle/>
        <a:p>
          <a:endParaRPr lang="id-ID"/>
        </a:p>
      </dgm:t>
    </dgm:pt>
    <dgm:pt modelId="{F217CE28-BBE6-428C-950E-E5C66C1C7D1A}">
      <dgm:prSet/>
      <dgm:spPr/>
      <dgm:t>
        <a:bodyPr/>
        <a:lstStyle/>
        <a:p>
          <a:r>
            <a:rPr lang="id-ID" b="0" i="0" smtClean="0"/>
            <a:t>Pengambilan keputusan deterministik</a:t>
          </a:r>
          <a:endParaRPr lang="id-ID" b="0" i="0"/>
        </a:p>
      </dgm:t>
    </dgm:pt>
    <dgm:pt modelId="{8910F277-9E13-4261-9CC1-2C164F9D08E9}" type="parTrans" cxnId="{D24561C5-6692-433D-9B42-AEC7B16B01A3}">
      <dgm:prSet/>
      <dgm:spPr/>
      <dgm:t>
        <a:bodyPr/>
        <a:lstStyle/>
        <a:p>
          <a:endParaRPr lang="id-ID"/>
        </a:p>
      </dgm:t>
    </dgm:pt>
    <dgm:pt modelId="{2645F6A4-AB39-4649-95BB-4D82FC208D31}" type="sibTrans" cxnId="{D24561C5-6692-433D-9B42-AEC7B16B01A3}">
      <dgm:prSet/>
      <dgm:spPr/>
      <dgm:t>
        <a:bodyPr/>
        <a:lstStyle/>
        <a:p>
          <a:endParaRPr lang="id-ID"/>
        </a:p>
      </dgm:t>
    </dgm:pt>
    <dgm:pt modelId="{E760F5B9-1CAE-43C6-B300-7BD477CB025A}">
      <dgm:prSet/>
      <dgm:spPr/>
      <dgm:t>
        <a:bodyPr/>
        <a:lstStyle/>
        <a:p>
          <a:r>
            <a:rPr lang="id-ID" b="0" i="0" smtClean="0"/>
            <a:t>Pengolahan data</a:t>
          </a:r>
          <a:endParaRPr lang="id-ID" b="0" i="0"/>
        </a:p>
      </dgm:t>
    </dgm:pt>
    <dgm:pt modelId="{D841AE16-A53C-45CA-A0BE-73D2A41BEB17}" type="parTrans" cxnId="{247A12CA-86A6-460C-B17E-72DB78B7D4F3}">
      <dgm:prSet/>
      <dgm:spPr/>
      <dgm:t>
        <a:bodyPr/>
        <a:lstStyle/>
        <a:p>
          <a:endParaRPr lang="id-ID"/>
        </a:p>
      </dgm:t>
    </dgm:pt>
    <dgm:pt modelId="{84216B8F-E217-4DC3-A7BD-59E578A194A5}" type="sibTrans" cxnId="{247A12CA-86A6-460C-B17E-72DB78B7D4F3}">
      <dgm:prSet/>
      <dgm:spPr/>
      <dgm:t>
        <a:bodyPr/>
        <a:lstStyle/>
        <a:p>
          <a:endParaRPr lang="id-ID"/>
        </a:p>
      </dgm:t>
    </dgm:pt>
    <dgm:pt modelId="{F597D871-F886-4126-AB84-BE48AACF3E1D}">
      <dgm:prSet/>
      <dgm:spPr/>
      <dgm:t>
        <a:bodyPr/>
        <a:lstStyle/>
        <a:p>
          <a:r>
            <a:rPr lang="id-ID" b="0" i="0" smtClean="0"/>
            <a:t>Pengetahuan domain</a:t>
          </a:r>
          <a:endParaRPr lang="id-ID" b="0" i="0"/>
        </a:p>
      </dgm:t>
    </dgm:pt>
    <dgm:pt modelId="{CFF95298-A84F-4B4D-9946-50AD37FD0B77}" type="parTrans" cxnId="{429E75CD-57A2-45EA-B9CC-056E6530537F}">
      <dgm:prSet/>
      <dgm:spPr/>
      <dgm:t>
        <a:bodyPr/>
        <a:lstStyle/>
        <a:p>
          <a:endParaRPr lang="id-ID"/>
        </a:p>
      </dgm:t>
    </dgm:pt>
    <dgm:pt modelId="{EC45B9B6-F197-4065-9DCB-9808A8AB22E2}" type="sibTrans" cxnId="{429E75CD-57A2-45EA-B9CC-056E6530537F}">
      <dgm:prSet/>
      <dgm:spPr/>
      <dgm:t>
        <a:bodyPr/>
        <a:lstStyle/>
        <a:p>
          <a:endParaRPr lang="id-ID"/>
        </a:p>
      </dgm:t>
    </dgm:pt>
    <dgm:pt modelId="{F6DE3A65-BFD0-4AB4-B359-4C74388C251A}">
      <dgm:prSet/>
      <dgm:spPr/>
      <dgm:t>
        <a:bodyPr/>
        <a:lstStyle/>
        <a:p>
          <a:r>
            <a:rPr lang="id-ID" b="0" i="0" smtClean="0"/>
            <a:t>Bebas dari kesalahan</a:t>
          </a:r>
          <a:endParaRPr lang="id-ID" b="0" i="0"/>
        </a:p>
      </dgm:t>
    </dgm:pt>
    <dgm:pt modelId="{C603D1B5-811D-4DB0-BCD3-E322F59AC9F8}" type="parTrans" cxnId="{5F05A5BB-09D3-452C-9EFB-756DB349CBC5}">
      <dgm:prSet/>
      <dgm:spPr/>
      <dgm:t>
        <a:bodyPr/>
        <a:lstStyle/>
        <a:p>
          <a:endParaRPr lang="id-ID"/>
        </a:p>
      </dgm:t>
    </dgm:pt>
    <dgm:pt modelId="{2B75992D-F6A6-4B88-AFC0-766C9952B8D9}" type="sibTrans" cxnId="{5F05A5BB-09D3-452C-9EFB-756DB349CBC5}">
      <dgm:prSet/>
      <dgm:spPr/>
      <dgm:t>
        <a:bodyPr/>
        <a:lstStyle/>
        <a:p>
          <a:endParaRPr lang="id-ID"/>
        </a:p>
      </dgm:t>
    </dgm:pt>
    <dgm:pt modelId="{C12B7A58-1365-45FA-A04B-507536D8DED9}" type="pres">
      <dgm:prSet presAssocID="{1622F2EA-11E3-47C3-8FF5-30C558CF29A6}" presName="Name0" presStyleCnt="0">
        <dgm:presLayoutVars>
          <dgm:chMax val="2"/>
          <dgm:chPref val="2"/>
          <dgm:dir/>
          <dgm:animOne/>
          <dgm:resizeHandles val="exact"/>
        </dgm:presLayoutVars>
      </dgm:prSet>
      <dgm:spPr/>
      <dgm:t>
        <a:bodyPr/>
        <a:lstStyle/>
        <a:p>
          <a:endParaRPr lang="id-ID"/>
        </a:p>
      </dgm:t>
    </dgm:pt>
    <dgm:pt modelId="{F107BB43-9344-42C4-B893-18AED23F6C65}" type="pres">
      <dgm:prSet presAssocID="{1622F2EA-11E3-47C3-8FF5-30C558CF29A6}" presName="Background" presStyleLbl="bgImgPlace1" presStyleIdx="0" presStyleCnt="1" custLinFactNeighborX="-2586" custLinFactNeighborY="-1857"/>
      <dgm:spPr/>
    </dgm:pt>
    <dgm:pt modelId="{FD66D26F-5E1B-4382-AE36-7C975F576EBC}" type="pres">
      <dgm:prSet presAssocID="{1622F2EA-11E3-47C3-8FF5-30C558CF29A6}" presName="ParentText1" presStyleLbl="revTx" presStyleIdx="0" presStyleCnt="2">
        <dgm:presLayoutVars>
          <dgm:chMax val="0"/>
          <dgm:chPref val="0"/>
          <dgm:bulletEnabled val="1"/>
        </dgm:presLayoutVars>
      </dgm:prSet>
      <dgm:spPr/>
      <dgm:t>
        <a:bodyPr/>
        <a:lstStyle/>
        <a:p>
          <a:endParaRPr lang="id-ID"/>
        </a:p>
      </dgm:t>
    </dgm:pt>
    <dgm:pt modelId="{ED786331-CBB5-43FE-B8A2-9E5A3EA8685B}" type="pres">
      <dgm:prSet presAssocID="{1622F2EA-11E3-47C3-8FF5-30C558CF29A6}" presName="ParentText2" presStyleLbl="revTx" presStyleIdx="1" presStyleCnt="2">
        <dgm:presLayoutVars>
          <dgm:chMax val="0"/>
          <dgm:chPref val="0"/>
          <dgm:bulletEnabled val="1"/>
        </dgm:presLayoutVars>
      </dgm:prSet>
      <dgm:spPr/>
      <dgm:t>
        <a:bodyPr/>
        <a:lstStyle/>
        <a:p>
          <a:endParaRPr lang="id-ID"/>
        </a:p>
      </dgm:t>
    </dgm:pt>
    <dgm:pt modelId="{C1F9D719-435B-4A4F-92D1-61820B9A08DE}" type="pres">
      <dgm:prSet presAssocID="{1622F2EA-11E3-47C3-8FF5-30C558CF29A6}" presName="Plus" presStyleLbl="alignNode1" presStyleIdx="0" presStyleCnt="2" custScaleX="68229" custScaleY="68229"/>
      <dgm:spPr>
        <a:prstGeom prst="rect">
          <a:avLst/>
        </a:prstGeom>
        <a:blipFill dpi="0" rotWithShape="0">
          <a:blip xmlns:r="http://schemas.openxmlformats.org/officeDocument/2006/relationships" r:embed="rId1"/>
          <a:srcRect/>
          <a:stretch>
            <a:fillRect t="19231" b="19231"/>
          </a:stretch>
        </a:blipFill>
      </dgm:spPr>
    </dgm:pt>
    <dgm:pt modelId="{21C77501-44A6-4D5D-ABB9-673AAD335A66}" type="pres">
      <dgm:prSet presAssocID="{1622F2EA-11E3-47C3-8FF5-30C558CF29A6}" presName="Minus" presStyleLbl="alignNode1" presStyleIdx="1" presStyleCnt="2" custScaleX="72493" custScaleY="211541"/>
      <dgm:spPr>
        <a:prstGeom prst="rect">
          <a:avLst/>
        </a:prstGeom>
        <a:blipFill dpi="0" rotWithShape="0">
          <a:blip xmlns:r="http://schemas.openxmlformats.org/officeDocument/2006/relationships" r:embed="rId2"/>
          <a:srcRect/>
          <a:stretch>
            <a:fillRect t="7407" b="7407"/>
          </a:stretch>
        </a:blipFill>
      </dgm:spPr>
    </dgm:pt>
    <dgm:pt modelId="{C5818FC8-E9E7-4EE6-9ACD-2DB45A2064DF}" type="pres">
      <dgm:prSet presAssocID="{1622F2EA-11E3-47C3-8FF5-30C558CF29A6}" presName="Divider" presStyleLbl="parChTrans1D1" presStyleIdx="0" presStyleCnt="1"/>
      <dgm:spPr/>
    </dgm:pt>
  </dgm:ptLst>
  <dgm:cxnLst>
    <dgm:cxn modelId="{BF895CF6-0F0F-4120-8A2C-3E9651B38BAC}" type="presOf" srcId="{D838365F-E298-4142-824B-B78718208758}" destId="{ED786331-CBB5-43FE-B8A2-9E5A3EA8685B}" srcOrd="0" destOrd="5" presId="urn:microsoft.com/office/officeart/2009/3/layout/PlusandMinus"/>
    <dgm:cxn modelId="{7DDB3950-ECCE-470E-B49D-228E760AB2DC}" type="presOf" srcId="{6B8BE133-B201-4CD9-BCC4-78AD30B61929}" destId="{FD66D26F-5E1B-4382-AE36-7C975F576EBC}" srcOrd="0" destOrd="0" presId="urn:microsoft.com/office/officeart/2009/3/layout/PlusandMinus"/>
    <dgm:cxn modelId="{FC2B2CC0-216D-4CDD-921A-B3F357A152B7}" srcId="{6B8BE133-B201-4CD9-BCC4-78AD30B61929}" destId="{B6F2995A-465E-4457-A8DB-ABB93779CFDA}" srcOrd="9" destOrd="0" parTransId="{2D993F6C-F83F-4E10-AC98-A7478399EBAD}" sibTransId="{3BC27712-DD5B-4D40-BE4D-5E3899D82393}"/>
    <dgm:cxn modelId="{AC52F723-88E8-4270-BE4F-20C5E7E1E67E}" type="presOf" srcId="{894FE184-12F3-4B7F-BAAB-EFAF0A9CCEA7}" destId="{FD66D26F-5E1B-4382-AE36-7C975F576EBC}" srcOrd="0" destOrd="9" presId="urn:microsoft.com/office/officeart/2009/3/layout/PlusandMinus"/>
    <dgm:cxn modelId="{8179E969-9A6F-4190-8C7B-585110DF45A6}" srcId="{5983E681-2CA6-4062-915A-8EC261F8A152}" destId="{F4077EDB-5EE7-40DF-9D13-150E225F049D}" srcOrd="0" destOrd="0" parTransId="{B8961A88-1E0B-4946-A78C-76687E8F6E09}" sibTransId="{E47B1B71-969F-45CF-B6F6-D6A902672A41}"/>
    <dgm:cxn modelId="{3445C066-02AB-4989-8974-F7E311948D92}" srcId="{6B8BE133-B201-4CD9-BCC4-78AD30B61929}" destId="{CEFCE914-0A05-4D23-B9AD-5C11BA85AE18}" srcOrd="10" destOrd="0" parTransId="{A6F1A559-C96A-4C1A-973E-AB9615AE689F}" sibTransId="{EF2E9685-95B5-4315-BF6E-D3EB7D295AD8}"/>
    <dgm:cxn modelId="{5DE7FB65-53B1-4655-8DC2-07A366CA38EA}" srcId="{5983E681-2CA6-4062-915A-8EC261F8A152}" destId="{89F02C76-348F-423E-BE02-D83DF076A812}" srcOrd="6" destOrd="0" parTransId="{E4511885-7E9A-4CB8-AE9D-B7006822AC8B}" sibTransId="{D094E63D-421F-4A88-99EC-9F3168D4F49D}"/>
    <dgm:cxn modelId="{7F861C3A-6566-461B-AE3C-B9BA3FF28514}" type="presOf" srcId="{CEFCE914-0A05-4D23-B9AD-5C11BA85AE18}" destId="{FD66D26F-5E1B-4382-AE36-7C975F576EBC}" srcOrd="0" destOrd="11" presId="urn:microsoft.com/office/officeart/2009/3/layout/PlusandMinus"/>
    <dgm:cxn modelId="{BA29F5DE-59CA-4501-BDB9-E3DFCEE8A896}" srcId="{5983E681-2CA6-4062-915A-8EC261F8A152}" destId="{7B6FEE3F-D9D7-4EEE-88BF-B4597EA75F32}" srcOrd="5" destOrd="0" parTransId="{984C6CFC-64F0-4C2B-95C0-EFF9D779FAC7}" sibTransId="{05216E25-AE56-419E-9295-F34955735420}"/>
    <dgm:cxn modelId="{235C2134-19CE-435E-BBC4-EEFACEDDC222}" srcId="{5983E681-2CA6-4062-915A-8EC261F8A152}" destId="{319B960F-967B-4DF8-9E9F-0AC4F678767B}" srcOrd="3" destOrd="0" parTransId="{F6EFCAFF-B427-4FB2-AEE4-87E2B58A755E}" sibTransId="{B67A27C5-6CB9-41DA-8437-ED5B3B332B57}"/>
    <dgm:cxn modelId="{8F12F3F6-F38E-4905-8C29-86D90C2A7021}" type="presOf" srcId="{F4077EDB-5EE7-40DF-9D13-150E225F049D}" destId="{ED786331-CBB5-43FE-B8A2-9E5A3EA8685B}" srcOrd="0" destOrd="1" presId="urn:microsoft.com/office/officeart/2009/3/layout/PlusandMinus"/>
    <dgm:cxn modelId="{521A96A4-9214-42BD-B8CC-5B4EF87C41EC}" type="presOf" srcId="{E760F5B9-1CAE-43C6-B300-7BD477CB025A}" destId="{ED786331-CBB5-43FE-B8A2-9E5A3EA8685B}" srcOrd="0" destOrd="9" presId="urn:microsoft.com/office/officeart/2009/3/layout/PlusandMinus"/>
    <dgm:cxn modelId="{EE8C2CE8-34B7-44F6-A50E-D5457CA535D8}" type="presOf" srcId="{B6F2995A-465E-4457-A8DB-ABB93779CFDA}" destId="{FD66D26F-5E1B-4382-AE36-7C975F576EBC}" srcOrd="0" destOrd="10" presId="urn:microsoft.com/office/officeart/2009/3/layout/PlusandMinus"/>
    <dgm:cxn modelId="{799422FD-2B48-4063-8D18-8CA2FF641BC9}" type="presOf" srcId="{F217CE28-BBE6-428C-950E-E5C66C1C7D1A}" destId="{ED786331-CBB5-43FE-B8A2-9E5A3EA8685B}" srcOrd="0" destOrd="8" presId="urn:microsoft.com/office/officeart/2009/3/layout/PlusandMinus"/>
    <dgm:cxn modelId="{DE3AF66B-F20F-487A-8155-ACA5FA096858}" srcId="{1622F2EA-11E3-47C3-8FF5-30C558CF29A6}" destId="{5983E681-2CA6-4062-915A-8EC261F8A152}" srcOrd="1" destOrd="0" parTransId="{718D5FBB-4E78-4CEF-9593-206529DD535B}" sibTransId="{AF42B159-B214-456E-9DF7-4670C24B8334}"/>
    <dgm:cxn modelId="{CA5E9668-6A40-4928-A19D-4A5C6B65129A}" type="presOf" srcId="{EDCE9143-6D68-4BE4-81D9-33DC19C74915}" destId="{FD66D26F-5E1B-4382-AE36-7C975F576EBC}" srcOrd="0" destOrd="8" presId="urn:microsoft.com/office/officeart/2009/3/layout/PlusandMinus"/>
    <dgm:cxn modelId="{247A12CA-86A6-460C-B17E-72DB78B7D4F3}" srcId="{5983E681-2CA6-4062-915A-8EC261F8A152}" destId="{E760F5B9-1CAE-43C6-B300-7BD477CB025A}" srcOrd="8" destOrd="0" parTransId="{D841AE16-A53C-45CA-A0BE-73D2A41BEB17}" sibTransId="{84216B8F-E217-4DC3-A7BD-59E578A194A5}"/>
    <dgm:cxn modelId="{A2661161-4E12-410B-86AA-F437D1FE87E7}" srcId="{6B8BE133-B201-4CD9-BCC4-78AD30B61929}" destId="{894FE184-12F3-4B7F-BAAB-EFAF0A9CCEA7}" srcOrd="8" destOrd="0" parTransId="{FEF99773-DFBB-428F-9F15-1837BA835E9B}" sibTransId="{C8000429-C756-41DB-B324-1716B04B7A2F}"/>
    <dgm:cxn modelId="{8B881A5C-630F-4471-969C-979160A13FD6}" srcId="{6B8BE133-B201-4CD9-BCC4-78AD30B61929}" destId="{CF01C1BF-148F-4E61-9156-911F46580CEB}" srcOrd="0" destOrd="0" parTransId="{3FE91981-35DC-49D4-8751-5327DFFD8508}" sibTransId="{30E1DF77-D2CC-45C3-B10C-275990B126EB}"/>
    <dgm:cxn modelId="{429E75CD-57A2-45EA-B9CC-056E6530537F}" srcId="{5983E681-2CA6-4062-915A-8EC261F8A152}" destId="{F597D871-F886-4126-AB84-BE48AACF3E1D}" srcOrd="9" destOrd="0" parTransId="{CFF95298-A84F-4B4D-9946-50AD37FD0B77}" sibTransId="{EC45B9B6-F197-4065-9DCB-9808A8AB22E2}"/>
    <dgm:cxn modelId="{2CB34A02-2031-4448-B5DC-56689F1E7220}" type="presOf" srcId="{CF01C1BF-148F-4E61-9156-911F46580CEB}" destId="{FD66D26F-5E1B-4382-AE36-7C975F576EBC}" srcOrd="0" destOrd="1" presId="urn:microsoft.com/office/officeart/2009/3/layout/PlusandMinus"/>
    <dgm:cxn modelId="{5F05A5BB-09D3-452C-9EFB-756DB349CBC5}" srcId="{5983E681-2CA6-4062-915A-8EC261F8A152}" destId="{F6DE3A65-BFD0-4AB4-B359-4C74388C251A}" srcOrd="10" destOrd="0" parTransId="{C603D1B5-811D-4DB0-BCD3-E322F59AC9F8}" sibTransId="{2B75992D-F6A6-4B88-AFC0-766C9952B8D9}"/>
    <dgm:cxn modelId="{223591FC-54BC-416D-92CF-9C2D1F4991A7}" srcId="{6B8BE133-B201-4CD9-BCC4-78AD30B61929}" destId="{EA5E5C1F-0A05-4C73-AD07-89E7B3D8230E}" srcOrd="6" destOrd="0" parTransId="{D2C137FD-E352-43F4-B0E2-A3F286C32925}" sibTransId="{42321CE2-474D-4FC4-8A6A-B0CD467CF56B}"/>
    <dgm:cxn modelId="{DB248B39-D209-495E-B611-9B00AFAE8303}" srcId="{5983E681-2CA6-4062-915A-8EC261F8A152}" destId="{4063B344-3ECD-4644-ADB0-C6522485E0A6}" srcOrd="1" destOrd="0" parTransId="{97B98545-3406-400E-98DF-74BC2156975E}" sibTransId="{41C45E00-FD80-4E53-80D4-02B4E655132E}"/>
    <dgm:cxn modelId="{DDFAD74E-1BD3-4383-B7B5-ED7BF56CFC51}" type="presOf" srcId="{8C29F598-6A96-4CC2-B094-FC2DE907ABD3}" destId="{FD66D26F-5E1B-4382-AE36-7C975F576EBC}" srcOrd="0" destOrd="6" presId="urn:microsoft.com/office/officeart/2009/3/layout/PlusandMinus"/>
    <dgm:cxn modelId="{BD54F6FB-4059-40DE-A498-244D61DCE68D}" type="presOf" srcId="{BCA1A54A-BF6E-424F-AA27-335CF3BCC448}" destId="{ED786331-CBB5-43FE-B8A2-9E5A3EA8685B}" srcOrd="0" destOrd="3" presId="urn:microsoft.com/office/officeart/2009/3/layout/PlusandMinus"/>
    <dgm:cxn modelId="{18D94117-4E1F-4006-8707-92A9BA20347D}" type="presOf" srcId="{1946BCCB-E1C2-4A80-9878-E6F15731F92C}" destId="{FD66D26F-5E1B-4382-AE36-7C975F576EBC}" srcOrd="0" destOrd="2" presId="urn:microsoft.com/office/officeart/2009/3/layout/PlusandMinus"/>
    <dgm:cxn modelId="{6BD53F87-6C20-47B8-B26B-3D675A17BAE6}" srcId="{5983E681-2CA6-4062-915A-8EC261F8A152}" destId="{D838365F-E298-4142-824B-B78718208758}" srcOrd="4" destOrd="0" parTransId="{4A90E4FF-6A60-49A3-BFBC-F32655158300}" sibTransId="{BC7B7387-7718-4261-9216-2169858A3924}"/>
    <dgm:cxn modelId="{437FB9A9-0083-41F1-836F-F327441AAF22}" srcId="{6B8BE133-B201-4CD9-BCC4-78AD30B61929}" destId="{1946BCCB-E1C2-4A80-9878-E6F15731F92C}" srcOrd="1" destOrd="0" parTransId="{5CDD1CE0-74C1-4FDB-A981-8B5C4ECBDDA1}" sibTransId="{4FA25234-4727-4B86-A945-F37FAC329146}"/>
    <dgm:cxn modelId="{10CC85EA-0D54-4970-8652-FB13EC259F33}" srcId="{6B8BE133-B201-4CD9-BCC4-78AD30B61929}" destId="{29B35DF3-0E5F-4117-B5C1-46BA800A4CB1}" srcOrd="4" destOrd="0" parTransId="{64D82C7B-C7AA-42E2-B100-27329D781A98}" sibTransId="{6CD5E69C-86ED-40C8-9954-6DE88AF196AB}"/>
    <dgm:cxn modelId="{A5D244C2-BC25-4E0E-9372-BE6ED04A9E43}" srcId="{1622F2EA-11E3-47C3-8FF5-30C558CF29A6}" destId="{6B8BE133-B201-4CD9-BCC4-78AD30B61929}" srcOrd="0" destOrd="0" parTransId="{0FBC67DB-3ED6-4C76-8EFA-A0B90D701FF8}" sibTransId="{4509A23C-511F-4278-A1E2-6F111A028DA0}"/>
    <dgm:cxn modelId="{6423DB80-C30B-4FE4-8B79-5A1B09F6AD54}" srcId="{6B8BE133-B201-4CD9-BCC4-78AD30B61929}" destId="{483D8A35-A3AC-4CFB-94A1-D63D0CC881B8}" srcOrd="2" destOrd="0" parTransId="{D891CD72-A551-4239-ADD8-7A3480CAFE74}" sibTransId="{6E230B21-6037-40EA-97EF-762892D2211A}"/>
    <dgm:cxn modelId="{15595938-17E0-4AE4-8C28-750D04783EA1}" type="presOf" srcId="{483D8A35-A3AC-4CFB-94A1-D63D0CC881B8}" destId="{FD66D26F-5E1B-4382-AE36-7C975F576EBC}" srcOrd="0" destOrd="3" presId="urn:microsoft.com/office/officeart/2009/3/layout/PlusandMinus"/>
    <dgm:cxn modelId="{5C50972E-413A-4F44-A003-1910FCD56519}" type="presOf" srcId="{533FBB92-DA6D-4D28-B3D7-09D4D796D2CB}" destId="{FD66D26F-5E1B-4382-AE36-7C975F576EBC}" srcOrd="0" destOrd="4" presId="urn:microsoft.com/office/officeart/2009/3/layout/PlusandMinus"/>
    <dgm:cxn modelId="{47DD7404-4AE2-4F1A-BB96-35A286300DFE}" srcId="{6B8BE133-B201-4CD9-BCC4-78AD30B61929}" destId="{533FBB92-DA6D-4D28-B3D7-09D4D796D2CB}" srcOrd="3" destOrd="0" parTransId="{712ADD26-224A-4913-AAAA-B0BB04D50C85}" sibTransId="{2AD9B5D5-7BDB-44FE-AF76-CF032EDC0EA1}"/>
    <dgm:cxn modelId="{E5372C2F-0829-412E-A2B9-7EF95DCBF827}" type="presOf" srcId="{89F02C76-348F-423E-BE02-D83DF076A812}" destId="{ED786331-CBB5-43FE-B8A2-9E5A3EA8685B}" srcOrd="0" destOrd="7" presId="urn:microsoft.com/office/officeart/2009/3/layout/PlusandMinus"/>
    <dgm:cxn modelId="{70112F91-CA6D-4A7A-B471-ACB4DB8C8EE2}" srcId="{5983E681-2CA6-4062-915A-8EC261F8A152}" destId="{BCA1A54A-BF6E-424F-AA27-335CF3BCC448}" srcOrd="2" destOrd="0" parTransId="{D31BB1B8-4ED5-485F-BB5C-86F34A26F2C0}" sibTransId="{0083DF19-186C-4DEA-BAE2-2565B7ED0A52}"/>
    <dgm:cxn modelId="{8750E8B6-776E-4B39-A259-E7CB80F25584}" type="presOf" srcId="{F6DE3A65-BFD0-4AB4-B359-4C74388C251A}" destId="{ED786331-CBB5-43FE-B8A2-9E5A3EA8685B}" srcOrd="0" destOrd="11" presId="urn:microsoft.com/office/officeart/2009/3/layout/PlusandMinus"/>
    <dgm:cxn modelId="{BE0AC60F-EA9A-419E-AC59-182524A64907}" type="presOf" srcId="{EA5E5C1F-0A05-4C73-AD07-89E7B3D8230E}" destId="{FD66D26F-5E1B-4382-AE36-7C975F576EBC}" srcOrd="0" destOrd="7" presId="urn:microsoft.com/office/officeart/2009/3/layout/PlusandMinus"/>
    <dgm:cxn modelId="{36B31F5F-3EFE-4B56-B0CF-92C74B921737}" type="presOf" srcId="{5983E681-2CA6-4062-915A-8EC261F8A152}" destId="{ED786331-CBB5-43FE-B8A2-9E5A3EA8685B}" srcOrd="0" destOrd="0" presId="urn:microsoft.com/office/officeart/2009/3/layout/PlusandMinus"/>
    <dgm:cxn modelId="{38FB9863-3EE7-446A-BD95-05F7A01CAB3C}" type="presOf" srcId="{29B35DF3-0E5F-4117-B5C1-46BA800A4CB1}" destId="{FD66D26F-5E1B-4382-AE36-7C975F576EBC}" srcOrd="0" destOrd="5" presId="urn:microsoft.com/office/officeart/2009/3/layout/PlusandMinus"/>
    <dgm:cxn modelId="{7A576795-F0D4-420B-95D1-074C8EAAE8A4}" type="presOf" srcId="{1622F2EA-11E3-47C3-8FF5-30C558CF29A6}" destId="{C12B7A58-1365-45FA-A04B-507536D8DED9}" srcOrd="0" destOrd="0" presId="urn:microsoft.com/office/officeart/2009/3/layout/PlusandMinus"/>
    <dgm:cxn modelId="{5FF19B99-E598-4456-BE71-B3F87EB07735}" srcId="{6B8BE133-B201-4CD9-BCC4-78AD30B61929}" destId="{8C29F598-6A96-4CC2-B094-FC2DE907ABD3}" srcOrd="5" destOrd="0" parTransId="{1F0973B9-1AC1-4246-B75B-301341015B05}" sibTransId="{1A566878-D32E-4AD6-8CF4-A72CC05B96F3}"/>
    <dgm:cxn modelId="{F8DD9F2C-5288-4D43-830A-516012413889}" type="presOf" srcId="{7B6FEE3F-D9D7-4EEE-88BF-B4597EA75F32}" destId="{ED786331-CBB5-43FE-B8A2-9E5A3EA8685B}" srcOrd="0" destOrd="6" presId="urn:microsoft.com/office/officeart/2009/3/layout/PlusandMinus"/>
    <dgm:cxn modelId="{A48C2950-2A36-4364-9B72-B02977A17354}" srcId="{6B8BE133-B201-4CD9-BCC4-78AD30B61929}" destId="{EDCE9143-6D68-4BE4-81D9-33DC19C74915}" srcOrd="7" destOrd="0" parTransId="{FBF26758-03B2-4E39-A4FA-056691F839FC}" sibTransId="{B82B8DED-075B-494A-9C48-9A1B266B6558}"/>
    <dgm:cxn modelId="{EB1BD653-9B67-4763-9389-CE5B963FF253}" type="presOf" srcId="{4063B344-3ECD-4644-ADB0-C6522485E0A6}" destId="{ED786331-CBB5-43FE-B8A2-9E5A3EA8685B}" srcOrd="0" destOrd="2" presId="urn:microsoft.com/office/officeart/2009/3/layout/PlusandMinus"/>
    <dgm:cxn modelId="{8A045335-FB91-42D6-AC14-B6185BAE42BC}" type="presOf" srcId="{F597D871-F886-4126-AB84-BE48AACF3E1D}" destId="{ED786331-CBB5-43FE-B8A2-9E5A3EA8685B}" srcOrd="0" destOrd="10" presId="urn:microsoft.com/office/officeart/2009/3/layout/PlusandMinus"/>
    <dgm:cxn modelId="{D150473D-3300-465B-B2F2-D3B61C64A1D6}" type="presOf" srcId="{319B960F-967B-4DF8-9E9F-0AC4F678767B}" destId="{ED786331-CBB5-43FE-B8A2-9E5A3EA8685B}" srcOrd="0" destOrd="4" presId="urn:microsoft.com/office/officeart/2009/3/layout/PlusandMinus"/>
    <dgm:cxn modelId="{D24561C5-6692-433D-9B42-AEC7B16B01A3}" srcId="{5983E681-2CA6-4062-915A-8EC261F8A152}" destId="{F217CE28-BBE6-428C-950E-E5C66C1C7D1A}" srcOrd="7" destOrd="0" parTransId="{8910F277-9E13-4261-9CC1-2C164F9D08E9}" sibTransId="{2645F6A4-AB39-4649-95BB-4D82FC208D31}"/>
    <dgm:cxn modelId="{0BB19307-06C9-4C0F-A1AB-24806D5BB36D}" type="presParOf" srcId="{C12B7A58-1365-45FA-A04B-507536D8DED9}" destId="{F107BB43-9344-42C4-B893-18AED23F6C65}" srcOrd="0" destOrd="0" presId="urn:microsoft.com/office/officeart/2009/3/layout/PlusandMinus"/>
    <dgm:cxn modelId="{912424CD-98C8-49FE-AB11-1A63A1EA05B2}" type="presParOf" srcId="{C12B7A58-1365-45FA-A04B-507536D8DED9}" destId="{FD66D26F-5E1B-4382-AE36-7C975F576EBC}" srcOrd="1" destOrd="0" presId="urn:microsoft.com/office/officeart/2009/3/layout/PlusandMinus"/>
    <dgm:cxn modelId="{E2A8A84C-25C7-4071-86B8-8EB8940A741A}" type="presParOf" srcId="{C12B7A58-1365-45FA-A04B-507536D8DED9}" destId="{ED786331-CBB5-43FE-B8A2-9E5A3EA8685B}" srcOrd="2" destOrd="0" presId="urn:microsoft.com/office/officeart/2009/3/layout/PlusandMinus"/>
    <dgm:cxn modelId="{9B288417-11ED-4712-B5A7-4AFDB46E517D}" type="presParOf" srcId="{C12B7A58-1365-45FA-A04B-507536D8DED9}" destId="{C1F9D719-435B-4A4F-92D1-61820B9A08DE}" srcOrd="3" destOrd="0" presId="urn:microsoft.com/office/officeart/2009/3/layout/PlusandMinus"/>
    <dgm:cxn modelId="{9CBB49A9-3220-4F3C-859C-9F01407845A6}" type="presParOf" srcId="{C12B7A58-1365-45FA-A04B-507536D8DED9}" destId="{21C77501-44A6-4D5D-ABB9-673AAD335A66}" srcOrd="4" destOrd="0" presId="urn:microsoft.com/office/officeart/2009/3/layout/PlusandMinus"/>
    <dgm:cxn modelId="{15CBC527-671D-433D-9244-00EADE337E4A}" type="presParOf" srcId="{C12B7A58-1365-45FA-A04B-507536D8DED9}" destId="{C5818FC8-E9E7-4EE6-9ACD-2DB45A2064DF}"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1AEDA1-0D71-4084-B7B7-916CDFDD73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id-ID"/>
        </a:p>
      </dgm:t>
    </dgm:pt>
    <dgm:pt modelId="{98659A5B-DDB0-465C-898C-086443347EAD}">
      <dgm:prSet phldrT="[Text]" custT="1"/>
      <dgm:spPr/>
      <dgm:t>
        <a:bodyPr/>
        <a:lstStyle/>
        <a:p>
          <a:pPr marL="0" indent="0"/>
          <a:r>
            <a:rPr lang="id-ID" sz="1800" dirty="0" smtClean="0">
              <a:solidFill>
                <a:sysClr val="windowText" lastClr="000000"/>
              </a:solidFill>
            </a:rPr>
            <a:t>Pendengaran</a:t>
          </a:r>
          <a:endParaRPr lang="id-ID" sz="1800" dirty="0">
            <a:solidFill>
              <a:sysClr val="windowText" lastClr="000000"/>
            </a:solidFill>
          </a:endParaRPr>
        </a:p>
      </dgm:t>
    </dgm:pt>
    <dgm:pt modelId="{23EB6FB6-F88C-4FCF-B17B-D3B2503145DF}" type="parTrans" cxnId="{B146AF8C-876F-4683-A821-9314DA087BC4}">
      <dgm:prSet/>
      <dgm:spPr/>
      <dgm:t>
        <a:bodyPr/>
        <a:lstStyle/>
        <a:p>
          <a:endParaRPr lang="id-ID"/>
        </a:p>
      </dgm:t>
    </dgm:pt>
    <dgm:pt modelId="{E3D06C52-C64C-4929-8595-5637AAA194D1}" type="sibTrans" cxnId="{B146AF8C-876F-4683-A821-9314DA087BC4}">
      <dgm:prSet custT="1"/>
      <dgm:spPr/>
      <dgm:t>
        <a:bodyPr/>
        <a:lstStyle/>
        <a:p>
          <a:r>
            <a:rPr lang="id-ID" sz="2000" dirty="0" smtClean="0">
              <a:solidFill>
                <a:sysClr val="windowText" lastClr="000000"/>
              </a:solidFill>
            </a:rPr>
            <a:t>Pengelihatan</a:t>
          </a:r>
          <a:endParaRPr lang="id-ID" sz="1800" dirty="0">
            <a:solidFill>
              <a:sysClr val="windowText" lastClr="000000"/>
            </a:solidFill>
          </a:endParaRPr>
        </a:p>
      </dgm:t>
    </dgm:pt>
    <dgm:pt modelId="{B8412537-F02E-4D0E-B540-D340F5223BE5}">
      <dgm:prSet phldrT="[Text]" custT="1"/>
      <dgm:spPr>
        <a:solidFill>
          <a:schemeClr val="accent6">
            <a:lumMod val="20000"/>
            <a:lumOff val="80000"/>
          </a:schemeClr>
        </a:solidFill>
        <a:ln>
          <a:solidFill>
            <a:schemeClr val="accent3">
              <a:lumMod val="60000"/>
              <a:lumOff val="40000"/>
            </a:schemeClr>
          </a:solidFill>
        </a:ln>
      </dgm:spPr>
      <dgm:t>
        <a:bodyPr/>
        <a:lstStyle/>
        <a:p>
          <a:r>
            <a:rPr lang="id-ID" sz="2000" b="1" dirty="0" smtClean="0">
              <a:ln>
                <a:solidFill>
                  <a:sysClr val="windowText" lastClr="000000"/>
                </a:solidFill>
              </a:ln>
              <a:solidFill>
                <a:sysClr val="windowText" lastClr="000000"/>
              </a:solidFill>
            </a:rPr>
            <a:t>FAKTOR MANUSIA</a:t>
          </a:r>
          <a:endParaRPr lang="id-ID" sz="2000" dirty="0">
            <a:ln>
              <a:solidFill>
                <a:sysClr val="windowText" lastClr="000000"/>
              </a:solidFill>
            </a:ln>
            <a:solidFill>
              <a:sysClr val="windowText" lastClr="000000"/>
            </a:solidFill>
          </a:endParaRPr>
        </a:p>
      </dgm:t>
    </dgm:pt>
    <dgm:pt modelId="{73BE4F0B-6A68-465B-9746-EC14BDA056C9}" type="parTrans" cxnId="{96857710-43D7-418C-8BB3-F6600293633D}">
      <dgm:prSet/>
      <dgm:spPr/>
      <dgm:t>
        <a:bodyPr/>
        <a:lstStyle/>
        <a:p>
          <a:endParaRPr lang="id-ID"/>
        </a:p>
      </dgm:t>
    </dgm:pt>
    <dgm:pt modelId="{C2F67F62-E3B3-4B9D-9BA4-BF3C7FDDE8A6}" type="sibTrans" cxnId="{96857710-43D7-418C-8BB3-F6600293633D}">
      <dgm:prSet/>
      <dgm:spPr/>
      <dgm:t>
        <a:bodyPr/>
        <a:lstStyle/>
        <a:p>
          <a:r>
            <a:rPr lang="id-ID" dirty="0" smtClean="0">
              <a:solidFill>
                <a:sysClr val="windowText" lastClr="000000"/>
              </a:solidFill>
            </a:rPr>
            <a:t>Sentuhan</a:t>
          </a:r>
          <a:endParaRPr lang="id-ID" dirty="0">
            <a:solidFill>
              <a:sysClr val="windowText" lastClr="000000"/>
            </a:solidFill>
          </a:endParaRPr>
        </a:p>
      </dgm:t>
    </dgm:pt>
    <dgm:pt modelId="{7415D6A3-614C-48EF-9247-01117C5BACDD}">
      <dgm:prSet phldrT="[Text]" custT="1"/>
      <dgm:spPr/>
      <dgm:t>
        <a:bodyPr/>
        <a:lstStyle/>
        <a:p>
          <a:r>
            <a:rPr lang="id-ID" sz="2000" dirty="0" smtClean="0">
              <a:solidFill>
                <a:sysClr val="windowText" lastClr="000000"/>
              </a:solidFill>
            </a:rPr>
            <a:t>Pemodelan Sistem Pengolahan</a:t>
          </a:r>
          <a:endParaRPr lang="id-ID" sz="2000" dirty="0">
            <a:solidFill>
              <a:sysClr val="windowText" lastClr="000000"/>
            </a:solidFill>
          </a:endParaRPr>
        </a:p>
      </dgm:t>
    </dgm:pt>
    <dgm:pt modelId="{96D5E75E-0CF3-4C2C-B9CD-BC1ADE7FB875}" type="parTrans" cxnId="{C9795189-59DE-4183-AB25-246F0618A7BD}">
      <dgm:prSet/>
      <dgm:spPr/>
      <dgm:t>
        <a:bodyPr/>
        <a:lstStyle/>
        <a:p>
          <a:endParaRPr lang="id-ID"/>
        </a:p>
      </dgm:t>
    </dgm:pt>
    <dgm:pt modelId="{B6E14D90-464D-4E1D-91E5-6E32213637CF}" type="sibTrans" cxnId="{C9795189-59DE-4183-AB25-246F0618A7BD}">
      <dgm:prSet/>
      <dgm:spPr/>
      <dgm:t>
        <a:bodyPr/>
        <a:lstStyle/>
        <a:p>
          <a:r>
            <a:rPr lang="id-ID" dirty="0" smtClean="0">
              <a:solidFill>
                <a:sysClr val="windowText" lastClr="000000"/>
              </a:solidFill>
            </a:rPr>
            <a:t>Pengendalian Motorik</a:t>
          </a:r>
          <a:endParaRPr lang="id-ID" dirty="0">
            <a:solidFill>
              <a:sysClr val="windowText" lastClr="000000"/>
            </a:solidFill>
          </a:endParaRPr>
        </a:p>
      </dgm:t>
    </dgm:pt>
    <dgm:pt modelId="{3F37BA45-A947-4AA2-A03D-1B27E11B24A3}" type="pres">
      <dgm:prSet presAssocID="{961AEDA1-0D71-4084-B7B7-916CDFDD737F}" presName="Name0" presStyleCnt="0">
        <dgm:presLayoutVars>
          <dgm:chMax/>
          <dgm:chPref/>
          <dgm:dir/>
          <dgm:animLvl val="lvl"/>
        </dgm:presLayoutVars>
      </dgm:prSet>
      <dgm:spPr/>
      <dgm:t>
        <a:bodyPr/>
        <a:lstStyle/>
        <a:p>
          <a:endParaRPr lang="id-ID"/>
        </a:p>
      </dgm:t>
    </dgm:pt>
    <dgm:pt modelId="{22A00C31-6971-4185-A5C5-89A02600926E}" type="pres">
      <dgm:prSet presAssocID="{98659A5B-DDB0-465C-898C-086443347EAD}" presName="composite" presStyleCnt="0"/>
      <dgm:spPr/>
    </dgm:pt>
    <dgm:pt modelId="{860B24DB-5254-4F3C-BBC3-61F289C95D88}" type="pres">
      <dgm:prSet presAssocID="{98659A5B-DDB0-465C-898C-086443347EAD}" presName="Parent1" presStyleLbl="node1" presStyleIdx="0" presStyleCnt="6">
        <dgm:presLayoutVars>
          <dgm:chMax val="1"/>
          <dgm:chPref val="1"/>
          <dgm:bulletEnabled val="1"/>
        </dgm:presLayoutVars>
      </dgm:prSet>
      <dgm:spPr/>
      <dgm:t>
        <a:bodyPr/>
        <a:lstStyle/>
        <a:p>
          <a:endParaRPr lang="id-ID"/>
        </a:p>
      </dgm:t>
    </dgm:pt>
    <dgm:pt modelId="{2254B571-A5E6-452D-933E-B490DEDA991B}" type="pres">
      <dgm:prSet presAssocID="{98659A5B-DDB0-465C-898C-086443347EAD}" presName="Childtext1" presStyleLbl="revTx" presStyleIdx="0" presStyleCnt="3" custLinFactNeighborY="-7743">
        <dgm:presLayoutVars>
          <dgm:chMax val="0"/>
          <dgm:chPref val="0"/>
          <dgm:bulletEnabled val="1"/>
        </dgm:presLayoutVars>
      </dgm:prSet>
      <dgm:spPr/>
      <dgm:t>
        <a:bodyPr/>
        <a:lstStyle/>
        <a:p>
          <a:endParaRPr lang="id-ID"/>
        </a:p>
      </dgm:t>
    </dgm:pt>
    <dgm:pt modelId="{59991E96-1CE1-4763-B78E-46032FEBA52A}" type="pres">
      <dgm:prSet presAssocID="{98659A5B-DDB0-465C-898C-086443347EAD}" presName="BalanceSpacing" presStyleCnt="0"/>
      <dgm:spPr/>
    </dgm:pt>
    <dgm:pt modelId="{6AA55E1B-CB41-4B76-99C8-279AB49E188A}" type="pres">
      <dgm:prSet presAssocID="{98659A5B-DDB0-465C-898C-086443347EAD}" presName="BalanceSpacing1" presStyleCnt="0"/>
      <dgm:spPr/>
    </dgm:pt>
    <dgm:pt modelId="{D9B4FFCB-2978-4ECD-BBA0-4BBB060A054A}" type="pres">
      <dgm:prSet presAssocID="{E3D06C52-C64C-4929-8595-5637AAA194D1}" presName="Accent1Text" presStyleLbl="node1" presStyleIdx="1" presStyleCnt="6" custLinFactNeighborX="4015" custLinFactNeighborY="-4464"/>
      <dgm:spPr/>
      <dgm:t>
        <a:bodyPr/>
        <a:lstStyle/>
        <a:p>
          <a:endParaRPr lang="id-ID"/>
        </a:p>
      </dgm:t>
    </dgm:pt>
    <dgm:pt modelId="{169BEB92-670E-4876-BE06-01D7F29C7B54}" type="pres">
      <dgm:prSet presAssocID="{E3D06C52-C64C-4929-8595-5637AAA194D1}" presName="spaceBetweenRectangles" presStyleCnt="0"/>
      <dgm:spPr/>
    </dgm:pt>
    <dgm:pt modelId="{AF77B749-766B-48A8-98E0-A5F55C892133}" type="pres">
      <dgm:prSet presAssocID="{B8412537-F02E-4D0E-B540-D340F5223BE5}" presName="composite" presStyleCnt="0"/>
      <dgm:spPr/>
    </dgm:pt>
    <dgm:pt modelId="{F05F202F-D987-4F7D-B860-B02434322F7F}" type="pres">
      <dgm:prSet presAssocID="{B8412537-F02E-4D0E-B540-D340F5223BE5}" presName="Parent1" presStyleLbl="node1" presStyleIdx="2" presStyleCnt="6">
        <dgm:presLayoutVars>
          <dgm:chMax val="1"/>
          <dgm:chPref val="1"/>
          <dgm:bulletEnabled val="1"/>
        </dgm:presLayoutVars>
      </dgm:prSet>
      <dgm:spPr/>
      <dgm:t>
        <a:bodyPr/>
        <a:lstStyle/>
        <a:p>
          <a:endParaRPr lang="id-ID"/>
        </a:p>
      </dgm:t>
    </dgm:pt>
    <dgm:pt modelId="{9913CF3E-7C47-4816-86A7-8C8BA678D805}" type="pres">
      <dgm:prSet presAssocID="{B8412537-F02E-4D0E-B540-D340F5223BE5}" presName="Childtext1" presStyleLbl="revTx" presStyleIdx="1" presStyleCnt="3">
        <dgm:presLayoutVars>
          <dgm:chMax val="0"/>
          <dgm:chPref val="0"/>
          <dgm:bulletEnabled val="1"/>
        </dgm:presLayoutVars>
      </dgm:prSet>
      <dgm:spPr/>
      <dgm:t>
        <a:bodyPr/>
        <a:lstStyle/>
        <a:p>
          <a:endParaRPr lang="id-ID"/>
        </a:p>
      </dgm:t>
    </dgm:pt>
    <dgm:pt modelId="{86DB2842-3E31-4630-821C-C646902C06E4}" type="pres">
      <dgm:prSet presAssocID="{B8412537-F02E-4D0E-B540-D340F5223BE5}" presName="BalanceSpacing" presStyleCnt="0"/>
      <dgm:spPr/>
    </dgm:pt>
    <dgm:pt modelId="{82440473-3A62-4EE9-86CB-80B4814A2D27}" type="pres">
      <dgm:prSet presAssocID="{B8412537-F02E-4D0E-B540-D340F5223BE5}" presName="BalanceSpacing1" presStyleCnt="0"/>
      <dgm:spPr/>
    </dgm:pt>
    <dgm:pt modelId="{B275BD6C-B671-4F86-8666-1212F2B0976B}" type="pres">
      <dgm:prSet presAssocID="{C2F67F62-E3B3-4B9D-9BA4-BF3C7FDDE8A6}" presName="Accent1Text" presStyleLbl="node1" presStyleIdx="3" presStyleCnt="6"/>
      <dgm:spPr/>
      <dgm:t>
        <a:bodyPr/>
        <a:lstStyle/>
        <a:p>
          <a:endParaRPr lang="id-ID"/>
        </a:p>
      </dgm:t>
    </dgm:pt>
    <dgm:pt modelId="{E33D8C47-C29A-4D52-B992-60F162FE6EB5}" type="pres">
      <dgm:prSet presAssocID="{C2F67F62-E3B3-4B9D-9BA4-BF3C7FDDE8A6}" presName="spaceBetweenRectangles" presStyleCnt="0"/>
      <dgm:spPr/>
    </dgm:pt>
    <dgm:pt modelId="{9CFD6F26-937D-43A0-B850-09E7E1130BF4}" type="pres">
      <dgm:prSet presAssocID="{7415D6A3-614C-48EF-9247-01117C5BACDD}" presName="composite" presStyleCnt="0"/>
      <dgm:spPr/>
    </dgm:pt>
    <dgm:pt modelId="{79268DE2-58B9-4906-B1E3-8890752787A0}" type="pres">
      <dgm:prSet presAssocID="{7415D6A3-614C-48EF-9247-01117C5BACDD}" presName="Parent1" presStyleLbl="node1" presStyleIdx="4" presStyleCnt="6">
        <dgm:presLayoutVars>
          <dgm:chMax val="1"/>
          <dgm:chPref val="1"/>
          <dgm:bulletEnabled val="1"/>
        </dgm:presLayoutVars>
      </dgm:prSet>
      <dgm:spPr/>
      <dgm:t>
        <a:bodyPr/>
        <a:lstStyle/>
        <a:p>
          <a:endParaRPr lang="id-ID"/>
        </a:p>
      </dgm:t>
    </dgm:pt>
    <dgm:pt modelId="{8B6F1BDD-F401-4508-813C-EC676A6B3B11}" type="pres">
      <dgm:prSet presAssocID="{7415D6A3-614C-48EF-9247-01117C5BACDD}" presName="Childtext1" presStyleLbl="revTx" presStyleIdx="2" presStyleCnt="3">
        <dgm:presLayoutVars>
          <dgm:chMax val="0"/>
          <dgm:chPref val="0"/>
          <dgm:bulletEnabled val="1"/>
        </dgm:presLayoutVars>
      </dgm:prSet>
      <dgm:spPr/>
      <dgm:t>
        <a:bodyPr/>
        <a:lstStyle/>
        <a:p>
          <a:endParaRPr lang="id-ID"/>
        </a:p>
      </dgm:t>
    </dgm:pt>
    <dgm:pt modelId="{CB3B29BD-92BE-484D-9613-22781A5C6649}" type="pres">
      <dgm:prSet presAssocID="{7415D6A3-614C-48EF-9247-01117C5BACDD}" presName="BalanceSpacing" presStyleCnt="0"/>
      <dgm:spPr/>
    </dgm:pt>
    <dgm:pt modelId="{F5E89893-DD7B-47AF-B433-F7C26EB582C9}" type="pres">
      <dgm:prSet presAssocID="{7415D6A3-614C-48EF-9247-01117C5BACDD}" presName="BalanceSpacing1" presStyleCnt="0"/>
      <dgm:spPr/>
    </dgm:pt>
    <dgm:pt modelId="{4A9D2227-3824-4AC4-8BF7-7977BFFD2A6C}" type="pres">
      <dgm:prSet presAssocID="{B6E14D90-464D-4E1D-91E5-6E32213637CF}" presName="Accent1Text" presStyleLbl="node1" presStyleIdx="5" presStyleCnt="6" custLinFactNeighborY="0"/>
      <dgm:spPr/>
      <dgm:t>
        <a:bodyPr/>
        <a:lstStyle/>
        <a:p>
          <a:endParaRPr lang="id-ID"/>
        </a:p>
      </dgm:t>
    </dgm:pt>
  </dgm:ptLst>
  <dgm:cxnLst>
    <dgm:cxn modelId="{BEEA0582-9A57-40FA-84D2-BEEE5FB424FC}" type="presOf" srcId="{961AEDA1-0D71-4084-B7B7-916CDFDD737F}" destId="{3F37BA45-A947-4AA2-A03D-1B27E11B24A3}" srcOrd="0" destOrd="0" presId="urn:microsoft.com/office/officeart/2008/layout/AlternatingHexagons"/>
    <dgm:cxn modelId="{F91A2046-77F5-4787-BB47-6688EE76D571}" type="presOf" srcId="{B6E14D90-464D-4E1D-91E5-6E32213637CF}" destId="{4A9D2227-3824-4AC4-8BF7-7977BFFD2A6C}" srcOrd="0" destOrd="0" presId="urn:microsoft.com/office/officeart/2008/layout/AlternatingHexagons"/>
    <dgm:cxn modelId="{C9795189-59DE-4183-AB25-246F0618A7BD}" srcId="{961AEDA1-0D71-4084-B7B7-916CDFDD737F}" destId="{7415D6A3-614C-48EF-9247-01117C5BACDD}" srcOrd="2" destOrd="0" parTransId="{96D5E75E-0CF3-4C2C-B9CD-BC1ADE7FB875}" sibTransId="{B6E14D90-464D-4E1D-91E5-6E32213637CF}"/>
    <dgm:cxn modelId="{96857710-43D7-418C-8BB3-F6600293633D}" srcId="{961AEDA1-0D71-4084-B7B7-916CDFDD737F}" destId="{B8412537-F02E-4D0E-B540-D340F5223BE5}" srcOrd="1" destOrd="0" parTransId="{73BE4F0B-6A68-465B-9746-EC14BDA056C9}" sibTransId="{C2F67F62-E3B3-4B9D-9BA4-BF3C7FDDE8A6}"/>
    <dgm:cxn modelId="{13C3E694-262A-46B4-8B84-681F5665FD05}" type="presOf" srcId="{E3D06C52-C64C-4929-8595-5637AAA194D1}" destId="{D9B4FFCB-2978-4ECD-BBA0-4BBB060A054A}" srcOrd="0" destOrd="0" presId="urn:microsoft.com/office/officeart/2008/layout/AlternatingHexagons"/>
    <dgm:cxn modelId="{B26BE4B1-5C74-4EBB-833F-D6A00EC482BE}" type="presOf" srcId="{98659A5B-DDB0-465C-898C-086443347EAD}" destId="{860B24DB-5254-4F3C-BBC3-61F289C95D88}" srcOrd="0" destOrd="0" presId="urn:microsoft.com/office/officeart/2008/layout/AlternatingHexagons"/>
    <dgm:cxn modelId="{0943269E-B73B-4488-99B0-A86740D67330}" type="presOf" srcId="{B8412537-F02E-4D0E-B540-D340F5223BE5}" destId="{F05F202F-D987-4F7D-B860-B02434322F7F}" srcOrd="0" destOrd="0" presId="urn:microsoft.com/office/officeart/2008/layout/AlternatingHexagons"/>
    <dgm:cxn modelId="{B146AF8C-876F-4683-A821-9314DA087BC4}" srcId="{961AEDA1-0D71-4084-B7B7-916CDFDD737F}" destId="{98659A5B-DDB0-465C-898C-086443347EAD}" srcOrd="0" destOrd="0" parTransId="{23EB6FB6-F88C-4FCF-B17B-D3B2503145DF}" sibTransId="{E3D06C52-C64C-4929-8595-5637AAA194D1}"/>
    <dgm:cxn modelId="{535C8E61-01A5-4EB5-8BBA-5EDF38EB4C13}" type="presOf" srcId="{C2F67F62-E3B3-4B9D-9BA4-BF3C7FDDE8A6}" destId="{B275BD6C-B671-4F86-8666-1212F2B0976B}" srcOrd="0" destOrd="0" presId="urn:microsoft.com/office/officeart/2008/layout/AlternatingHexagons"/>
    <dgm:cxn modelId="{CBAFEF91-09D5-4FA9-B836-1AA0C984EABB}" type="presOf" srcId="{7415D6A3-614C-48EF-9247-01117C5BACDD}" destId="{79268DE2-58B9-4906-B1E3-8890752787A0}" srcOrd="0" destOrd="0" presId="urn:microsoft.com/office/officeart/2008/layout/AlternatingHexagons"/>
    <dgm:cxn modelId="{15C01C26-62B6-48BD-ABA8-1F6AC74571E3}" type="presParOf" srcId="{3F37BA45-A947-4AA2-A03D-1B27E11B24A3}" destId="{22A00C31-6971-4185-A5C5-89A02600926E}" srcOrd="0" destOrd="0" presId="urn:microsoft.com/office/officeart/2008/layout/AlternatingHexagons"/>
    <dgm:cxn modelId="{A06940F0-47F6-4398-B42D-C0A1F9D89B06}" type="presParOf" srcId="{22A00C31-6971-4185-A5C5-89A02600926E}" destId="{860B24DB-5254-4F3C-BBC3-61F289C95D88}" srcOrd="0" destOrd="0" presId="urn:microsoft.com/office/officeart/2008/layout/AlternatingHexagons"/>
    <dgm:cxn modelId="{7D4C0407-D016-4544-972D-7670911BAFC6}" type="presParOf" srcId="{22A00C31-6971-4185-A5C5-89A02600926E}" destId="{2254B571-A5E6-452D-933E-B490DEDA991B}" srcOrd="1" destOrd="0" presId="urn:microsoft.com/office/officeart/2008/layout/AlternatingHexagons"/>
    <dgm:cxn modelId="{B3BB5228-9F99-4F6E-BEB7-434C25E7043B}" type="presParOf" srcId="{22A00C31-6971-4185-A5C5-89A02600926E}" destId="{59991E96-1CE1-4763-B78E-46032FEBA52A}" srcOrd="2" destOrd="0" presId="urn:microsoft.com/office/officeart/2008/layout/AlternatingHexagons"/>
    <dgm:cxn modelId="{6986A906-5945-42B6-8641-11108F00C111}" type="presParOf" srcId="{22A00C31-6971-4185-A5C5-89A02600926E}" destId="{6AA55E1B-CB41-4B76-99C8-279AB49E188A}" srcOrd="3" destOrd="0" presId="urn:microsoft.com/office/officeart/2008/layout/AlternatingHexagons"/>
    <dgm:cxn modelId="{13CD169C-CA0D-4F1B-9438-C2D9AA46EF96}" type="presParOf" srcId="{22A00C31-6971-4185-A5C5-89A02600926E}" destId="{D9B4FFCB-2978-4ECD-BBA0-4BBB060A054A}" srcOrd="4" destOrd="0" presId="urn:microsoft.com/office/officeart/2008/layout/AlternatingHexagons"/>
    <dgm:cxn modelId="{5CDBB9D0-98BC-40F8-88BA-8D5E53B74CA1}" type="presParOf" srcId="{3F37BA45-A947-4AA2-A03D-1B27E11B24A3}" destId="{169BEB92-670E-4876-BE06-01D7F29C7B54}" srcOrd="1" destOrd="0" presId="urn:microsoft.com/office/officeart/2008/layout/AlternatingHexagons"/>
    <dgm:cxn modelId="{C8950D88-1F57-4D1D-89C3-FE69F808B777}" type="presParOf" srcId="{3F37BA45-A947-4AA2-A03D-1B27E11B24A3}" destId="{AF77B749-766B-48A8-98E0-A5F55C892133}" srcOrd="2" destOrd="0" presId="urn:microsoft.com/office/officeart/2008/layout/AlternatingHexagons"/>
    <dgm:cxn modelId="{EC38DE40-E6F0-4D0B-B6FB-580D848977F9}" type="presParOf" srcId="{AF77B749-766B-48A8-98E0-A5F55C892133}" destId="{F05F202F-D987-4F7D-B860-B02434322F7F}" srcOrd="0" destOrd="0" presId="urn:microsoft.com/office/officeart/2008/layout/AlternatingHexagons"/>
    <dgm:cxn modelId="{14B3692C-8C90-42D3-914A-882C359D394F}" type="presParOf" srcId="{AF77B749-766B-48A8-98E0-A5F55C892133}" destId="{9913CF3E-7C47-4816-86A7-8C8BA678D805}" srcOrd="1" destOrd="0" presId="urn:microsoft.com/office/officeart/2008/layout/AlternatingHexagons"/>
    <dgm:cxn modelId="{8398E36F-46C8-4678-A36A-F67D2B1B5116}" type="presParOf" srcId="{AF77B749-766B-48A8-98E0-A5F55C892133}" destId="{86DB2842-3E31-4630-821C-C646902C06E4}" srcOrd="2" destOrd="0" presId="urn:microsoft.com/office/officeart/2008/layout/AlternatingHexagons"/>
    <dgm:cxn modelId="{FFE8C64D-7A2A-4FD0-9A72-38CCCB8D999F}" type="presParOf" srcId="{AF77B749-766B-48A8-98E0-A5F55C892133}" destId="{82440473-3A62-4EE9-86CB-80B4814A2D27}" srcOrd="3" destOrd="0" presId="urn:microsoft.com/office/officeart/2008/layout/AlternatingHexagons"/>
    <dgm:cxn modelId="{C42D6194-45B4-415D-9057-C10B00193353}" type="presParOf" srcId="{AF77B749-766B-48A8-98E0-A5F55C892133}" destId="{B275BD6C-B671-4F86-8666-1212F2B0976B}" srcOrd="4" destOrd="0" presId="urn:microsoft.com/office/officeart/2008/layout/AlternatingHexagons"/>
    <dgm:cxn modelId="{78EC18C0-35BD-4F97-9730-A5744C9924A9}" type="presParOf" srcId="{3F37BA45-A947-4AA2-A03D-1B27E11B24A3}" destId="{E33D8C47-C29A-4D52-B992-60F162FE6EB5}" srcOrd="3" destOrd="0" presId="urn:microsoft.com/office/officeart/2008/layout/AlternatingHexagons"/>
    <dgm:cxn modelId="{4596706F-C182-4A24-B3AD-343F64DE2676}" type="presParOf" srcId="{3F37BA45-A947-4AA2-A03D-1B27E11B24A3}" destId="{9CFD6F26-937D-43A0-B850-09E7E1130BF4}" srcOrd="4" destOrd="0" presId="urn:microsoft.com/office/officeart/2008/layout/AlternatingHexagons"/>
    <dgm:cxn modelId="{C91CEC23-586C-4537-8D63-755B71B5F22F}" type="presParOf" srcId="{9CFD6F26-937D-43A0-B850-09E7E1130BF4}" destId="{79268DE2-58B9-4906-B1E3-8890752787A0}" srcOrd="0" destOrd="0" presId="urn:microsoft.com/office/officeart/2008/layout/AlternatingHexagons"/>
    <dgm:cxn modelId="{A620AF21-64D9-4E88-9BA9-891F75E45E67}" type="presParOf" srcId="{9CFD6F26-937D-43A0-B850-09E7E1130BF4}" destId="{8B6F1BDD-F401-4508-813C-EC676A6B3B11}" srcOrd="1" destOrd="0" presId="urn:microsoft.com/office/officeart/2008/layout/AlternatingHexagons"/>
    <dgm:cxn modelId="{7970F188-3B30-4944-B2B2-6D653E0C60DC}" type="presParOf" srcId="{9CFD6F26-937D-43A0-B850-09E7E1130BF4}" destId="{CB3B29BD-92BE-484D-9613-22781A5C6649}" srcOrd="2" destOrd="0" presId="urn:microsoft.com/office/officeart/2008/layout/AlternatingHexagons"/>
    <dgm:cxn modelId="{7A6C2AAA-8C4D-4877-B409-97F5872FF155}" type="presParOf" srcId="{9CFD6F26-937D-43A0-B850-09E7E1130BF4}" destId="{F5E89893-DD7B-47AF-B433-F7C26EB582C9}" srcOrd="3" destOrd="0" presId="urn:microsoft.com/office/officeart/2008/layout/AlternatingHexagons"/>
    <dgm:cxn modelId="{E397DB6F-267F-40DF-BF73-BFF0569ED949}" type="presParOf" srcId="{9CFD6F26-937D-43A0-B850-09E7E1130BF4}" destId="{4A9D2227-3824-4AC4-8BF7-7977BFFD2A6C}"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95EBC5-427F-46EE-8006-76340628C748}"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id-ID"/>
        </a:p>
      </dgm:t>
    </dgm:pt>
    <dgm:pt modelId="{A3DF1EB8-426A-4D0F-8A39-0DEEC05CBAF2}">
      <dgm:prSet phldrT="[Text]" custT="1"/>
      <dgm:spPr/>
      <dgm:t>
        <a:bodyPr/>
        <a:lstStyle/>
        <a:p>
          <a:r>
            <a:rPr lang="id-ID" sz="3200" dirty="0" smtClean="0">
              <a:solidFill>
                <a:schemeClr val="tx1"/>
              </a:solidFill>
            </a:rPr>
            <a:t>FUNGSI</a:t>
          </a:r>
          <a:endParaRPr lang="id-ID" sz="2400" dirty="0">
            <a:solidFill>
              <a:schemeClr val="tx1"/>
            </a:solidFill>
          </a:endParaRPr>
        </a:p>
      </dgm:t>
    </dgm:pt>
    <dgm:pt modelId="{A11CBEF6-658D-4BAB-B3FA-CEECDB560CAF}" type="parTrans" cxnId="{D61B425A-EDDB-4DD0-9718-2347F964EA64}">
      <dgm:prSet/>
      <dgm:spPr/>
      <dgm:t>
        <a:bodyPr/>
        <a:lstStyle/>
        <a:p>
          <a:endParaRPr lang="id-ID"/>
        </a:p>
      </dgm:t>
    </dgm:pt>
    <dgm:pt modelId="{D53D6E93-8E06-41DD-A2BA-98D92B3F05B8}" type="sibTrans" cxnId="{D61B425A-EDDB-4DD0-9718-2347F964EA64}">
      <dgm:prSet/>
      <dgm:spPr/>
      <dgm:t>
        <a:bodyPr/>
        <a:lstStyle/>
        <a:p>
          <a:endParaRPr lang="id-ID"/>
        </a:p>
      </dgm:t>
    </dgm:pt>
    <dgm:pt modelId="{62B4DBC6-2CF5-4061-9198-38C4ACB1535E}">
      <dgm:prSet phldrT="[Text]"/>
      <dgm:spPr/>
      <dgm:t>
        <a:bodyPr/>
        <a:lstStyle/>
        <a:p>
          <a:r>
            <a:rPr lang="id-ID" dirty="0" smtClean="0"/>
            <a:t>Menghasilkan Persepsi yang terorganisir akan gerakan, ukuran, bentuk, jarak, posisi relatif, tekstur dan warna</a:t>
          </a:r>
          <a:endParaRPr lang="id-ID" dirty="0"/>
        </a:p>
      </dgm:t>
    </dgm:pt>
    <dgm:pt modelId="{27ABF8EC-07AF-485F-8F15-E49AB364457F}" type="parTrans" cxnId="{E53607CB-41E4-4209-AA5A-C9EE4D592091}">
      <dgm:prSet/>
      <dgm:spPr/>
      <dgm:t>
        <a:bodyPr/>
        <a:lstStyle/>
        <a:p>
          <a:endParaRPr lang="id-ID"/>
        </a:p>
      </dgm:t>
    </dgm:pt>
    <dgm:pt modelId="{D54BFEEB-41C4-4670-93EB-1AAB279B0F56}" type="sibTrans" cxnId="{E53607CB-41E4-4209-AA5A-C9EE4D592091}">
      <dgm:prSet/>
      <dgm:spPr/>
      <dgm:t>
        <a:bodyPr/>
        <a:lstStyle/>
        <a:p>
          <a:endParaRPr lang="id-ID"/>
        </a:p>
      </dgm:t>
    </dgm:pt>
    <dgm:pt modelId="{50E29840-8E88-414B-9D91-F788600B4AD2}">
      <dgm:prSet phldrT="[Text]" custT="1"/>
      <dgm:spPr/>
      <dgm:t>
        <a:bodyPr/>
        <a:lstStyle/>
        <a:p>
          <a:r>
            <a:rPr lang="id-ID" sz="2400" dirty="0" smtClean="0">
              <a:solidFill>
                <a:schemeClr val="tx1"/>
              </a:solidFill>
            </a:rPr>
            <a:t>DALAM DUNIA NYATA</a:t>
          </a:r>
          <a:endParaRPr lang="id-ID" sz="2400" dirty="0">
            <a:solidFill>
              <a:schemeClr val="tx1"/>
            </a:solidFill>
          </a:endParaRPr>
        </a:p>
      </dgm:t>
    </dgm:pt>
    <dgm:pt modelId="{B68DDA7D-C569-453E-92B9-B59F47149B7A}" type="parTrans" cxnId="{EC591732-C583-430D-9F67-C423A90E1DF9}">
      <dgm:prSet/>
      <dgm:spPr/>
      <dgm:t>
        <a:bodyPr/>
        <a:lstStyle/>
        <a:p>
          <a:endParaRPr lang="id-ID"/>
        </a:p>
      </dgm:t>
    </dgm:pt>
    <dgm:pt modelId="{AFD95FEC-D5AA-40FA-A91B-3927C277D897}" type="sibTrans" cxnId="{EC591732-C583-430D-9F67-C423A90E1DF9}">
      <dgm:prSet/>
      <dgm:spPr/>
      <dgm:t>
        <a:bodyPr/>
        <a:lstStyle/>
        <a:p>
          <a:endParaRPr lang="id-ID"/>
        </a:p>
      </dgm:t>
    </dgm:pt>
    <dgm:pt modelId="{3027D555-3D46-4B92-A3E6-F245EB38493C}">
      <dgm:prSet phldrT="[Text]"/>
      <dgm:spPr/>
      <dgm:t>
        <a:bodyPr/>
        <a:lstStyle/>
        <a:p>
          <a:r>
            <a:rPr lang="id-ID" dirty="0" smtClean="0"/>
            <a:t>Mata digunakan untuk melihat semua bentuk 3 dimensi</a:t>
          </a:r>
          <a:endParaRPr lang="id-ID" dirty="0"/>
        </a:p>
      </dgm:t>
    </dgm:pt>
    <dgm:pt modelId="{664DEF1F-0958-410E-A5F7-B6FAFB9FA2B3}" type="parTrans" cxnId="{9DE57299-023F-400C-99B1-87CF9854C332}">
      <dgm:prSet/>
      <dgm:spPr/>
      <dgm:t>
        <a:bodyPr/>
        <a:lstStyle/>
        <a:p>
          <a:endParaRPr lang="id-ID"/>
        </a:p>
      </dgm:t>
    </dgm:pt>
    <dgm:pt modelId="{3C626428-91BA-42AC-A5EA-C6DCCE0D971B}" type="sibTrans" cxnId="{9DE57299-023F-400C-99B1-87CF9854C332}">
      <dgm:prSet/>
      <dgm:spPr/>
      <dgm:t>
        <a:bodyPr/>
        <a:lstStyle/>
        <a:p>
          <a:endParaRPr lang="id-ID"/>
        </a:p>
      </dgm:t>
    </dgm:pt>
    <dgm:pt modelId="{EAE32775-609D-4611-AAFA-5AEBC61ABC5F}">
      <dgm:prSet phldrT="[Text]" custT="1"/>
      <dgm:spPr/>
      <dgm:t>
        <a:bodyPr/>
        <a:lstStyle/>
        <a:p>
          <a:r>
            <a:rPr lang="id-ID" sz="2400" dirty="0" smtClean="0">
              <a:solidFill>
                <a:schemeClr val="tx1"/>
              </a:solidFill>
            </a:rPr>
            <a:t>DALAM SISTEM KOMPUTER</a:t>
          </a:r>
          <a:endParaRPr lang="id-ID" sz="2400" dirty="0">
            <a:solidFill>
              <a:schemeClr val="tx1"/>
            </a:solidFill>
          </a:endParaRPr>
        </a:p>
      </dgm:t>
    </dgm:pt>
    <dgm:pt modelId="{D17CA7B8-B38F-4EDF-9C28-5A25323A9E45}" type="parTrans" cxnId="{8DBD62B4-9303-4FA4-B440-A20E7FA6EF21}">
      <dgm:prSet/>
      <dgm:spPr/>
      <dgm:t>
        <a:bodyPr/>
        <a:lstStyle/>
        <a:p>
          <a:endParaRPr lang="id-ID"/>
        </a:p>
      </dgm:t>
    </dgm:pt>
    <dgm:pt modelId="{2478B0AD-C849-4319-A9E4-91A94BBFFC91}" type="sibTrans" cxnId="{8DBD62B4-9303-4FA4-B440-A20E7FA6EF21}">
      <dgm:prSet/>
      <dgm:spPr/>
      <dgm:t>
        <a:bodyPr/>
        <a:lstStyle/>
        <a:p>
          <a:endParaRPr lang="id-ID"/>
        </a:p>
      </dgm:t>
    </dgm:pt>
    <dgm:pt modelId="{527C3DF7-1321-4C70-B99A-9540D96680C8}">
      <dgm:prSet phldrT="[Text]"/>
      <dgm:spPr/>
      <dgm:t>
        <a:bodyPr/>
        <a:lstStyle/>
        <a:p>
          <a:r>
            <a:rPr lang="id-ID" dirty="0" smtClean="0"/>
            <a:t>Mata dipaksa untuk dapat mengerti bahwa objek pada layar tampilan tersebut harus dipahami sebagai objek 3 dimensi</a:t>
          </a:r>
          <a:endParaRPr lang="id-ID" dirty="0"/>
        </a:p>
      </dgm:t>
    </dgm:pt>
    <dgm:pt modelId="{7416B18A-63D9-4145-8BE0-31F341804F9A}" type="parTrans" cxnId="{1B2C260D-87AB-479C-8473-8375CCDE3AE9}">
      <dgm:prSet/>
      <dgm:spPr/>
      <dgm:t>
        <a:bodyPr/>
        <a:lstStyle/>
        <a:p>
          <a:endParaRPr lang="id-ID"/>
        </a:p>
      </dgm:t>
    </dgm:pt>
    <dgm:pt modelId="{6540646D-5753-430C-98C4-72C1ADD4CB21}" type="sibTrans" cxnId="{1B2C260D-87AB-479C-8473-8375CCDE3AE9}">
      <dgm:prSet/>
      <dgm:spPr/>
      <dgm:t>
        <a:bodyPr/>
        <a:lstStyle/>
        <a:p>
          <a:endParaRPr lang="id-ID"/>
        </a:p>
      </dgm:t>
    </dgm:pt>
    <dgm:pt modelId="{F17E45C0-DEFE-42DB-8EF4-78702E1C7909}" type="pres">
      <dgm:prSet presAssocID="{9495EBC5-427F-46EE-8006-76340628C748}" presName="Name0" presStyleCnt="0">
        <dgm:presLayoutVars>
          <dgm:chMax val="5"/>
          <dgm:chPref val="5"/>
          <dgm:dir/>
          <dgm:animLvl val="lvl"/>
        </dgm:presLayoutVars>
      </dgm:prSet>
      <dgm:spPr/>
      <dgm:t>
        <a:bodyPr/>
        <a:lstStyle/>
        <a:p>
          <a:endParaRPr lang="id-ID"/>
        </a:p>
      </dgm:t>
    </dgm:pt>
    <dgm:pt modelId="{953EE4B1-9A45-4BB0-82E1-49E122A71DF8}" type="pres">
      <dgm:prSet presAssocID="{A3DF1EB8-426A-4D0F-8A39-0DEEC05CBAF2}" presName="parentText1" presStyleLbl="node1" presStyleIdx="0" presStyleCnt="3">
        <dgm:presLayoutVars>
          <dgm:chMax/>
          <dgm:chPref val="3"/>
          <dgm:bulletEnabled val="1"/>
        </dgm:presLayoutVars>
      </dgm:prSet>
      <dgm:spPr/>
      <dgm:t>
        <a:bodyPr/>
        <a:lstStyle/>
        <a:p>
          <a:endParaRPr lang="id-ID"/>
        </a:p>
      </dgm:t>
    </dgm:pt>
    <dgm:pt modelId="{F81E13F2-6485-4A34-B029-6D7FE1387979}" type="pres">
      <dgm:prSet presAssocID="{A3DF1EB8-426A-4D0F-8A39-0DEEC05CBAF2}" presName="childText1" presStyleLbl="solidAlignAcc1" presStyleIdx="0" presStyleCnt="3">
        <dgm:presLayoutVars>
          <dgm:chMax val="0"/>
          <dgm:chPref val="0"/>
          <dgm:bulletEnabled val="1"/>
        </dgm:presLayoutVars>
      </dgm:prSet>
      <dgm:spPr/>
      <dgm:t>
        <a:bodyPr/>
        <a:lstStyle/>
        <a:p>
          <a:endParaRPr lang="id-ID"/>
        </a:p>
      </dgm:t>
    </dgm:pt>
    <dgm:pt modelId="{613342BD-84B1-4FE5-85C5-1420CA963712}" type="pres">
      <dgm:prSet presAssocID="{50E29840-8E88-414B-9D91-F788600B4AD2}" presName="parentText2" presStyleLbl="node1" presStyleIdx="1" presStyleCnt="3">
        <dgm:presLayoutVars>
          <dgm:chMax/>
          <dgm:chPref val="3"/>
          <dgm:bulletEnabled val="1"/>
        </dgm:presLayoutVars>
      </dgm:prSet>
      <dgm:spPr/>
      <dgm:t>
        <a:bodyPr/>
        <a:lstStyle/>
        <a:p>
          <a:endParaRPr lang="id-ID"/>
        </a:p>
      </dgm:t>
    </dgm:pt>
    <dgm:pt modelId="{5321912B-4BEE-474A-927E-C313C176006F}" type="pres">
      <dgm:prSet presAssocID="{50E29840-8E88-414B-9D91-F788600B4AD2}" presName="childText2" presStyleLbl="solidAlignAcc1" presStyleIdx="1" presStyleCnt="3">
        <dgm:presLayoutVars>
          <dgm:chMax val="0"/>
          <dgm:chPref val="0"/>
          <dgm:bulletEnabled val="1"/>
        </dgm:presLayoutVars>
      </dgm:prSet>
      <dgm:spPr/>
      <dgm:t>
        <a:bodyPr/>
        <a:lstStyle/>
        <a:p>
          <a:endParaRPr lang="id-ID"/>
        </a:p>
      </dgm:t>
    </dgm:pt>
    <dgm:pt modelId="{99DA13AD-968C-482F-B9D9-135E6A3953F6}" type="pres">
      <dgm:prSet presAssocID="{EAE32775-609D-4611-AAFA-5AEBC61ABC5F}" presName="parentText3" presStyleLbl="node1" presStyleIdx="2" presStyleCnt="3">
        <dgm:presLayoutVars>
          <dgm:chMax/>
          <dgm:chPref val="3"/>
          <dgm:bulletEnabled val="1"/>
        </dgm:presLayoutVars>
      </dgm:prSet>
      <dgm:spPr/>
      <dgm:t>
        <a:bodyPr/>
        <a:lstStyle/>
        <a:p>
          <a:endParaRPr lang="id-ID"/>
        </a:p>
      </dgm:t>
    </dgm:pt>
    <dgm:pt modelId="{DC5857B6-A4F7-4375-9721-9BB6F22E2379}" type="pres">
      <dgm:prSet presAssocID="{EAE32775-609D-4611-AAFA-5AEBC61ABC5F}" presName="childText3" presStyleLbl="solidAlignAcc1" presStyleIdx="2" presStyleCnt="3">
        <dgm:presLayoutVars>
          <dgm:chMax val="0"/>
          <dgm:chPref val="0"/>
          <dgm:bulletEnabled val="1"/>
        </dgm:presLayoutVars>
      </dgm:prSet>
      <dgm:spPr/>
      <dgm:t>
        <a:bodyPr/>
        <a:lstStyle/>
        <a:p>
          <a:endParaRPr lang="id-ID"/>
        </a:p>
      </dgm:t>
    </dgm:pt>
  </dgm:ptLst>
  <dgm:cxnLst>
    <dgm:cxn modelId="{D7E259BB-CCA7-47A7-B52D-CD7892A485BA}" type="presOf" srcId="{EAE32775-609D-4611-AAFA-5AEBC61ABC5F}" destId="{99DA13AD-968C-482F-B9D9-135E6A3953F6}" srcOrd="0" destOrd="0" presId="urn:microsoft.com/office/officeart/2009/3/layout/IncreasingArrowsProcess"/>
    <dgm:cxn modelId="{9DE57299-023F-400C-99B1-87CF9854C332}" srcId="{50E29840-8E88-414B-9D91-F788600B4AD2}" destId="{3027D555-3D46-4B92-A3E6-F245EB38493C}" srcOrd="0" destOrd="0" parTransId="{664DEF1F-0958-410E-A5F7-B6FAFB9FA2B3}" sibTransId="{3C626428-91BA-42AC-A5EA-C6DCCE0D971B}"/>
    <dgm:cxn modelId="{2BF4B93A-02C8-4AF7-BE5A-15A10C276DE8}" type="presOf" srcId="{A3DF1EB8-426A-4D0F-8A39-0DEEC05CBAF2}" destId="{953EE4B1-9A45-4BB0-82E1-49E122A71DF8}" srcOrd="0" destOrd="0" presId="urn:microsoft.com/office/officeart/2009/3/layout/IncreasingArrowsProcess"/>
    <dgm:cxn modelId="{EC591732-C583-430D-9F67-C423A90E1DF9}" srcId="{9495EBC5-427F-46EE-8006-76340628C748}" destId="{50E29840-8E88-414B-9D91-F788600B4AD2}" srcOrd="1" destOrd="0" parTransId="{B68DDA7D-C569-453E-92B9-B59F47149B7A}" sibTransId="{AFD95FEC-D5AA-40FA-A91B-3927C277D897}"/>
    <dgm:cxn modelId="{6DB9B682-A8FD-483D-85E8-23E015DCCD34}" type="presOf" srcId="{50E29840-8E88-414B-9D91-F788600B4AD2}" destId="{613342BD-84B1-4FE5-85C5-1420CA963712}" srcOrd="0" destOrd="0" presId="urn:microsoft.com/office/officeart/2009/3/layout/IncreasingArrowsProcess"/>
    <dgm:cxn modelId="{AF734112-5391-43C0-AEF7-2D85CC411C06}" type="presOf" srcId="{62B4DBC6-2CF5-4061-9198-38C4ACB1535E}" destId="{F81E13F2-6485-4A34-B029-6D7FE1387979}" srcOrd="0" destOrd="0" presId="urn:microsoft.com/office/officeart/2009/3/layout/IncreasingArrowsProcess"/>
    <dgm:cxn modelId="{A8AB4CEB-F6C2-48BB-9076-D0D3194F60C8}" type="presOf" srcId="{3027D555-3D46-4B92-A3E6-F245EB38493C}" destId="{5321912B-4BEE-474A-927E-C313C176006F}" srcOrd="0" destOrd="0" presId="urn:microsoft.com/office/officeart/2009/3/layout/IncreasingArrowsProcess"/>
    <dgm:cxn modelId="{1B2C260D-87AB-479C-8473-8375CCDE3AE9}" srcId="{EAE32775-609D-4611-AAFA-5AEBC61ABC5F}" destId="{527C3DF7-1321-4C70-B99A-9540D96680C8}" srcOrd="0" destOrd="0" parTransId="{7416B18A-63D9-4145-8BE0-31F341804F9A}" sibTransId="{6540646D-5753-430C-98C4-72C1ADD4CB21}"/>
    <dgm:cxn modelId="{D61B425A-EDDB-4DD0-9718-2347F964EA64}" srcId="{9495EBC5-427F-46EE-8006-76340628C748}" destId="{A3DF1EB8-426A-4D0F-8A39-0DEEC05CBAF2}" srcOrd="0" destOrd="0" parTransId="{A11CBEF6-658D-4BAB-B3FA-CEECDB560CAF}" sibTransId="{D53D6E93-8E06-41DD-A2BA-98D92B3F05B8}"/>
    <dgm:cxn modelId="{242778BF-BB92-46BA-B38F-7308D401E190}" type="presOf" srcId="{9495EBC5-427F-46EE-8006-76340628C748}" destId="{F17E45C0-DEFE-42DB-8EF4-78702E1C7909}" srcOrd="0" destOrd="0" presId="urn:microsoft.com/office/officeart/2009/3/layout/IncreasingArrowsProcess"/>
    <dgm:cxn modelId="{E53607CB-41E4-4209-AA5A-C9EE4D592091}" srcId="{A3DF1EB8-426A-4D0F-8A39-0DEEC05CBAF2}" destId="{62B4DBC6-2CF5-4061-9198-38C4ACB1535E}" srcOrd="0" destOrd="0" parTransId="{27ABF8EC-07AF-485F-8F15-E49AB364457F}" sibTransId="{D54BFEEB-41C4-4670-93EB-1AAB279B0F56}"/>
    <dgm:cxn modelId="{803B3014-4202-4196-841F-5C60AEB27C95}" type="presOf" srcId="{527C3DF7-1321-4C70-B99A-9540D96680C8}" destId="{DC5857B6-A4F7-4375-9721-9BB6F22E2379}" srcOrd="0" destOrd="0" presId="urn:microsoft.com/office/officeart/2009/3/layout/IncreasingArrowsProcess"/>
    <dgm:cxn modelId="{8DBD62B4-9303-4FA4-B440-A20E7FA6EF21}" srcId="{9495EBC5-427F-46EE-8006-76340628C748}" destId="{EAE32775-609D-4611-AAFA-5AEBC61ABC5F}" srcOrd="2" destOrd="0" parTransId="{D17CA7B8-B38F-4EDF-9C28-5A25323A9E45}" sibTransId="{2478B0AD-C849-4319-A9E4-91A94BBFFC91}"/>
    <dgm:cxn modelId="{7193ABA8-9D6F-4979-BE2C-EB7B60560738}" type="presParOf" srcId="{F17E45C0-DEFE-42DB-8EF4-78702E1C7909}" destId="{953EE4B1-9A45-4BB0-82E1-49E122A71DF8}" srcOrd="0" destOrd="0" presId="urn:microsoft.com/office/officeart/2009/3/layout/IncreasingArrowsProcess"/>
    <dgm:cxn modelId="{A514B2D8-6E0F-4755-86A8-74BBA719DC13}" type="presParOf" srcId="{F17E45C0-DEFE-42DB-8EF4-78702E1C7909}" destId="{F81E13F2-6485-4A34-B029-6D7FE1387979}" srcOrd="1" destOrd="0" presId="urn:microsoft.com/office/officeart/2009/3/layout/IncreasingArrowsProcess"/>
    <dgm:cxn modelId="{CC339B15-9B02-4D47-A737-0F62082811D9}" type="presParOf" srcId="{F17E45C0-DEFE-42DB-8EF4-78702E1C7909}" destId="{613342BD-84B1-4FE5-85C5-1420CA963712}" srcOrd="2" destOrd="0" presId="urn:microsoft.com/office/officeart/2009/3/layout/IncreasingArrowsProcess"/>
    <dgm:cxn modelId="{D432728F-D84A-4B67-99FF-4A9E3C5F8F78}" type="presParOf" srcId="{F17E45C0-DEFE-42DB-8EF4-78702E1C7909}" destId="{5321912B-4BEE-474A-927E-C313C176006F}" srcOrd="3" destOrd="0" presId="urn:microsoft.com/office/officeart/2009/3/layout/IncreasingArrowsProcess"/>
    <dgm:cxn modelId="{BB6D680C-ADC4-4799-9A47-CBE670EA1E0E}" type="presParOf" srcId="{F17E45C0-DEFE-42DB-8EF4-78702E1C7909}" destId="{99DA13AD-968C-482F-B9D9-135E6A3953F6}" srcOrd="4" destOrd="0" presId="urn:microsoft.com/office/officeart/2009/3/layout/IncreasingArrowsProcess"/>
    <dgm:cxn modelId="{9D2519F4-A835-48C3-BD7F-9D0CFBE061E9}" type="presParOf" srcId="{F17E45C0-DEFE-42DB-8EF4-78702E1C7909}" destId="{DC5857B6-A4F7-4375-9721-9BB6F22E2379}"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D52F09-FCF0-4BC6-9A72-D4FBE24CC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97888C8-A1B4-41D6-8C7D-CA905004A976}">
      <dgm:prSet phldrT="[Text]"/>
      <dgm:spPr/>
      <dgm:t>
        <a:bodyPr/>
        <a:lstStyle/>
        <a:p>
          <a:r>
            <a:rPr lang="id-ID" dirty="0" smtClean="0">
              <a:solidFill>
                <a:schemeClr val="tx1"/>
              </a:solidFill>
            </a:rPr>
            <a:t>Luminans (</a:t>
          </a:r>
          <a:r>
            <a:rPr lang="id-ID" i="1" dirty="0" smtClean="0">
              <a:solidFill>
                <a:schemeClr val="tx1"/>
              </a:solidFill>
            </a:rPr>
            <a:t>Luminance</a:t>
          </a:r>
          <a:r>
            <a:rPr lang="id-ID" dirty="0" smtClean="0">
              <a:solidFill>
                <a:schemeClr val="tx1"/>
              </a:solidFill>
            </a:rPr>
            <a:t>)</a:t>
          </a:r>
          <a:endParaRPr lang="id-ID" dirty="0">
            <a:solidFill>
              <a:schemeClr val="tx1"/>
            </a:solidFill>
          </a:endParaRPr>
        </a:p>
      </dgm:t>
    </dgm:pt>
    <dgm:pt modelId="{96372360-A4FF-4D47-A83B-E89AFE011CC2}" type="parTrans" cxnId="{2FE7287A-EC13-4136-AE8E-8BAA3DBF0D4E}">
      <dgm:prSet/>
      <dgm:spPr/>
      <dgm:t>
        <a:bodyPr/>
        <a:lstStyle/>
        <a:p>
          <a:endParaRPr lang="id-ID"/>
        </a:p>
      </dgm:t>
    </dgm:pt>
    <dgm:pt modelId="{BF839A20-E294-4239-AB8D-ED3B33BD074F}" type="sibTrans" cxnId="{2FE7287A-EC13-4136-AE8E-8BAA3DBF0D4E}">
      <dgm:prSet/>
      <dgm:spPr/>
      <dgm:t>
        <a:bodyPr/>
        <a:lstStyle/>
        <a:p>
          <a:endParaRPr lang="id-ID"/>
        </a:p>
      </dgm:t>
    </dgm:pt>
    <dgm:pt modelId="{C8410C73-FED2-4945-866A-C289A6BBED97}">
      <dgm:prSet phldrT="[Text]"/>
      <dgm:spPr/>
      <dgm:t>
        <a:bodyPr/>
        <a:lstStyle/>
        <a:p>
          <a:r>
            <a:rPr lang="id-ID" dirty="0" smtClean="0"/>
            <a:t>Banyaknya cahaya yang dipantulkan oleh permukaan objek</a:t>
          </a:r>
          <a:endParaRPr lang="id-ID" dirty="0"/>
        </a:p>
      </dgm:t>
    </dgm:pt>
    <dgm:pt modelId="{824881A8-0F3B-468C-8E9A-05753EB139FB}" type="parTrans" cxnId="{29B267F4-E3B5-4DC0-8BC7-3172F14D7240}">
      <dgm:prSet/>
      <dgm:spPr/>
      <dgm:t>
        <a:bodyPr/>
        <a:lstStyle/>
        <a:p>
          <a:endParaRPr lang="id-ID"/>
        </a:p>
      </dgm:t>
    </dgm:pt>
    <dgm:pt modelId="{C93F0A87-CB4F-4964-9666-EFBEB5E16A32}" type="sibTrans" cxnId="{29B267F4-E3B5-4DC0-8BC7-3172F14D7240}">
      <dgm:prSet/>
      <dgm:spPr/>
      <dgm:t>
        <a:bodyPr/>
        <a:lstStyle/>
        <a:p>
          <a:endParaRPr lang="id-ID"/>
        </a:p>
      </dgm:t>
    </dgm:pt>
    <dgm:pt modelId="{B599D0AF-8501-44FF-9348-FDBFE038E808}">
      <dgm:prSet phldrT="[Text]"/>
      <dgm:spPr/>
      <dgm:t>
        <a:bodyPr/>
        <a:lstStyle/>
        <a:p>
          <a:r>
            <a:rPr lang="id-ID" dirty="0" smtClean="0">
              <a:solidFill>
                <a:schemeClr val="tx1"/>
              </a:solidFill>
            </a:rPr>
            <a:t>Kontras</a:t>
          </a:r>
          <a:endParaRPr lang="id-ID" dirty="0">
            <a:solidFill>
              <a:schemeClr val="tx1"/>
            </a:solidFill>
          </a:endParaRPr>
        </a:p>
      </dgm:t>
    </dgm:pt>
    <dgm:pt modelId="{EA50C7E5-77B5-4272-B017-4CD28F98586C}" type="parTrans" cxnId="{199B4E62-046F-453C-A079-5E92A77CD967}">
      <dgm:prSet/>
      <dgm:spPr/>
      <dgm:t>
        <a:bodyPr/>
        <a:lstStyle/>
        <a:p>
          <a:endParaRPr lang="id-ID"/>
        </a:p>
      </dgm:t>
    </dgm:pt>
    <dgm:pt modelId="{170BB184-5C0E-4EFB-941C-AC69DBEF4EF8}" type="sibTrans" cxnId="{199B4E62-046F-453C-A079-5E92A77CD967}">
      <dgm:prSet/>
      <dgm:spPr/>
      <dgm:t>
        <a:bodyPr/>
        <a:lstStyle/>
        <a:p>
          <a:endParaRPr lang="id-ID"/>
        </a:p>
      </dgm:t>
    </dgm:pt>
    <dgm:pt modelId="{094AC31C-C08A-4AE0-ACF1-3EE39D9F23DE}">
      <dgm:prSet phldrT="[Text]"/>
      <dgm:spPr/>
      <dgm:t>
        <a:bodyPr/>
        <a:lstStyle/>
        <a:p>
          <a:r>
            <a:rPr lang="id-ID" dirty="0" smtClean="0"/>
            <a:t>Tanggapan subjektif pada cahaya</a:t>
          </a:r>
          <a:endParaRPr lang="id-ID" dirty="0"/>
        </a:p>
      </dgm:t>
    </dgm:pt>
    <dgm:pt modelId="{0097F88C-FCC6-4AD7-89A4-A62CB033F198}" type="parTrans" cxnId="{597E0037-C255-4324-97B5-E8B851665307}">
      <dgm:prSet/>
      <dgm:spPr/>
      <dgm:t>
        <a:bodyPr/>
        <a:lstStyle/>
        <a:p>
          <a:endParaRPr lang="id-ID"/>
        </a:p>
      </dgm:t>
    </dgm:pt>
    <dgm:pt modelId="{F42D5CFC-117C-451F-B626-12B018727A14}" type="sibTrans" cxnId="{597E0037-C255-4324-97B5-E8B851665307}">
      <dgm:prSet/>
      <dgm:spPr/>
      <dgm:t>
        <a:bodyPr/>
        <a:lstStyle/>
        <a:p>
          <a:endParaRPr lang="id-ID"/>
        </a:p>
      </dgm:t>
    </dgm:pt>
    <dgm:pt modelId="{8560B554-19E4-43AF-9D76-8E8C7FECEEB2}">
      <dgm:prSet phldrT="[Text]"/>
      <dgm:spPr/>
      <dgm:t>
        <a:bodyPr/>
        <a:lstStyle/>
        <a:p>
          <a:r>
            <a:rPr lang="id-ID" dirty="0" smtClean="0">
              <a:solidFill>
                <a:schemeClr val="tx1"/>
              </a:solidFill>
            </a:rPr>
            <a:t>Kecerahan</a:t>
          </a:r>
          <a:endParaRPr lang="id-ID" dirty="0">
            <a:solidFill>
              <a:schemeClr val="tx1"/>
            </a:solidFill>
          </a:endParaRPr>
        </a:p>
      </dgm:t>
    </dgm:pt>
    <dgm:pt modelId="{A54E4599-D8A2-4B0D-9159-EB6A469A694D}" type="parTrans" cxnId="{A8E6E029-D888-4775-A686-166642051352}">
      <dgm:prSet/>
      <dgm:spPr/>
      <dgm:t>
        <a:bodyPr/>
        <a:lstStyle/>
        <a:p>
          <a:endParaRPr lang="id-ID"/>
        </a:p>
      </dgm:t>
    </dgm:pt>
    <dgm:pt modelId="{84AA5C18-0C71-4D32-9209-3D6A7143B951}" type="sibTrans" cxnId="{A8E6E029-D888-4775-A686-166642051352}">
      <dgm:prSet/>
      <dgm:spPr/>
      <dgm:t>
        <a:bodyPr/>
        <a:lstStyle/>
        <a:p>
          <a:endParaRPr lang="id-ID"/>
        </a:p>
      </dgm:t>
    </dgm:pt>
    <dgm:pt modelId="{56324594-173D-405C-9A52-960509C1DF59}">
      <dgm:prSet phldrT="[Text]"/>
      <dgm:spPr/>
      <dgm:t>
        <a:bodyPr/>
        <a:lstStyle/>
        <a:p>
          <a:r>
            <a:rPr lang="id-ID" dirty="0" smtClean="0"/>
            <a:t>Hubungan antara cahaya yang dikeluarkan oleh suatu objek dan cahaya dari latar belakang objek tersebut</a:t>
          </a:r>
          <a:endParaRPr lang="id-ID" dirty="0"/>
        </a:p>
      </dgm:t>
    </dgm:pt>
    <dgm:pt modelId="{59233DDC-92E2-44E0-8023-DA75C6B16019}" type="parTrans" cxnId="{E3BA402F-B1D4-4C89-A328-E81F05C3CE63}">
      <dgm:prSet/>
      <dgm:spPr/>
      <dgm:t>
        <a:bodyPr/>
        <a:lstStyle/>
        <a:p>
          <a:endParaRPr lang="id-ID"/>
        </a:p>
      </dgm:t>
    </dgm:pt>
    <dgm:pt modelId="{AAE81A40-302C-44EF-A9C8-A0F079D9EE11}" type="sibTrans" cxnId="{E3BA402F-B1D4-4C89-A328-E81F05C3CE63}">
      <dgm:prSet/>
      <dgm:spPr/>
      <dgm:t>
        <a:bodyPr/>
        <a:lstStyle/>
        <a:p>
          <a:endParaRPr lang="id-ID"/>
        </a:p>
      </dgm:t>
    </dgm:pt>
    <dgm:pt modelId="{6E295622-995F-4C62-BDC3-274E429DBF8C}">
      <dgm:prSet/>
      <dgm:spPr/>
      <dgm:t>
        <a:bodyPr/>
        <a:lstStyle/>
        <a:p>
          <a:r>
            <a:rPr lang="id-ID" dirty="0" smtClean="0"/>
            <a:t>Semakin besar luminans dari sebuah objek, rincian objek yang dapat dilihat oleh mata akan semakin bertambaha</a:t>
          </a:r>
          <a:endParaRPr lang="id-ID" dirty="0"/>
        </a:p>
      </dgm:t>
    </dgm:pt>
    <dgm:pt modelId="{DEA81C0E-DD28-45C6-9036-300083FA6C02}" type="parTrans" cxnId="{54BCEF03-D140-4023-8432-BFABC4C2F154}">
      <dgm:prSet/>
      <dgm:spPr/>
      <dgm:t>
        <a:bodyPr/>
        <a:lstStyle/>
        <a:p>
          <a:endParaRPr lang="id-ID"/>
        </a:p>
      </dgm:t>
    </dgm:pt>
    <dgm:pt modelId="{86A42F70-ECA5-4F91-96EF-59292FC3D9CD}" type="sibTrans" cxnId="{54BCEF03-D140-4023-8432-BFABC4C2F154}">
      <dgm:prSet/>
      <dgm:spPr/>
      <dgm:t>
        <a:bodyPr/>
        <a:lstStyle/>
        <a:p>
          <a:endParaRPr lang="id-ID"/>
        </a:p>
      </dgm:t>
    </dgm:pt>
    <dgm:pt modelId="{833CB802-77D2-42C1-B9E1-6744731592AB}">
      <dgm:prSet/>
      <dgm:spPr/>
      <dgm:t>
        <a:bodyPr/>
        <a:lstStyle/>
        <a:p>
          <a:r>
            <a:rPr lang="id-ID" dirty="0" smtClean="0"/>
            <a:t>Seisih antara luminans objek dengan latar belakangnya dibagi dengan luminans latar belakang</a:t>
          </a:r>
          <a:endParaRPr lang="id-ID" dirty="0"/>
        </a:p>
      </dgm:t>
    </dgm:pt>
    <dgm:pt modelId="{EFE4DD20-5911-4754-BB89-6DD4F5D25D90}" type="parTrans" cxnId="{709A2643-3563-440A-8B8E-AFC5DCC76089}">
      <dgm:prSet/>
      <dgm:spPr/>
      <dgm:t>
        <a:bodyPr/>
        <a:lstStyle/>
        <a:p>
          <a:endParaRPr lang="id-ID"/>
        </a:p>
      </dgm:t>
    </dgm:pt>
    <dgm:pt modelId="{E6F74799-6263-484D-80CB-FF590B4E7AC8}" type="sibTrans" cxnId="{709A2643-3563-440A-8B8E-AFC5DCC76089}">
      <dgm:prSet/>
      <dgm:spPr/>
      <dgm:t>
        <a:bodyPr/>
        <a:lstStyle/>
        <a:p>
          <a:endParaRPr lang="id-ID"/>
        </a:p>
      </dgm:t>
    </dgm:pt>
    <dgm:pt modelId="{EE2D77CC-D7A2-4A29-95B5-809AF7FEB1E3}">
      <dgm:prSet/>
      <dgm:spPr/>
      <dgm:t>
        <a:bodyPr/>
        <a:lstStyle/>
        <a:p>
          <a:r>
            <a:rPr lang="sv-SE" dirty="0" smtClean="0"/>
            <a:t>Luminans yang tinggi berimplikasi pada kecerahan yang tinggi</a:t>
          </a:r>
          <a:endParaRPr lang="id-ID" dirty="0"/>
        </a:p>
      </dgm:t>
    </dgm:pt>
    <dgm:pt modelId="{3F75A625-C0E6-462B-9B3C-29963335895A}" type="parTrans" cxnId="{EFBC17E3-B63C-4C92-A552-199D3641E2FB}">
      <dgm:prSet/>
      <dgm:spPr/>
      <dgm:t>
        <a:bodyPr/>
        <a:lstStyle/>
        <a:p>
          <a:endParaRPr lang="id-ID"/>
        </a:p>
      </dgm:t>
    </dgm:pt>
    <dgm:pt modelId="{651282ED-00DF-47E4-9BAA-112E14650F15}" type="sibTrans" cxnId="{EFBC17E3-B63C-4C92-A552-199D3641E2FB}">
      <dgm:prSet/>
      <dgm:spPr/>
      <dgm:t>
        <a:bodyPr/>
        <a:lstStyle/>
        <a:p>
          <a:endParaRPr lang="id-ID"/>
        </a:p>
      </dgm:t>
    </dgm:pt>
    <dgm:pt modelId="{69E9463B-996C-4F67-85FF-F12E55FCB5FB}">
      <dgm:prSet/>
      <dgm:spPr/>
      <dgm:t>
        <a:bodyPr/>
        <a:lstStyle/>
        <a:p>
          <a:r>
            <a:rPr lang="id-ID" dirty="0" smtClean="0"/>
            <a:t>kita akan melihat suatu kenyataan yang ganjil ketika kita melihat pada batas kecerahan tinggi ke kecerahan rendah</a:t>
          </a:r>
          <a:endParaRPr lang="id-ID" dirty="0"/>
        </a:p>
      </dgm:t>
    </dgm:pt>
    <dgm:pt modelId="{21E98453-AA1B-4DD2-ABF4-FFEF9FCC479A}" type="parTrans" cxnId="{E98F5DBD-8D29-4DE4-B028-9E18DF61FCCB}">
      <dgm:prSet/>
      <dgm:spPr/>
      <dgm:t>
        <a:bodyPr/>
        <a:lstStyle/>
        <a:p>
          <a:endParaRPr lang="id-ID"/>
        </a:p>
      </dgm:t>
    </dgm:pt>
    <dgm:pt modelId="{F439019C-8B95-4F4E-8FBA-5E16CBB9CAD5}" type="sibTrans" cxnId="{E98F5DBD-8D29-4DE4-B028-9E18DF61FCCB}">
      <dgm:prSet/>
      <dgm:spPr/>
      <dgm:t>
        <a:bodyPr/>
        <a:lstStyle/>
        <a:p>
          <a:endParaRPr lang="id-ID"/>
        </a:p>
      </dgm:t>
    </dgm:pt>
    <dgm:pt modelId="{DF92E81C-7174-44AA-9463-5824C11C0466}" type="pres">
      <dgm:prSet presAssocID="{DBD52F09-FCF0-4BC6-9A72-D4FBE24CCB2A}" presName="linear" presStyleCnt="0">
        <dgm:presLayoutVars>
          <dgm:animLvl val="lvl"/>
          <dgm:resizeHandles val="exact"/>
        </dgm:presLayoutVars>
      </dgm:prSet>
      <dgm:spPr/>
      <dgm:t>
        <a:bodyPr/>
        <a:lstStyle/>
        <a:p>
          <a:endParaRPr lang="id-ID"/>
        </a:p>
      </dgm:t>
    </dgm:pt>
    <dgm:pt modelId="{40381CDF-FA21-4372-93D9-163B352CBF9B}" type="pres">
      <dgm:prSet presAssocID="{E97888C8-A1B4-41D6-8C7D-CA905004A976}" presName="parentText" presStyleLbl="node1" presStyleIdx="0" presStyleCnt="3">
        <dgm:presLayoutVars>
          <dgm:chMax val="0"/>
          <dgm:bulletEnabled val="1"/>
        </dgm:presLayoutVars>
      </dgm:prSet>
      <dgm:spPr/>
      <dgm:t>
        <a:bodyPr/>
        <a:lstStyle/>
        <a:p>
          <a:endParaRPr lang="id-ID"/>
        </a:p>
      </dgm:t>
    </dgm:pt>
    <dgm:pt modelId="{8E19266D-6618-478B-95BB-022F0A8BE4D1}" type="pres">
      <dgm:prSet presAssocID="{E97888C8-A1B4-41D6-8C7D-CA905004A976}" presName="childText" presStyleLbl="revTx" presStyleIdx="0" presStyleCnt="3">
        <dgm:presLayoutVars>
          <dgm:bulletEnabled val="1"/>
        </dgm:presLayoutVars>
      </dgm:prSet>
      <dgm:spPr/>
      <dgm:t>
        <a:bodyPr/>
        <a:lstStyle/>
        <a:p>
          <a:endParaRPr lang="id-ID"/>
        </a:p>
      </dgm:t>
    </dgm:pt>
    <dgm:pt modelId="{68EAB7F5-E4E0-4735-AC04-7F37EB255F38}" type="pres">
      <dgm:prSet presAssocID="{B599D0AF-8501-44FF-9348-FDBFE038E808}" presName="parentText" presStyleLbl="node1" presStyleIdx="1" presStyleCnt="3">
        <dgm:presLayoutVars>
          <dgm:chMax val="0"/>
          <dgm:bulletEnabled val="1"/>
        </dgm:presLayoutVars>
      </dgm:prSet>
      <dgm:spPr/>
      <dgm:t>
        <a:bodyPr/>
        <a:lstStyle/>
        <a:p>
          <a:endParaRPr lang="id-ID"/>
        </a:p>
      </dgm:t>
    </dgm:pt>
    <dgm:pt modelId="{4D57C3FF-3294-45CF-96BE-43529966BB72}" type="pres">
      <dgm:prSet presAssocID="{B599D0AF-8501-44FF-9348-FDBFE038E808}" presName="childText" presStyleLbl="revTx" presStyleIdx="1" presStyleCnt="3">
        <dgm:presLayoutVars>
          <dgm:bulletEnabled val="1"/>
        </dgm:presLayoutVars>
      </dgm:prSet>
      <dgm:spPr/>
      <dgm:t>
        <a:bodyPr/>
        <a:lstStyle/>
        <a:p>
          <a:endParaRPr lang="id-ID"/>
        </a:p>
      </dgm:t>
    </dgm:pt>
    <dgm:pt modelId="{D2F3B460-7CE6-4551-BCD9-F0D50A46D1B3}" type="pres">
      <dgm:prSet presAssocID="{8560B554-19E4-43AF-9D76-8E8C7FECEEB2}" presName="parentText" presStyleLbl="node1" presStyleIdx="2" presStyleCnt="3">
        <dgm:presLayoutVars>
          <dgm:chMax val="0"/>
          <dgm:bulletEnabled val="1"/>
        </dgm:presLayoutVars>
      </dgm:prSet>
      <dgm:spPr/>
      <dgm:t>
        <a:bodyPr/>
        <a:lstStyle/>
        <a:p>
          <a:endParaRPr lang="id-ID"/>
        </a:p>
      </dgm:t>
    </dgm:pt>
    <dgm:pt modelId="{6AEFC151-8AA2-42F2-B476-B72F141603FE}" type="pres">
      <dgm:prSet presAssocID="{8560B554-19E4-43AF-9D76-8E8C7FECEEB2}" presName="childText" presStyleLbl="revTx" presStyleIdx="2" presStyleCnt="3">
        <dgm:presLayoutVars>
          <dgm:bulletEnabled val="1"/>
        </dgm:presLayoutVars>
      </dgm:prSet>
      <dgm:spPr/>
      <dgm:t>
        <a:bodyPr/>
        <a:lstStyle/>
        <a:p>
          <a:endParaRPr lang="id-ID"/>
        </a:p>
      </dgm:t>
    </dgm:pt>
  </dgm:ptLst>
  <dgm:cxnLst>
    <dgm:cxn modelId="{56261AAD-0B54-414D-BF14-7244109DD58E}" type="presOf" srcId="{DBD52F09-FCF0-4BC6-9A72-D4FBE24CCB2A}" destId="{DF92E81C-7174-44AA-9463-5824C11C0466}" srcOrd="0" destOrd="0" presId="urn:microsoft.com/office/officeart/2005/8/layout/vList2"/>
    <dgm:cxn modelId="{2FE7287A-EC13-4136-AE8E-8BAA3DBF0D4E}" srcId="{DBD52F09-FCF0-4BC6-9A72-D4FBE24CCB2A}" destId="{E97888C8-A1B4-41D6-8C7D-CA905004A976}" srcOrd="0" destOrd="0" parTransId="{96372360-A4FF-4D47-A83B-E89AFE011CC2}" sibTransId="{BF839A20-E294-4239-AB8D-ED3B33BD074F}"/>
    <dgm:cxn modelId="{DDFEC224-2E4B-49CF-8443-3BEE74F76896}" type="presOf" srcId="{56324594-173D-405C-9A52-960509C1DF59}" destId="{4D57C3FF-3294-45CF-96BE-43529966BB72}" srcOrd="0" destOrd="0" presId="urn:microsoft.com/office/officeart/2005/8/layout/vList2"/>
    <dgm:cxn modelId="{C8D0424D-B8F4-4A71-BDF0-8E9F135EF7ED}" type="presOf" srcId="{833CB802-77D2-42C1-B9E1-6744731592AB}" destId="{4D57C3FF-3294-45CF-96BE-43529966BB72}" srcOrd="0" destOrd="1" presId="urn:microsoft.com/office/officeart/2005/8/layout/vList2"/>
    <dgm:cxn modelId="{29B267F4-E3B5-4DC0-8BC7-3172F14D7240}" srcId="{E97888C8-A1B4-41D6-8C7D-CA905004A976}" destId="{C8410C73-FED2-4945-866A-C289A6BBED97}" srcOrd="0" destOrd="0" parTransId="{824881A8-0F3B-468C-8E9A-05753EB139FB}" sibTransId="{C93F0A87-CB4F-4964-9666-EFBEB5E16A32}"/>
    <dgm:cxn modelId="{CC557540-385A-4038-B548-874DAEA844DE}" type="presOf" srcId="{094AC31C-C08A-4AE0-ACF1-3EE39D9F23DE}" destId="{6AEFC151-8AA2-42F2-B476-B72F141603FE}" srcOrd="0" destOrd="0" presId="urn:microsoft.com/office/officeart/2005/8/layout/vList2"/>
    <dgm:cxn modelId="{EFBC17E3-B63C-4C92-A552-199D3641E2FB}" srcId="{8560B554-19E4-43AF-9D76-8E8C7FECEEB2}" destId="{EE2D77CC-D7A2-4A29-95B5-809AF7FEB1E3}" srcOrd="1" destOrd="0" parTransId="{3F75A625-C0E6-462B-9B3C-29963335895A}" sibTransId="{651282ED-00DF-47E4-9BAA-112E14650F15}"/>
    <dgm:cxn modelId="{DDDC31AC-42B7-4152-9E0A-20A41B499A93}" type="presOf" srcId="{69E9463B-996C-4F67-85FF-F12E55FCB5FB}" destId="{6AEFC151-8AA2-42F2-B476-B72F141603FE}" srcOrd="0" destOrd="2" presId="urn:microsoft.com/office/officeart/2005/8/layout/vList2"/>
    <dgm:cxn modelId="{54BCEF03-D140-4023-8432-BFABC4C2F154}" srcId="{E97888C8-A1B4-41D6-8C7D-CA905004A976}" destId="{6E295622-995F-4C62-BDC3-274E429DBF8C}" srcOrd="1" destOrd="0" parTransId="{DEA81C0E-DD28-45C6-9036-300083FA6C02}" sibTransId="{86A42F70-ECA5-4F91-96EF-59292FC3D9CD}"/>
    <dgm:cxn modelId="{96BFE694-584E-406E-9F1C-360D6DDE00CA}" type="presOf" srcId="{6E295622-995F-4C62-BDC3-274E429DBF8C}" destId="{8E19266D-6618-478B-95BB-022F0A8BE4D1}" srcOrd="0" destOrd="1" presId="urn:microsoft.com/office/officeart/2005/8/layout/vList2"/>
    <dgm:cxn modelId="{597E0037-C255-4324-97B5-E8B851665307}" srcId="{8560B554-19E4-43AF-9D76-8E8C7FECEEB2}" destId="{094AC31C-C08A-4AE0-ACF1-3EE39D9F23DE}" srcOrd="0" destOrd="0" parTransId="{0097F88C-FCC6-4AD7-89A4-A62CB033F198}" sibTransId="{F42D5CFC-117C-451F-B626-12B018727A14}"/>
    <dgm:cxn modelId="{A8E6E029-D888-4775-A686-166642051352}" srcId="{DBD52F09-FCF0-4BC6-9A72-D4FBE24CCB2A}" destId="{8560B554-19E4-43AF-9D76-8E8C7FECEEB2}" srcOrd="2" destOrd="0" parTransId="{A54E4599-D8A2-4B0D-9159-EB6A469A694D}" sibTransId="{84AA5C18-0C71-4D32-9209-3D6A7143B951}"/>
    <dgm:cxn modelId="{E98F5DBD-8D29-4DE4-B028-9E18DF61FCCB}" srcId="{8560B554-19E4-43AF-9D76-8E8C7FECEEB2}" destId="{69E9463B-996C-4F67-85FF-F12E55FCB5FB}" srcOrd="2" destOrd="0" parTransId="{21E98453-AA1B-4DD2-ABF4-FFEF9FCC479A}" sibTransId="{F439019C-8B95-4F4E-8FBA-5E16CBB9CAD5}"/>
    <dgm:cxn modelId="{7611835F-1F2E-44B2-8071-CE33D066DC46}" type="presOf" srcId="{B599D0AF-8501-44FF-9348-FDBFE038E808}" destId="{68EAB7F5-E4E0-4735-AC04-7F37EB255F38}" srcOrd="0" destOrd="0" presId="urn:microsoft.com/office/officeart/2005/8/layout/vList2"/>
    <dgm:cxn modelId="{D41B32FB-7E1D-4ECD-95A9-D38F3A9ADB5A}" type="presOf" srcId="{E97888C8-A1B4-41D6-8C7D-CA905004A976}" destId="{40381CDF-FA21-4372-93D9-163B352CBF9B}" srcOrd="0" destOrd="0" presId="urn:microsoft.com/office/officeart/2005/8/layout/vList2"/>
    <dgm:cxn modelId="{BC1956CE-3B7D-44D4-AB89-052E6809EADF}" type="presOf" srcId="{EE2D77CC-D7A2-4A29-95B5-809AF7FEB1E3}" destId="{6AEFC151-8AA2-42F2-B476-B72F141603FE}" srcOrd="0" destOrd="1" presId="urn:microsoft.com/office/officeart/2005/8/layout/vList2"/>
    <dgm:cxn modelId="{199B4E62-046F-453C-A079-5E92A77CD967}" srcId="{DBD52F09-FCF0-4BC6-9A72-D4FBE24CCB2A}" destId="{B599D0AF-8501-44FF-9348-FDBFE038E808}" srcOrd="1" destOrd="0" parTransId="{EA50C7E5-77B5-4272-B017-4CD28F98586C}" sibTransId="{170BB184-5C0E-4EFB-941C-AC69DBEF4EF8}"/>
    <dgm:cxn modelId="{709A2643-3563-440A-8B8E-AFC5DCC76089}" srcId="{B599D0AF-8501-44FF-9348-FDBFE038E808}" destId="{833CB802-77D2-42C1-B9E1-6744731592AB}" srcOrd="1" destOrd="0" parTransId="{EFE4DD20-5911-4754-BB89-6DD4F5D25D90}" sibTransId="{E6F74799-6263-484D-80CB-FF590B4E7AC8}"/>
    <dgm:cxn modelId="{A30E994C-2F80-433A-A130-399987FBB0C8}" type="presOf" srcId="{8560B554-19E4-43AF-9D76-8E8C7FECEEB2}" destId="{D2F3B460-7CE6-4551-BCD9-F0D50A46D1B3}" srcOrd="0" destOrd="0" presId="urn:microsoft.com/office/officeart/2005/8/layout/vList2"/>
    <dgm:cxn modelId="{E2637283-8495-49E1-9994-075D1F3E087B}" type="presOf" srcId="{C8410C73-FED2-4945-866A-C289A6BBED97}" destId="{8E19266D-6618-478B-95BB-022F0A8BE4D1}" srcOrd="0" destOrd="0" presId="urn:microsoft.com/office/officeart/2005/8/layout/vList2"/>
    <dgm:cxn modelId="{E3BA402F-B1D4-4C89-A328-E81F05C3CE63}" srcId="{B599D0AF-8501-44FF-9348-FDBFE038E808}" destId="{56324594-173D-405C-9A52-960509C1DF59}" srcOrd="0" destOrd="0" parTransId="{59233DDC-92E2-44E0-8023-DA75C6B16019}" sibTransId="{AAE81A40-302C-44EF-A9C8-A0F079D9EE11}"/>
    <dgm:cxn modelId="{6F733373-353E-41AE-9BEB-F042F53366E4}" type="presParOf" srcId="{DF92E81C-7174-44AA-9463-5824C11C0466}" destId="{40381CDF-FA21-4372-93D9-163B352CBF9B}" srcOrd="0" destOrd="0" presId="urn:microsoft.com/office/officeart/2005/8/layout/vList2"/>
    <dgm:cxn modelId="{E4F6E5E2-838B-4499-939B-0EAB47DB1679}" type="presParOf" srcId="{DF92E81C-7174-44AA-9463-5824C11C0466}" destId="{8E19266D-6618-478B-95BB-022F0A8BE4D1}" srcOrd="1" destOrd="0" presId="urn:microsoft.com/office/officeart/2005/8/layout/vList2"/>
    <dgm:cxn modelId="{1E362C2C-8FA3-4A1D-95C4-30B0DEA1246C}" type="presParOf" srcId="{DF92E81C-7174-44AA-9463-5824C11C0466}" destId="{68EAB7F5-E4E0-4735-AC04-7F37EB255F38}" srcOrd="2" destOrd="0" presId="urn:microsoft.com/office/officeart/2005/8/layout/vList2"/>
    <dgm:cxn modelId="{814AE3CC-58DE-4974-B37D-07FA67D0F12B}" type="presParOf" srcId="{DF92E81C-7174-44AA-9463-5824C11C0466}" destId="{4D57C3FF-3294-45CF-96BE-43529966BB72}" srcOrd="3" destOrd="0" presId="urn:microsoft.com/office/officeart/2005/8/layout/vList2"/>
    <dgm:cxn modelId="{999CB60D-4C99-4829-AD0D-B3DD1637F086}" type="presParOf" srcId="{DF92E81C-7174-44AA-9463-5824C11C0466}" destId="{D2F3B460-7CE6-4551-BCD9-F0D50A46D1B3}" srcOrd="4" destOrd="0" presId="urn:microsoft.com/office/officeart/2005/8/layout/vList2"/>
    <dgm:cxn modelId="{A1128BE5-367F-4CEA-9EA0-9EE43ECC2C4A}" type="presParOf" srcId="{DF92E81C-7174-44AA-9463-5824C11C0466}" destId="{6AEFC151-8AA2-42F2-B476-B72F141603F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D52F09-FCF0-4BC6-9A72-D4FBE24CC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A495DE67-9477-4F65-B786-4C72AF50EEDA}">
      <dgm:prSet/>
      <dgm:spPr/>
      <dgm:t>
        <a:bodyPr/>
        <a:lstStyle/>
        <a:p>
          <a:r>
            <a:rPr lang="id-ID" dirty="0" smtClean="0">
              <a:solidFill>
                <a:schemeClr val="tx1"/>
              </a:solidFill>
            </a:rPr>
            <a:t>Sudut dan Ketajaman Penglihatan</a:t>
          </a:r>
          <a:endParaRPr lang="id-ID" dirty="0">
            <a:solidFill>
              <a:schemeClr val="tx1"/>
            </a:solidFill>
          </a:endParaRPr>
        </a:p>
      </dgm:t>
    </dgm:pt>
    <dgm:pt modelId="{B9C1ECA0-4092-48BF-9A17-EB1FEACCAA84}" type="parTrans" cxnId="{62AE0E8C-509A-42C8-9943-6E986A468F92}">
      <dgm:prSet/>
      <dgm:spPr/>
      <dgm:t>
        <a:bodyPr/>
        <a:lstStyle/>
        <a:p>
          <a:endParaRPr lang="id-ID"/>
        </a:p>
      </dgm:t>
    </dgm:pt>
    <dgm:pt modelId="{E4DBF079-4389-4698-BC8A-94F8D8D6A2D3}" type="sibTrans" cxnId="{62AE0E8C-509A-42C8-9943-6E986A468F92}">
      <dgm:prSet/>
      <dgm:spPr/>
      <dgm:t>
        <a:bodyPr/>
        <a:lstStyle/>
        <a:p>
          <a:endParaRPr lang="id-ID"/>
        </a:p>
      </dgm:t>
    </dgm:pt>
    <dgm:pt modelId="{92ABE5F9-6644-490B-8E06-01C62C9D9C52}">
      <dgm:prSet/>
      <dgm:spPr/>
      <dgm:t>
        <a:bodyPr/>
        <a:lstStyle/>
        <a:p>
          <a:r>
            <a:rPr lang="id-ID" dirty="0" smtClean="0"/>
            <a:t>Sudut penglihatan (visual angle) merupakan sudut yang berhadapan oleh objek pada mata</a:t>
          </a:r>
          <a:endParaRPr lang="id-ID" dirty="0"/>
        </a:p>
      </dgm:t>
    </dgm:pt>
    <dgm:pt modelId="{74FC63DC-7541-4AB5-8896-07E241A1E924}" type="parTrans" cxnId="{0E2EAEB3-2C46-48B8-B9B0-0378AD66BAE5}">
      <dgm:prSet/>
      <dgm:spPr/>
      <dgm:t>
        <a:bodyPr/>
        <a:lstStyle/>
        <a:p>
          <a:endParaRPr lang="id-ID"/>
        </a:p>
      </dgm:t>
    </dgm:pt>
    <dgm:pt modelId="{7D357CA8-499B-43E6-AC60-A2959D6C9249}" type="sibTrans" cxnId="{0E2EAEB3-2C46-48B8-B9B0-0378AD66BAE5}">
      <dgm:prSet/>
      <dgm:spPr/>
      <dgm:t>
        <a:bodyPr/>
        <a:lstStyle/>
        <a:p>
          <a:endParaRPr lang="id-ID"/>
        </a:p>
      </dgm:t>
    </dgm:pt>
    <dgm:pt modelId="{0CF43F0D-DA32-4503-86BA-11D98F61D0FC}">
      <dgm:prSet/>
      <dgm:spPr/>
      <dgm:t>
        <a:bodyPr/>
        <a:lstStyle/>
        <a:p>
          <a:r>
            <a:rPr lang="id-ID" dirty="0" smtClean="0"/>
            <a:t>Ketajaman mata (visual acuity) merupakah sudut penglihatan minimum ketika mata masih dapat melihat sebuat objek dengan jelas</a:t>
          </a:r>
          <a:endParaRPr lang="id-ID" dirty="0"/>
        </a:p>
      </dgm:t>
    </dgm:pt>
    <dgm:pt modelId="{DBDEDAB3-E439-419B-8AA3-9786D6887046}" type="parTrans" cxnId="{AD830762-DAD2-45BB-B7A4-956E3D8C9B0F}">
      <dgm:prSet/>
      <dgm:spPr/>
      <dgm:t>
        <a:bodyPr/>
        <a:lstStyle/>
        <a:p>
          <a:endParaRPr lang="id-ID"/>
        </a:p>
      </dgm:t>
    </dgm:pt>
    <dgm:pt modelId="{ECD00400-A3DE-4E6B-A0B9-4BA7BE32AC92}" type="sibTrans" cxnId="{AD830762-DAD2-45BB-B7A4-956E3D8C9B0F}">
      <dgm:prSet/>
      <dgm:spPr/>
      <dgm:t>
        <a:bodyPr/>
        <a:lstStyle/>
        <a:p>
          <a:endParaRPr lang="id-ID"/>
        </a:p>
      </dgm:t>
    </dgm:pt>
    <dgm:pt modelId="{77823E02-4074-4289-9326-4578728AAC71}">
      <dgm:prSet/>
      <dgm:spPr/>
      <dgm:t>
        <a:bodyPr/>
        <a:lstStyle/>
        <a:p>
          <a:r>
            <a:rPr lang="id-ID" dirty="0" smtClean="0">
              <a:solidFill>
                <a:schemeClr val="tx1"/>
              </a:solidFill>
            </a:rPr>
            <a:t>Medan Penglihatan</a:t>
          </a:r>
        </a:p>
      </dgm:t>
    </dgm:pt>
    <dgm:pt modelId="{243F4268-222B-4D53-A2EF-72B15577A61E}" type="parTrans" cxnId="{EA6FA1F5-C865-43F3-A992-603FECA8CB2A}">
      <dgm:prSet/>
      <dgm:spPr/>
      <dgm:t>
        <a:bodyPr/>
        <a:lstStyle/>
        <a:p>
          <a:endParaRPr lang="id-ID"/>
        </a:p>
      </dgm:t>
    </dgm:pt>
    <dgm:pt modelId="{742FC7A4-4731-481A-8F80-49D76F2C66D9}" type="sibTrans" cxnId="{EA6FA1F5-C865-43F3-A992-603FECA8CB2A}">
      <dgm:prSet/>
      <dgm:spPr/>
      <dgm:t>
        <a:bodyPr/>
        <a:lstStyle/>
        <a:p>
          <a:endParaRPr lang="id-ID"/>
        </a:p>
      </dgm:t>
    </dgm:pt>
    <dgm:pt modelId="{65A546E6-5E4C-4DF0-873A-52C8A8568204}">
      <dgm:prSet/>
      <dgm:spPr/>
      <dgm:t>
        <a:bodyPr/>
        <a:lstStyle/>
        <a:p>
          <a:r>
            <a:rPr lang="id-ID" dirty="0" smtClean="0">
              <a:solidFill>
                <a:schemeClr val="tx1"/>
              </a:solidFill>
            </a:rPr>
            <a:t>Warna</a:t>
          </a:r>
        </a:p>
      </dgm:t>
    </dgm:pt>
    <dgm:pt modelId="{84ABD91A-C0C3-44F4-BAA8-556F22D93DA0}" type="parTrans" cxnId="{A83314B1-ED76-4955-B2DB-5EE3D829C26D}">
      <dgm:prSet/>
      <dgm:spPr/>
      <dgm:t>
        <a:bodyPr/>
        <a:lstStyle/>
        <a:p>
          <a:endParaRPr lang="id-ID"/>
        </a:p>
      </dgm:t>
    </dgm:pt>
    <dgm:pt modelId="{FF1E3353-81CA-4F99-B727-20171A72C74F}" type="sibTrans" cxnId="{A83314B1-ED76-4955-B2DB-5EE3D829C26D}">
      <dgm:prSet/>
      <dgm:spPr/>
      <dgm:t>
        <a:bodyPr/>
        <a:lstStyle/>
        <a:p>
          <a:endParaRPr lang="id-ID"/>
        </a:p>
      </dgm:t>
    </dgm:pt>
    <dgm:pt modelId="{F3EB8999-55FA-4A31-8807-FCC5F3D0852A}">
      <dgm:prSet/>
      <dgm:spPr/>
      <dgm:t>
        <a:bodyPr/>
        <a:lstStyle/>
        <a:p>
          <a:r>
            <a:rPr lang="id-ID" smtClean="0"/>
            <a:t>Warna adalah hasil dari cahaya yang terbentuk dari hue (corak/bentuk dari berbagai warna), intensity (intensitas/kecerahan dari suatu warna), dan saturation (kejenuhan atau jumlah putih pada warna)</a:t>
          </a:r>
          <a:endParaRPr lang="id-ID" dirty="0" smtClean="0"/>
        </a:p>
      </dgm:t>
    </dgm:pt>
    <dgm:pt modelId="{CC5B1DD8-0DD7-40C7-95F1-E3251446EE8A}" type="parTrans" cxnId="{E7F849F0-D10F-4767-B588-5D7295A51A7D}">
      <dgm:prSet/>
      <dgm:spPr/>
      <dgm:t>
        <a:bodyPr/>
        <a:lstStyle/>
        <a:p>
          <a:endParaRPr lang="id-ID"/>
        </a:p>
      </dgm:t>
    </dgm:pt>
    <dgm:pt modelId="{8F477F54-2BB5-4F55-94EF-B2566C25D69C}" type="sibTrans" cxnId="{E7F849F0-D10F-4767-B588-5D7295A51A7D}">
      <dgm:prSet/>
      <dgm:spPr/>
      <dgm:t>
        <a:bodyPr/>
        <a:lstStyle/>
        <a:p>
          <a:endParaRPr lang="id-ID"/>
        </a:p>
      </dgm:t>
    </dgm:pt>
    <dgm:pt modelId="{F251C650-21C6-4182-A3F4-AC0C75570DAD}">
      <dgm:prSet/>
      <dgm:spPr/>
      <dgm:t>
        <a:bodyPr/>
        <a:lstStyle/>
        <a:p>
          <a:r>
            <a:rPr lang="id-ID" dirty="0" smtClean="0"/>
            <a:t>Penggunaan warna yang bagus tidak ada acuan resmi, karena karakteristik beberapa orang dalam persepri warna itu berbeda.</a:t>
          </a:r>
        </a:p>
      </dgm:t>
    </dgm:pt>
    <dgm:pt modelId="{FC05CD6D-F4FA-4C1C-82B7-9F3F263B3A58}" type="parTrans" cxnId="{FFE5A100-EEA9-44AF-B92B-2C6321E0E4CE}">
      <dgm:prSet/>
      <dgm:spPr/>
      <dgm:t>
        <a:bodyPr/>
        <a:lstStyle/>
        <a:p>
          <a:endParaRPr lang="id-ID"/>
        </a:p>
      </dgm:t>
    </dgm:pt>
    <dgm:pt modelId="{79BD0DC1-DB31-464A-AE07-BE9E837D7ED3}" type="sibTrans" cxnId="{FFE5A100-EEA9-44AF-B92B-2C6321E0E4CE}">
      <dgm:prSet/>
      <dgm:spPr/>
      <dgm:t>
        <a:bodyPr/>
        <a:lstStyle/>
        <a:p>
          <a:endParaRPr lang="id-ID"/>
        </a:p>
      </dgm:t>
    </dgm:pt>
    <dgm:pt modelId="{872A8F37-88A9-498F-ADFC-AA36600D55E0}">
      <dgm:prSet/>
      <dgm:spPr/>
      <dgm:t>
        <a:bodyPr/>
        <a:lstStyle/>
        <a:p>
          <a:r>
            <a:rPr lang="id-ID" dirty="0" smtClean="0"/>
            <a:t>Medan penglihatan adalah sudut yang dibentuk ketika mata bergerak ke kiri terjauh dan ke kanan terjauh  </a:t>
          </a:r>
        </a:p>
      </dgm:t>
    </dgm:pt>
    <dgm:pt modelId="{F958A324-328E-4B93-8700-33109DB80FE6}" type="parTrans" cxnId="{F94CD753-669A-4D31-AAD1-1A05181DD26D}">
      <dgm:prSet/>
      <dgm:spPr/>
      <dgm:t>
        <a:bodyPr/>
        <a:lstStyle/>
        <a:p>
          <a:endParaRPr lang="id-ID"/>
        </a:p>
      </dgm:t>
    </dgm:pt>
    <dgm:pt modelId="{121478CE-3C84-4094-BD51-5CA3BE226C48}" type="sibTrans" cxnId="{F94CD753-669A-4D31-AAD1-1A05181DD26D}">
      <dgm:prSet/>
      <dgm:spPr/>
      <dgm:t>
        <a:bodyPr/>
        <a:lstStyle/>
        <a:p>
          <a:endParaRPr lang="id-ID"/>
        </a:p>
      </dgm:t>
    </dgm:pt>
    <dgm:pt modelId="{0515EF0D-9B2F-47C4-B5ED-C90B195B30D0}">
      <dgm:prSet/>
      <dgm:spPr/>
      <dgm:t>
        <a:bodyPr/>
        <a:lstStyle/>
        <a:p>
          <a:r>
            <a:rPr lang="id-ID" dirty="0" smtClean="0"/>
            <a:t>dibagi menjadi 4 daerah:</a:t>
          </a:r>
        </a:p>
      </dgm:t>
    </dgm:pt>
    <dgm:pt modelId="{7E290395-0F5D-4A96-918A-5A59AF09BA2B}" type="parTrans" cxnId="{3BFB0326-0E42-4868-B1D7-C46D2D9FFA07}">
      <dgm:prSet/>
      <dgm:spPr/>
      <dgm:t>
        <a:bodyPr/>
        <a:lstStyle/>
        <a:p>
          <a:endParaRPr lang="id-ID"/>
        </a:p>
      </dgm:t>
    </dgm:pt>
    <dgm:pt modelId="{368A6EB1-3EB9-46BD-909B-91A416A325FA}" type="sibTrans" cxnId="{3BFB0326-0E42-4868-B1D7-C46D2D9FFA07}">
      <dgm:prSet/>
      <dgm:spPr/>
      <dgm:t>
        <a:bodyPr/>
        <a:lstStyle/>
        <a:p>
          <a:endParaRPr lang="id-ID"/>
        </a:p>
      </dgm:t>
    </dgm:pt>
    <dgm:pt modelId="{1480BBCF-A0FF-4607-9218-77CE7CBE0BB0}">
      <dgm:prSet/>
      <dgm:spPr/>
      <dgm:t>
        <a:bodyPr/>
        <a:lstStyle/>
        <a:p>
          <a:r>
            <a:rPr lang="id-ID" dirty="0" smtClean="0"/>
            <a:t>Penglihatan </a:t>
          </a:r>
          <a:r>
            <a:rPr lang="id-ID" dirty="0" smtClean="0"/>
            <a:t>binokuler (I) </a:t>
          </a:r>
          <a:endParaRPr lang="id-ID" dirty="0" smtClean="0"/>
        </a:p>
      </dgm:t>
    </dgm:pt>
    <dgm:pt modelId="{CDD544A6-4EB4-49AB-9D4E-E6A02AC7F6D5}" type="parTrans" cxnId="{2CD528B5-86BA-484E-BA59-4D7567613377}">
      <dgm:prSet/>
      <dgm:spPr/>
      <dgm:t>
        <a:bodyPr/>
        <a:lstStyle/>
        <a:p>
          <a:endParaRPr lang="id-ID"/>
        </a:p>
      </dgm:t>
    </dgm:pt>
    <dgm:pt modelId="{B1BCA321-4E3B-4ECE-8C17-22A152C04694}" type="sibTrans" cxnId="{2CD528B5-86BA-484E-BA59-4D7567613377}">
      <dgm:prSet/>
      <dgm:spPr/>
      <dgm:t>
        <a:bodyPr/>
        <a:lstStyle/>
        <a:p>
          <a:endParaRPr lang="id-ID"/>
        </a:p>
      </dgm:t>
    </dgm:pt>
    <dgm:pt modelId="{520C55B8-3EEF-44CA-A7AF-15078D7BA25B}">
      <dgm:prSet/>
      <dgm:spPr/>
      <dgm:t>
        <a:bodyPr/>
        <a:lstStyle/>
        <a:p>
          <a:r>
            <a:rPr lang="id-ID" dirty="0" smtClean="0"/>
            <a:t>Penglihatan monokuler </a:t>
          </a:r>
          <a:r>
            <a:rPr lang="id-ID" dirty="0" smtClean="0"/>
            <a:t>kiri (II)</a:t>
          </a:r>
          <a:endParaRPr lang="id-ID" dirty="0" smtClean="0"/>
        </a:p>
      </dgm:t>
    </dgm:pt>
    <dgm:pt modelId="{2A249F82-4AE8-4C18-A62E-A8489557D19B}" type="parTrans" cxnId="{32CA2C63-112D-46B4-9749-8931A9CE6FE0}">
      <dgm:prSet/>
      <dgm:spPr/>
      <dgm:t>
        <a:bodyPr/>
        <a:lstStyle/>
        <a:p>
          <a:endParaRPr lang="id-ID"/>
        </a:p>
      </dgm:t>
    </dgm:pt>
    <dgm:pt modelId="{3715E7AF-0267-4B41-B8CD-22EFABF1FA14}" type="sibTrans" cxnId="{32CA2C63-112D-46B4-9749-8931A9CE6FE0}">
      <dgm:prSet/>
      <dgm:spPr/>
      <dgm:t>
        <a:bodyPr/>
        <a:lstStyle/>
        <a:p>
          <a:endParaRPr lang="id-ID"/>
        </a:p>
      </dgm:t>
    </dgm:pt>
    <dgm:pt modelId="{CB647CB7-695E-4B68-951A-17656E761122}">
      <dgm:prSet/>
      <dgm:spPr/>
      <dgm:t>
        <a:bodyPr/>
        <a:lstStyle/>
        <a:p>
          <a:r>
            <a:rPr lang="id-ID" dirty="0" smtClean="0"/>
            <a:t>Penglihatan monokuler </a:t>
          </a:r>
          <a:r>
            <a:rPr lang="id-ID" dirty="0" smtClean="0"/>
            <a:t>kanan (III)</a:t>
          </a:r>
          <a:endParaRPr lang="id-ID" dirty="0" smtClean="0"/>
        </a:p>
      </dgm:t>
    </dgm:pt>
    <dgm:pt modelId="{17FB9231-02A8-4869-84E0-C2736432232E}" type="parTrans" cxnId="{6433CC95-F323-4106-8AEE-17ADF3EC9AD4}">
      <dgm:prSet/>
      <dgm:spPr/>
      <dgm:t>
        <a:bodyPr/>
        <a:lstStyle/>
        <a:p>
          <a:endParaRPr lang="id-ID"/>
        </a:p>
      </dgm:t>
    </dgm:pt>
    <dgm:pt modelId="{D8A5F537-72F1-450B-A74E-8B764336A582}" type="sibTrans" cxnId="{6433CC95-F323-4106-8AEE-17ADF3EC9AD4}">
      <dgm:prSet/>
      <dgm:spPr/>
      <dgm:t>
        <a:bodyPr/>
        <a:lstStyle/>
        <a:p>
          <a:endParaRPr lang="id-ID"/>
        </a:p>
      </dgm:t>
    </dgm:pt>
    <dgm:pt modelId="{4364EADB-3EB7-4A3A-A8BE-800C28B4F879}">
      <dgm:prSet/>
      <dgm:spPr/>
      <dgm:t>
        <a:bodyPr/>
        <a:lstStyle/>
        <a:p>
          <a:r>
            <a:rPr lang="id-ID" dirty="0" smtClean="0"/>
            <a:t>Daerah </a:t>
          </a:r>
          <a:r>
            <a:rPr lang="id-ID" dirty="0" smtClean="0"/>
            <a:t>Buta (IV)</a:t>
          </a:r>
          <a:endParaRPr lang="id-ID" dirty="0" smtClean="0"/>
        </a:p>
      </dgm:t>
    </dgm:pt>
    <dgm:pt modelId="{A66E3C8A-DDAB-4B18-B995-04E13F1AC25E}" type="parTrans" cxnId="{131E6AF4-BA12-485A-AFFD-207B915D36DB}">
      <dgm:prSet/>
      <dgm:spPr/>
      <dgm:t>
        <a:bodyPr/>
        <a:lstStyle/>
        <a:p>
          <a:endParaRPr lang="id-ID"/>
        </a:p>
      </dgm:t>
    </dgm:pt>
    <dgm:pt modelId="{35B1C425-DDA9-45DF-89AC-E5B64B45CE51}" type="sibTrans" cxnId="{131E6AF4-BA12-485A-AFFD-207B915D36DB}">
      <dgm:prSet/>
      <dgm:spPr/>
      <dgm:t>
        <a:bodyPr/>
        <a:lstStyle/>
        <a:p>
          <a:endParaRPr lang="id-ID"/>
        </a:p>
      </dgm:t>
    </dgm:pt>
    <dgm:pt modelId="{DF92E81C-7174-44AA-9463-5824C11C0466}" type="pres">
      <dgm:prSet presAssocID="{DBD52F09-FCF0-4BC6-9A72-D4FBE24CCB2A}" presName="linear" presStyleCnt="0">
        <dgm:presLayoutVars>
          <dgm:animLvl val="lvl"/>
          <dgm:resizeHandles val="exact"/>
        </dgm:presLayoutVars>
      </dgm:prSet>
      <dgm:spPr/>
      <dgm:t>
        <a:bodyPr/>
        <a:lstStyle/>
        <a:p>
          <a:endParaRPr lang="id-ID"/>
        </a:p>
      </dgm:t>
    </dgm:pt>
    <dgm:pt modelId="{7C5C79E0-D5AF-4EBC-9B5A-9E896EC3CB88}" type="pres">
      <dgm:prSet presAssocID="{A495DE67-9477-4F65-B786-4C72AF50EEDA}" presName="parentText" presStyleLbl="node1" presStyleIdx="0" presStyleCnt="3">
        <dgm:presLayoutVars>
          <dgm:chMax val="0"/>
          <dgm:bulletEnabled val="1"/>
        </dgm:presLayoutVars>
      </dgm:prSet>
      <dgm:spPr/>
      <dgm:t>
        <a:bodyPr/>
        <a:lstStyle/>
        <a:p>
          <a:endParaRPr lang="id-ID"/>
        </a:p>
      </dgm:t>
    </dgm:pt>
    <dgm:pt modelId="{7AD26F17-3721-43D4-8912-AFCCFC2004B6}" type="pres">
      <dgm:prSet presAssocID="{A495DE67-9477-4F65-B786-4C72AF50EEDA}" presName="childText" presStyleLbl="revTx" presStyleIdx="0" presStyleCnt="3">
        <dgm:presLayoutVars>
          <dgm:bulletEnabled val="1"/>
        </dgm:presLayoutVars>
      </dgm:prSet>
      <dgm:spPr/>
      <dgm:t>
        <a:bodyPr/>
        <a:lstStyle/>
        <a:p>
          <a:endParaRPr lang="id-ID"/>
        </a:p>
      </dgm:t>
    </dgm:pt>
    <dgm:pt modelId="{37F64268-F2C6-4A19-A292-5DE2E2F5B2BC}" type="pres">
      <dgm:prSet presAssocID="{77823E02-4074-4289-9326-4578728AAC71}" presName="parentText" presStyleLbl="node1" presStyleIdx="1" presStyleCnt="3">
        <dgm:presLayoutVars>
          <dgm:chMax val="0"/>
          <dgm:bulletEnabled val="1"/>
        </dgm:presLayoutVars>
      </dgm:prSet>
      <dgm:spPr/>
      <dgm:t>
        <a:bodyPr/>
        <a:lstStyle/>
        <a:p>
          <a:endParaRPr lang="id-ID"/>
        </a:p>
      </dgm:t>
    </dgm:pt>
    <dgm:pt modelId="{5B8A6DF6-405E-4944-87BE-EE801D0D6CA3}" type="pres">
      <dgm:prSet presAssocID="{77823E02-4074-4289-9326-4578728AAC71}" presName="childText" presStyleLbl="revTx" presStyleIdx="1" presStyleCnt="3">
        <dgm:presLayoutVars>
          <dgm:bulletEnabled val="1"/>
        </dgm:presLayoutVars>
      </dgm:prSet>
      <dgm:spPr/>
      <dgm:t>
        <a:bodyPr/>
        <a:lstStyle/>
        <a:p>
          <a:endParaRPr lang="id-ID"/>
        </a:p>
      </dgm:t>
    </dgm:pt>
    <dgm:pt modelId="{4FFE04CC-A14F-4DDC-A738-B1B3708B3519}" type="pres">
      <dgm:prSet presAssocID="{65A546E6-5E4C-4DF0-873A-52C8A8568204}" presName="parentText" presStyleLbl="node1" presStyleIdx="2" presStyleCnt="3">
        <dgm:presLayoutVars>
          <dgm:chMax val="0"/>
          <dgm:bulletEnabled val="1"/>
        </dgm:presLayoutVars>
      </dgm:prSet>
      <dgm:spPr/>
      <dgm:t>
        <a:bodyPr/>
        <a:lstStyle/>
        <a:p>
          <a:endParaRPr lang="id-ID"/>
        </a:p>
      </dgm:t>
    </dgm:pt>
    <dgm:pt modelId="{7F866790-CD55-4CDA-BA67-2B170D51D296}" type="pres">
      <dgm:prSet presAssocID="{65A546E6-5E4C-4DF0-873A-52C8A8568204}" presName="childText" presStyleLbl="revTx" presStyleIdx="2" presStyleCnt="3">
        <dgm:presLayoutVars>
          <dgm:bulletEnabled val="1"/>
        </dgm:presLayoutVars>
      </dgm:prSet>
      <dgm:spPr/>
      <dgm:t>
        <a:bodyPr/>
        <a:lstStyle/>
        <a:p>
          <a:endParaRPr lang="id-ID"/>
        </a:p>
      </dgm:t>
    </dgm:pt>
  </dgm:ptLst>
  <dgm:cxnLst>
    <dgm:cxn modelId="{131E6AF4-BA12-485A-AFFD-207B915D36DB}" srcId="{0515EF0D-9B2F-47C4-B5ED-C90B195B30D0}" destId="{4364EADB-3EB7-4A3A-A8BE-800C28B4F879}" srcOrd="3" destOrd="0" parTransId="{A66E3C8A-DDAB-4B18-B995-04E13F1AC25E}" sibTransId="{35B1C425-DDA9-45DF-89AC-E5B64B45CE51}"/>
    <dgm:cxn modelId="{EA6FA1F5-C865-43F3-A992-603FECA8CB2A}" srcId="{DBD52F09-FCF0-4BC6-9A72-D4FBE24CCB2A}" destId="{77823E02-4074-4289-9326-4578728AAC71}" srcOrd="1" destOrd="0" parTransId="{243F4268-222B-4D53-A2EF-72B15577A61E}" sibTransId="{742FC7A4-4731-481A-8F80-49D76F2C66D9}"/>
    <dgm:cxn modelId="{AD5B82FD-9093-441E-860D-597DA992499D}" type="presOf" srcId="{4364EADB-3EB7-4A3A-A8BE-800C28B4F879}" destId="{5B8A6DF6-405E-4944-87BE-EE801D0D6CA3}" srcOrd="0" destOrd="5" presId="urn:microsoft.com/office/officeart/2005/8/layout/vList2"/>
    <dgm:cxn modelId="{6433CC95-F323-4106-8AEE-17ADF3EC9AD4}" srcId="{0515EF0D-9B2F-47C4-B5ED-C90B195B30D0}" destId="{CB647CB7-695E-4B68-951A-17656E761122}" srcOrd="2" destOrd="0" parTransId="{17FB9231-02A8-4869-84E0-C2736432232E}" sibTransId="{D8A5F537-72F1-450B-A74E-8B764336A582}"/>
    <dgm:cxn modelId="{3BFB0326-0E42-4868-B1D7-C46D2D9FFA07}" srcId="{77823E02-4074-4289-9326-4578728AAC71}" destId="{0515EF0D-9B2F-47C4-B5ED-C90B195B30D0}" srcOrd="1" destOrd="0" parTransId="{7E290395-0F5D-4A96-918A-5A59AF09BA2B}" sibTransId="{368A6EB1-3EB9-46BD-909B-91A416A325FA}"/>
    <dgm:cxn modelId="{4C39C8B9-4CE1-4778-877D-52C4EE298204}" type="presOf" srcId="{65A546E6-5E4C-4DF0-873A-52C8A8568204}" destId="{4FFE04CC-A14F-4DDC-A738-B1B3708B3519}" srcOrd="0" destOrd="0" presId="urn:microsoft.com/office/officeart/2005/8/layout/vList2"/>
    <dgm:cxn modelId="{4B9A78BC-6489-4C92-BFF7-32B78D5CB788}" type="presOf" srcId="{1480BBCF-A0FF-4607-9218-77CE7CBE0BB0}" destId="{5B8A6DF6-405E-4944-87BE-EE801D0D6CA3}" srcOrd="0" destOrd="2" presId="urn:microsoft.com/office/officeart/2005/8/layout/vList2"/>
    <dgm:cxn modelId="{45EF2F2D-6926-463E-92AE-2596B0F91D62}" type="presOf" srcId="{A495DE67-9477-4F65-B786-4C72AF50EEDA}" destId="{7C5C79E0-D5AF-4EBC-9B5A-9E896EC3CB88}" srcOrd="0" destOrd="0" presId="urn:microsoft.com/office/officeart/2005/8/layout/vList2"/>
    <dgm:cxn modelId="{E7F849F0-D10F-4767-B588-5D7295A51A7D}" srcId="{65A546E6-5E4C-4DF0-873A-52C8A8568204}" destId="{F3EB8999-55FA-4A31-8807-FCC5F3D0852A}" srcOrd="0" destOrd="0" parTransId="{CC5B1DD8-0DD7-40C7-95F1-E3251446EE8A}" sibTransId="{8F477F54-2BB5-4F55-94EF-B2566C25D69C}"/>
    <dgm:cxn modelId="{65CADC99-94B0-4908-8A4C-2E7D9F4F7642}" type="presOf" srcId="{CB647CB7-695E-4B68-951A-17656E761122}" destId="{5B8A6DF6-405E-4944-87BE-EE801D0D6CA3}" srcOrd="0" destOrd="4" presId="urn:microsoft.com/office/officeart/2005/8/layout/vList2"/>
    <dgm:cxn modelId="{C965BD5C-8FF4-4C1C-A3D9-531233872950}" type="presOf" srcId="{0515EF0D-9B2F-47C4-B5ED-C90B195B30D0}" destId="{5B8A6DF6-405E-4944-87BE-EE801D0D6CA3}" srcOrd="0" destOrd="1" presId="urn:microsoft.com/office/officeart/2005/8/layout/vList2"/>
    <dgm:cxn modelId="{FFE5A100-EEA9-44AF-B92B-2C6321E0E4CE}" srcId="{65A546E6-5E4C-4DF0-873A-52C8A8568204}" destId="{F251C650-21C6-4182-A3F4-AC0C75570DAD}" srcOrd="1" destOrd="0" parTransId="{FC05CD6D-F4FA-4C1C-82B7-9F3F263B3A58}" sibTransId="{79BD0DC1-DB31-464A-AE07-BE9E837D7ED3}"/>
    <dgm:cxn modelId="{9E7A4343-C245-4C1D-B057-E824B744CE13}" type="presOf" srcId="{92ABE5F9-6644-490B-8E06-01C62C9D9C52}" destId="{7AD26F17-3721-43D4-8912-AFCCFC2004B6}" srcOrd="0" destOrd="0" presId="urn:microsoft.com/office/officeart/2005/8/layout/vList2"/>
    <dgm:cxn modelId="{62AE0E8C-509A-42C8-9943-6E986A468F92}" srcId="{DBD52F09-FCF0-4BC6-9A72-D4FBE24CCB2A}" destId="{A495DE67-9477-4F65-B786-4C72AF50EEDA}" srcOrd="0" destOrd="0" parTransId="{B9C1ECA0-4092-48BF-9A17-EB1FEACCAA84}" sibTransId="{E4DBF079-4389-4698-BC8A-94F8D8D6A2D3}"/>
    <dgm:cxn modelId="{DEDCB3CB-461B-4361-970B-6B641901FA99}" type="presOf" srcId="{F251C650-21C6-4182-A3F4-AC0C75570DAD}" destId="{7F866790-CD55-4CDA-BA67-2B170D51D296}" srcOrd="0" destOrd="1" presId="urn:microsoft.com/office/officeart/2005/8/layout/vList2"/>
    <dgm:cxn modelId="{F94CD753-669A-4D31-AAD1-1A05181DD26D}" srcId="{77823E02-4074-4289-9326-4578728AAC71}" destId="{872A8F37-88A9-498F-ADFC-AA36600D55E0}" srcOrd="0" destOrd="0" parTransId="{F958A324-328E-4B93-8700-33109DB80FE6}" sibTransId="{121478CE-3C84-4094-BD51-5CA3BE226C48}"/>
    <dgm:cxn modelId="{A83314B1-ED76-4955-B2DB-5EE3D829C26D}" srcId="{DBD52F09-FCF0-4BC6-9A72-D4FBE24CCB2A}" destId="{65A546E6-5E4C-4DF0-873A-52C8A8568204}" srcOrd="2" destOrd="0" parTransId="{84ABD91A-C0C3-44F4-BAA8-556F22D93DA0}" sibTransId="{FF1E3353-81CA-4F99-B727-20171A72C74F}"/>
    <dgm:cxn modelId="{4C362268-A06C-4038-8C29-909E02FFA674}" type="presOf" srcId="{77823E02-4074-4289-9326-4578728AAC71}" destId="{37F64268-F2C6-4A19-A292-5DE2E2F5B2BC}" srcOrd="0" destOrd="0" presId="urn:microsoft.com/office/officeart/2005/8/layout/vList2"/>
    <dgm:cxn modelId="{32CA2C63-112D-46B4-9749-8931A9CE6FE0}" srcId="{0515EF0D-9B2F-47C4-B5ED-C90B195B30D0}" destId="{520C55B8-3EEF-44CA-A7AF-15078D7BA25B}" srcOrd="1" destOrd="0" parTransId="{2A249F82-4AE8-4C18-A62E-A8489557D19B}" sibTransId="{3715E7AF-0267-4B41-B8CD-22EFABF1FA14}"/>
    <dgm:cxn modelId="{0E2EAEB3-2C46-48B8-B9B0-0378AD66BAE5}" srcId="{A495DE67-9477-4F65-B786-4C72AF50EEDA}" destId="{92ABE5F9-6644-490B-8E06-01C62C9D9C52}" srcOrd="0" destOrd="0" parTransId="{74FC63DC-7541-4AB5-8896-07E241A1E924}" sibTransId="{7D357CA8-499B-43E6-AC60-A2959D6C9249}"/>
    <dgm:cxn modelId="{BE4B9ABA-11A2-435F-BE9F-FDCADBAB0752}" type="presOf" srcId="{520C55B8-3EEF-44CA-A7AF-15078D7BA25B}" destId="{5B8A6DF6-405E-4944-87BE-EE801D0D6CA3}" srcOrd="0" destOrd="3" presId="urn:microsoft.com/office/officeart/2005/8/layout/vList2"/>
    <dgm:cxn modelId="{BA8A3402-E69B-4CD7-95AA-78AE34C5F1EA}" type="presOf" srcId="{0CF43F0D-DA32-4503-86BA-11D98F61D0FC}" destId="{7AD26F17-3721-43D4-8912-AFCCFC2004B6}" srcOrd="0" destOrd="1" presId="urn:microsoft.com/office/officeart/2005/8/layout/vList2"/>
    <dgm:cxn modelId="{289094FB-8F21-4874-8314-7568B6B41608}" type="presOf" srcId="{DBD52F09-FCF0-4BC6-9A72-D4FBE24CCB2A}" destId="{DF92E81C-7174-44AA-9463-5824C11C0466}" srcOrd="0" destOrd="0" presId="urn:microsoft.com/office/officeart/2005/8/layout/vList2"/>
    <dgm:cxn modelId="{C7A31099-7A42-495A-95D1-674D2F4A7C51}" type="presOf" srcId="{F3EB8999-55FA-4A31-8807-FCC5F3D0852A}" destId="{7F866790-CD55-4CDA-BA67-2B170D51D296}" srcOrd="0" destOrd="0" presId="urn:microsoft.com/office/officeart/2005/8/layout/vList2"/>
    <dgm:cxn modelId="{AD830762-DAD2-45BB-B7A4-956E3D8C9B0F}" srcId="{A495DE67-9477-4F65-B786-4C72AF50EEDA}" destId="{0CF43F0D-DA32-4503-86BA-11D98F61D0FC}" srcOrd="1" destOrd="0" parTransId="{DBDEDAB3-E439-419B-8AA3-9786D6887046}" sibTransId="{ECD00400-A3DE-4E6B-A0B9-4BA7BE32AC92}"/>
    <dgm:cxn modelId="{C9696DF4-DE95-48C1-8BA4-5092308DEEE4}" type="presOf" srcId="{872A8F37-88A9-498F-ADFC-AA36600D55E0}" destId="{5B8A6DF6-405E-4944-87BE-EE801D0D6CA3}" srcOrd="0" destOrd="0" presId="urn:microsoft.com/office/officeart/2005/8/layout/vList2"/>
    <dgm:cxn modelId="{2CD528B5-86BA-484E-BA59-4D7567613377}" srcId="{0515EF0D-9B2F-47C4-B5ED-C90B195B30D0}" destId="{1480BBCF-A0FF-4607-9218-77CE7CBE0BB0}" srcOrd="0" destOrd="0" parTransId="{CDD544A6-4EB4-49AB-9D4E-E6A02AC7F6D5}" sibTransId="{B1BCA321-4E3B-4ECE-8C17-22A152C04694}"/>
    <dgm:cxn modelId="{714D57BE-B03B-465F-943C-6B92BE86809B}" type="presParOf" srcId="{DF92E81C-7174-44AA-9463-5824C11C0466}" destId="{7C5C79E0-D5AF-4EBC-9B5A-9E896EC3CB88}" srcOrd="0" destOrd="0" presId="urn:microsoft.com/office/officeart/2005/8/layout/vList2"/>
    <dgm:cxn modelId="{B97DCEFD-34B9-4424-B09D-2ED71C695570}" type="presParOf" srcId="{DF92E81C-7174-44AA-9463-5824C11C0466}" destId="{7AD26F17-3721-43D4-8912-AFCCFC2004B6}" srcOrd="1" destOrd="0" presId="urn:microsoft.com/office/officeart/2005/8/layout/vList2"/>
    <dgm:cxn modelId="{323896D2-04DC-4C62-B9A6-B413AE3CAD54}" type="presParOf" srcId="{DF92E81C-7174-44AA-9463-5824C11C0466}" destId="{37F64268-F2C6-4A19-A292-5DE2E2F5B2BC}" srcOrd="2" destOrd="0" presId="urn:microsoft.com/office/officeart/2005/8/layout/vList2"/>
    <dgm:cxn modelId="{754FF339-0E8B-4C7A-80EB-60866F92E87C}" type="presParOf" srcId="{DF92E81C-7174-44AA-9463-5824C11C0466}" destId="{5B8A6DF6-405E-4944-87BE-EE801D0D6CA3}" srcOrd="3" destOrd="0" presId="urn:microsoft.com/office/officeart/2005/8/layout/vList2"/>
    <dgm:cxn modelId="{C0548DC0-95DD-414A-879E-B3F01EB3CEE8}" type="presParOf" srcId="{DF92E81C-7174-44AA-9463-5824C11C0466}" destId="{4FFE04CC-A14F-4DDC-A738-B1B3708B3519}" srcOrd="4" destOrd="0" presId="urn:microsoft.com/office/officeart/2005/8/layout/vList2"/>
    <dgm:cxn modelId="{972D84F6-1F6B-4247-BBAF-9139355F8CD6}" type="presParOf" srcId="{DF92E81C-7174-44AA-9463-5824C11C0466}" destId="{7F866790-CD55-4CDA-BA67-2B170D51D29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EF0525-1B0B-4240-9876-0851F4832199}" type="doc">
      <dgm:prSet loTypeId="urn:microsoft.com/office/officeart/2005/8/layout/arrow2" loCatId="process" qsTypeId="urn:microsoft.com/office/officeart/2005/8/quickstyle/simple1" qsCatId="simple" csTypeId="urn:microsoft.com/office/officeart/2005/8/colors/accent3_1" csCatId="accent3" phldr="1"/>
      <dgm:spPr/>
    </dgm:pt>
    <dgm:pt modelId="{125C0190-0F36-4717-8D67-E08DC3B8DCC9}">
      <dgm:prSet phldrT="[Text]"/>
      <dgm:spPr/>
      <dgm:t>
        <a:bodyPr/>
        <a:lstStyle/>
        <a:p>
          <a:r>
            <a:rPr lang="sv-SE" smtClean="0"/>
            <a:t>Hindari penggunaan warna tajam yang simultan yang menyebabkan mata lelah</a:t>
          </a:r>
          <a:endParaRPr lang="id-ID"/>
        </a:p>
      </dgm:t>
    </dgm:pt>
    <dgm:pt modelId="{B96FE448-DDB5-481A-9B5E-C6D8575E2838}" type="parTrans" cxnId="{9411A662-537C-4C4F-B093-15B0EE4CE7C6}">
      <dgm:prSet/>
      <dgm:spPr/>
      <dgm:t>
        <a:bodyPr/>
        <a:lstStyle/>
        <a:p>
          <a:endParaRPr lang="id-ID"/>
        </a:p>
      </dgm:t>
    </dgm:pt>
    <dgm:pt modelId="{D2D6C96F-465E-4336-8B6B-CF4ECF7CB8B6}" type="sibTrans" cxnId="{9411A662-537C-4C4F-B093-15B0EE4CE7C6}">
      <dgm:prSet/>
      <dgm:spPr/>
      <dgm:t>
        <a:bodyPr/>
        <a:lstStyle/>
        <a:p>
          <a:endParaRPr lang="id-ID"/>
        </a:p>
      </dgm:t>
    </dgm:pt>
    <dgm:pt modelId="{A6775A28-6B63-4CA6-BB4E-60886D69ADB3}">
      <dgm:prSet/>
      <dgm:spPr/>
      <dgm:t>
        <a:bodyPr/>
        <a:lstStyle/>
        <a:p>
          <a:r>
            <a:rPr lang="id-ID" smtClean="0"/>
            <a:t>Hindari warna biru murni untuk teks, garis tipis dan bentuk yang sangat kecil</a:t>
          </a:r>
          <a:endParaRPr lang="id-ID"/>
        </a:p>
      </dgm:t>
    </dgm:pt>
    <dgm:pt modelId="{4759DE1B-0BFE-4CF7-88C6-DA8674A256F5}" type="parTrans" cxnId="{6EAD6194-D6D9-48E6-82D1-F5DC88D432D3}">
      <dgm:prSet/>
      <dgm:spPr/>
      <dgm:t>
        <a:bodyPr/>
        <a:lstStyle/>
        <a:p>
          <a:endParaRPr lang="id-ID"/>
        </a:p>
      </dgm:t>
    </dgm:pt>
    <dgm:pt modelId="{9BF77E5D-75AB-4C88-91D6-0F548C3100AB}" type="sibTrans" cxnId="{6EAD6194-D6D9-48E6-82D1-F5DC88D432D3}">
      <dgm:prSet/>
      <dgm:spPr/>
      <dgm:t>
        <a:bodyPr/>
        <a:lstStyle/>
        <a:p>
          <a:endParaRPr lang="id-ID"/>
        </a:p>
      </dgm:t>
    </dgm:pt>
    <dgm:pt modelId="{CDD4E065-388B-49AE-9A36-34D7E4E038AD}">
      <dgm:prSet/>
      <dgm:spPr/>
      <dgm:t>
        <a:bodyPr/>
        <a:lstStyle/>
        <a:p>
          <a:r>
            <a:rPr lang="id-ID" smtClean="0"/>
            <a:t>Hindari warna merah dan hijau untuk tampilan berskala besar, tetapi gunakan warna biru dan kuning</a:t>
          </a:r>
          <a:endParaRPr lang="id-ID"/>
        </a:p>
      </dgm:t>
    </dgm:pt>
    <dgm:pt modelId="{9C0D28B4-C395-4829-8E02-C8DD9AE451CF}" type="parTrans" cxnId="{17029085-932F-4D9E-BF49-95E67C93714A}">
      <dgm:prSet/>
      <dgm:spPr/>
      <dgm:t>
        <a:bodyPr/>
        <a:lstStyle/>
        <a:p>
          <a:endParaRPr lang="id-ID"/>
        </a:p>
      </dgm:t>
    </dgm:pt>
    <dgm:pt modelId="{60CBBFC0-669D-4316-AE54-578151DEFFBF}" type="sibTrans" cxnId="{17029085-932F-4D9E-BF49-95E67C93714A}">
      <dgm:prSet/>
      <dgm:spPr/>
      <dgm:t>
        <a:bodyPr/>
        <a:lstStyle/>
        <a:p>
          <a:endParaRPr lang="id-ID"/>
        </a:p>
      </dgm:t>
    </dgm:pt>
    <dgm:pt modelId="{6AB77AAD-6CF5-4807-ABD5-A40CADF483D4}">
      <dgm:prSet/>
      <dgm:spPr/>
      <dgm:t>
        <a:bodyPr/>
        <a:lstStyle/>
        <a:p>
          <a:r>
            <a:rPr lang="id-ID" smtClean="0"/>
            <a:t>Pengaturan cahaya di dalam ruangan diperlukan karena warna akan berubah ketika cahaya berubah</a:t>
          </a:r>
          <a:endParaRPr lang="id-ID"/>
        </a:p>
      </dgm:t>
    </dgm:pt>
    <dgm:pt modelId="{A88A722F-917F-4A63-B1FC-0F5E959BD9AC}" type="parTrans" cxnId="{0191ED36-7779-4370-AF66-2049359AED0F}">
      <dgm:prSet/>
      <dgm:spPr/>
      <dgm:t>
        <a:bodyPr/>
        <a:lstStyle/>
        <a:p>
          <a:endParaRPr lang="id-ID"/>
        </a:p>
      </dgm:t>
    </dgm:pt>
    <dgm:pt modelId="{C9C37B01-E454-4880-9967-E7FE4C491430}" type="sibTrans" cxnId="{0191ED36-7779-4370-AF66-2049359AED0F}">
      <dgm:prSet/>
      <dgm:spPr/>
      <dgm:t>
        <a:bodyPr/>
        <a:lstStyle/>
        <a:p>
          <a:endParaRPr lang="id-ID"/>
        </a:p>
      </dgm:t>
    </dgm:pt>
    <dgm:pt modelId="{3330E370-5E14-4B8A-935B-90614F716401}" type="pres">
      <dgm:prSet presAssocID="{90EF0525-1B0B-4240-9876-0851F4832199}" presName="arrowDiagram" presStyleCnt="0">
        <dgm:presLayoutVars>
          <dgm:chMax val="5"/>
          <dgm:dir/>
          <dgm:resizeHandles val="exact"/>
        </dgm:presLayoutVars>
      </dgm:prSet>
      <dgm:spPr/>
    </dgm:pt>
    <dgm:pt modelId="{D365F308-2A7F-4D10-9C4D-2FC26E0FCB7D}" type="pres">
      <dgm:prSet presAssocID="{90EF0525-1B0B-4240-9876-0851F4832199}" presName="arrow" presStyleLbl="bgShp" presStyleIdx="0" presStyleCnt="1"/>
      <dgm:spPr/>
    </dgm:pt>
    <dgm:pt modelId="{B070B54F-36B4-47CF-86B0-C3BF1FBE6958}" type="pres">
      <dgm:prSet presAssocID="{90EF0525-1B0B-4240-9876-0851F4832199}" presName="arrowDiagram4" presStyleCnt="0"/>
      <dgm:spPr/>
    </dgm:pt>
    <dgm:pt modelId="{0CFC505B-FB8C-4D82-8314-79A6C097B2A4}" type="pres">
      <dgm:prSet presAssocID="{125C0190-0F36-4717-8D67-E08DC3B8DCC9}" presName="bullet4a" presStyleLbl="node1" presStyleIdx="0" presStyleCnt="4"/>
      <dgm:spPr/>
    </dgm:pt>
    <dgm:pt modelId="{1504BFBF-955B-4BC3-ADCE-2F6DD54633D4}" type="pres">
      <dgm:prSet presAssocID="{125C0190-0F36-4717-8D67-E08DC3B8DCC9}" presName="textBox4a" presStyleLbl="revTx" presStyleIdx="0" presStyleCnt="4">
        <dgm:presLayoutVars>
          <dgm:bulletEnabled val="1"/>
        </dgm:presLayoutVars>
      </dgm:prSet>
      <dgm:spPr/>
      <dgm:t>
        <a:bodyPr/>
        <a:lstStyle/>
        <a:p>
          <a:endParaRPr lang="id-ID"/>
        </a:p>
      </dgm:t>
    </dgm:pt>
    <dgm:pt modelId="{E0817F52-F676-4D8A-94BA-B11DC026E1AF}" type="pres">
      <dgm:prSet presAssocID="{A6775A28-6B63-4CA6-BB4E-60886D69ADB3}" presName="bullet4b" presStyleLbl="node1" presStyleIdx="1" presStyleCnt="4"/>
      <dgm:spPr/>
    </dgm:pt>
    <dgm:pt modelId="{788FD34F-32FD-4BB7-BF53-5B3CBB3C6124}" type="pres">
      <dgm:prSet presAssocID="{A6775A28-6B63-4CA6-BB4E-60886D69ADB3}" presName="textBox4b" presStyleLbl="revTx" presStyleIdx="1" presStyleCnt="4">
        <dgm:presLayoutVars>
          <dgm:bulletEnabled val="1"/>
        </dgm:presLayoutVars>
      </dgm:prSet>
      <dgm:spPr/>
      <dgm:t>
        <a:bodyPr/>
        <a:lstStyle/>
        <a:p>
          <a:endParaRPr lang="id-ID"/>
        </a:p>
      </dgm:t>
    </dgm:pt>
    <dgm:pt modelId="{59339E2C-167B-4675-8A2B-3AC439D80D7D}" type="pres">
      <dgm:prSet presAssocID="{CDD4E065-388B-49AE-9A36-34D7E4E038AD}" presName="bullet4c" presStyleLbl="node1" presStyleIdx="2" presStyleCnt="4"/>
      <dgm:spPr/>
    </dgm:pt>
    <dgm:pt modelId="{2AA5A6E7-C55E-407E-AE85-05B5FD6BFA2E}" type="pres">
      <dgm:prSet presAssocID="{CDD4E065-388B-49AE-9A36-34D7E4E038AD}" presName="textBox4c" presStyleLbl="revTx" presStyleIdx="2" presStyleCnt="4">
        <dgm:presLayoutVars>
          <dgm:bulletEnabled val="1"/>
        </dgm:presLayoutVars>
      </dgm:prSet>
      <dgm:spPr/>
      <dgm:t>
        <a:bodyPr/>
        <a:lstStyle/>
        <a:p>
          <a:endParaRPr lang="id-ID"/>
        </a:p>
      </dgm:t>
    </dgm:pt>
    <dgm:pt modelId="{ADC9D94B-46C5-4574-9F41-457482B4E0E6}" type="pres">
      <dgm:prSet presAssocID="{6AB77AAD-6CF5-4807-ABD5-A40CADF483D4}" presName="bullet4d" presStyleLbl="node1" presStyleIdx="3" presStyleCnt="4"/>
      <dgm:spPr/>
    </dgm:pt>
    <dgm:pt modelId="{CF799A08-A531-439E-B961-679F7799DE1E}" type="pres">
      <dgm:prSet presAssocID="{6AB77AAD-6CF5-4807-ABD5-A40CADF483D4}" presName="textBox4d" presStyleLbl="revTx" presStyleIdx="3" presStyleCnt="4">
        <dgm:presLayoutVars>
          <dgm:bulletEnabled val="1"/>
        </dgm:presLayoutVars>
      </dgm:prSet>
      <dgm:spPr/>
      <dgm:t>
        <a:bodyPr/>
        <a:lstStyle/>
        <a:p>
          <a:endParaRPr lang="id-ID"/>
        </a:p>
      </dgm:t>
    </dgm:pt>
  </dgm:ptLst>
  <dgm:cxnLst>
    <dgm:cxn modelId="{2A1E41BB-057F-46D5-9E76-047ABB3CF189}" type="presOf" srcId="{CDD4E065-388B-49AE-9A36-34D7E4E038AD}" destId="{2AA5A6E7-C55E-407E-AE85-05B5FD6BFA2E}" srcOrd="0" destOrd="0" presId="urn:microsoft.com/office/officeart/2005/8/layout/arrow2"/>
    <dgm:cxn modelId="{17029085-932F-4D9E-BF49-95E67C93714A}" srcId="{90EF0525-1B0B-4240-9876-0851F4832199}" destId="{CDD4E065-388B-49AE-9A36-34D7E4E038AD}" srcOrd="2" destOrd="0" parTransId="{9C0D28B4-C395-4829-8E02-C8DD9AE451CF}" sibTransId="{60CBBFC0-669D-4316-AE54-578151DEFFBF}"/>
    <dgm:cxn modelId="{F9C8C057-51CF-4E63-8CF4-9C000D4AE07E}" type="presOf" srcId="{90EF0525-1B0B-4240-9876-0851F4832199}" destId="{3330E370-5E14-4B8A-935B-90614F716401}" srcOrd="0" destOrd="0" presId="urn:microsoft.com/office/officeart/2005/8/layout/arrow2"/>
    <dgm:cxn modelId="{0191ED36-7779-4370-AF66-2049359AED0F}" srcId="{90EF0525-1B0B-4240-9876-0851F4832199}" destId="{6AB77AAD-6CF5-4807-ABD5-A40CADF483D4}" srcOrd="3" destOrd="0" parTransId="{A88A722F-917F-4A63-B1FC-0F5E959BD9AC}" sibTransId="{C9C37B01-E454-4880-9967-E7FE4C491430}"/>
    <dgm:cxn modelId="{6EAD6194-D6D9-48E6-82D1-F5DC88D432D3}" srcId="{90EF0525-1B0B-4240-9876-0851F4832199}" destId="{A6775A28-6B63-4CA6-BB4E-60886D69ADB3}" srcOrd="1" destOrd="0" parTransId="{4759DE1B-0BFE-4CF7-88C6-DA8674A256F5}" sibTransId="{9BF77E5D-75AB-4C88-91D6-0F548C3100AB}"/>
    <dgm:cxn modelId="{9411A662-537C-4C4F-B093-15B0EE4CE7C6}" srcId="{90EF0525-1B0B-4240-9876-0851F4832199}" destId="{125C0190-0F36-4717-8D67-E08DC3B8DCC9}" srcOrd="0" destOrd="0" parTransId="{B96FE448-DDB5-481A-9B5E-C6D8575E2838}" sibTransId="{D2D6C96F-465E-4336-8B6B-CF4ECF7CB8B6}"/>
    <dgm:cxn modelId="{41329D66-23C6-4742-8486-83F0C791EA1F}" type="presOf" srcId="{6AB77AAD-6CF5-4807-ABD5-A40CADF483D4}" destId="{CF799A08-A531-439E-B961-679F7799DE1E}" srcOrd="0" destOrd="0" presId="urn:microsoft.com/office/officeart/2005/8/layout/arrow2"/>
    <dgm:cxn modelId="{2749CD7C-CDE3-4A0C-A261-4728277AB6F1}" type="presOf" srcId="{A6775A28-6B63-4CA6-BB4E-60886D69ADB3}" destId="{788FD34F-32FD-4BB7-BF53-5B3CBB3C6124}" srcOrd="0" destOrd="0" presId="urn:microsoft.com/office/officeart/2005/8/layout/arrow2"/>
    <dgm:cxn modelId="{060E4E3C-728E-4863-B7DC-27DD068963F6}" type="presOf" srcId="{125C0190-0F36-4717-8D67-E08DC3B8DCC9}" destId="{1504BFBF-955B-4BC3-ADCE-2F6DD54633D4}" srcOrd="0" destOrd="0" presId="urn:microsoft.com/office/officeart/2005/8/layout/arrow2"/>
    <dgm:cxn modelId="{897F8919-6989-4228-9D9C-EC7837DE9371}" type="presParOf" srcId="{3330E370-5E14-4B8A-935B-90614F716401}" destId="{D365F308-2A7F-4D10-9C4D-2FC26E0FCB7D}" srcOrd="0" destOrd="0" presId="urn:microsoft.com/office/officeart/2005/8/layout/arrow2"/>
    <dgm:cxn modelId="{7EEA5FE0-59F6-47BB-AE69-C1483D01669D}" type="presParOf" srcId="{3330E370-5E14-4B8A-935B-90614F716401}" destId="{B070B54F-36B4-47CF-86B0-C3BF1FBE6958}" srcOrd="1" destOrd="0" presId="urn:microsoft.com/office/officeart/2005/8/layout/arrow2"/>
    <dgm:cxn modelId="{66ACC573-95CB-4BF0-B43E-E6ADC4C6EC56}" type="presParOf" srcId="{B070B54F-36B4-47CF-86B0-C3BF1FBE6958}" destId="{0CFC505B-FB8C-4D82-8314-79A6C097B2A4}" srcOrd="0" destOrd="0" presId="urn:microsoft.com/office/officeart/2005/8/layout/arrow2"/>
    <dgm:cxn modelId="{0CF05D16-E4E7-46D5-99BB-976228714B25}" type="presParOf" srcId="{B070B54F-36B4-47CF-86B0-C3BF1FBE6958}" destId="{1504BFBF-955B-4BC3-ADCE-2F6DD54633D4}" srcOrd="1" destOrd="0" presId="urn:microsoft.com/office/officeart/2005/8/layout/arrow2"/>
    <dgm:cxn modelId="{11583ACB-0CD2-4330-9CC1-C8D3EED5F15F}" type="presParOf" srcId="{B070B54F-36B4-47CF-86B0-C3BF1FBE6958}" destId="{E0817F52-F676-4D8A-94BA-B11DC026E1AF}" srcOrd="2" destOrd="0" presId="urn:microsoft.com/office/officeart/2005/8/layout/arrow2"/>
    <dgm:cxn modelId="{CC93F978-FFE4-4DD5-8F06-ECA9559B4471}" type="presParOf" srcId="{B070B54F-36B4-47CF-86B0-C3BF1FBE6958}" destId="{788FD34F-32FD-4BB7-BF53-5B3CBB3C6124}" srcOrd="3" destOrd="0" presId="urn:microsoft.com/office/officeart/2005/8/layout/arrow2"/>
    <dgm:cxn modelId="{39516FDC-3A71-42A5-A7C5-BB3E487A5921}" type="presParOf" srcId="{B070B54F-36B4-47CF-86B0-C3BF1FBE6958}" destId="{59339E2C-167B-4675-8A2B-3AC439D80D7D}" srcOrd="4" destOrd="0" presId="urn:microsoft.com/office/officeart/2005/8/layout/arrow2"/>
    <dgm:cxn modelId="{B52799E3-3469-42AD-98AF-AB6F842BCE45}" type="presParOf" srcId="{B070B54F-36B4-47CF-86B0-C3BF1FBE6958}" destId="{2AA5A6E7-C55E-407E-AE85-05B5FD6BFA2E}" srcOrd="5" destOrd="0" presId="urn:microsoft.com/office/officeart/2005/8/layout/arrow2"/>
    <dgm:cxn modelId="{BE6EBD32-864E-42FD-9AAB-6EC0562E049A}" type="presParOf" srcId="{B070B54F-36B4-47CF-86B0-C3BF1FBE6958}" destId="{ADC9D94B-46C5-4574-9F41-457482B4E0E6}" srcOrd="6" destOrd="0" presId="urn:microsoft.com/office/officeart/2005/8/layout/arrow2"/>
    <dgm:cxn modelId="{39FE50EC-EC8B-448D-9019-9943BA91E169}" type="presParOf" srcId="{B070B54F-36B4-47CF-86B0-C3BF1FBE6958}" destId="{CF799A08-A531-439E-B961-679F7799DE1E}"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772744-86B1-4CD3-AD59-D18BA754CADE}" type="doc">
      <dgm:prSet loTypeId="urn:microsoft.com/office/officeart/2008/layout/AscendingPictureAccentProcess" loCatId="process" qsTypeId="urn:microsoft.com/office/officeart/2005/8/quickstyle/simple1" qsCatId="simple" csTypeId="urn:microsoft.com/office/officeart/2005/8/colors/accent1_2" csCatId="accent1" phldr="1"/>
      <dgm:spPr/>
      <dgm:t>
        <a:bodyPr/>
        <a:lstStyle/>
        <a:p>
          <a:endParaRPr lang="id-ID"/>
        </a:p>
      </dgm:t>
    </dgm:pt>
    <dgm:pt modelId="{34D47BE0-C772-440C-B93F-A28B35BD87EE}">
      <dgm:prSet phldrT="[Text]" custT="1"/>
      <dgm:spPr/>
      <dgm:t>
        <a:bodyPr/>
        <a:lstStyle/>
        <a:p>
          <a:r>
            <a:rPr lang="id-ID" sz="2000" dirty="0" smtClean="0">
              <a:solidFill>
                <a:schemeClr val="tx1"/>
              </a:solidFill>
            </a:rPr>
            <a:t>Aspek Perceptual (persepsi)</a:t>
          </a:r>
          <a:endParaRPr lang="id-ID" sz="2000" dirty="0">
            <a:solidFill>
              <a:schemeClr val="tx1"/>
            </a:solidFill>
          </a:endParaRPr>
        </a:p>
      </dgm:t>
    </dgm:pt>
    <dgm:pt modelId="{EDFB38B4-6A08-4D51-8801-7465202A9601}" type="parTrans" cxnId="{BC892E03-2A5B-4513-A641-61C7BD1732DE}">
      <dgm:prSet/>
      <dgm:spPr/>
      <dgm:t>
        <a:bodyPr/>
        <a:lstStyle/>
        <a:p>
          <a:endParaRPr lang="id-ID"/>
        </a:p>
      </dgm:t>
    </dgm:pt>
    <dgm:pt modelId="{3EE9DFEE-0538-4F07-B68B-30E215FB6DE8}" type="sibTrans" cxnId="{BC892E03-2A5B-4513-A641-61C7BD1732DE}">
      <dgm:prSet/>
      <dgm:spPr/>
      <dgm:t>
        <a:bodyPr/>
        <a:lstStyle/>
        <a:p>
          <a:endParaRPr lang="id-ID"/>
        </a:p>
      </dgm:t>
    </dgm:pt>
    <dgm:pt modelId="{9039EE15-43AD-477C-8F4B-60D4009BF0C7}">
      <dgm:prSet phldrT="[Text]" custT="1"/>
      <dgm:spPr/>
      <dgm:t>
        <a:bodyPr/>
        <a:lstStyle/>
        <a:p>
          <a:r>
            <a:rPr lang="id-ID" sz="2000" dirty="0" smtClean="0">
              <a:solidFill>
                <a:schemeClr val="tx1"/>
              </a:solidFill>
            </a:rPr>
            <a:t>Aspek Kognitif</a:t>
          </a:r>
          <a:endParaRPr lang="id-ID" sz="2000" dirty="0">
            <a:solidFill>
              <a:schemeClr val="tx1"/>
            </a:solidFill>
          </a:endParaRPr>
        </a:p>
      </dgm:t>
    </dgm:pt>
    <dgm:pt modelId="{2552E98F-43D9-4C9E-9D97-85D8793B950F}" type="parTrans" cxnId="{60F31F11-0146-4286-8D53-8A8FD8162E8B}">
      <dgm:prSet/>
      <dgm:spPr/>
      <dgm:t>
        <a:bodyPr/>
        <a:lstStyle/>
        <a:p>
          <a:endParaRPr lang="id-ID"/>
        </a:p>
      </dgm:t>
    </dgm:pt>
    <dgm:pt modelId="{5C9AECBE-A12A-46E1-A87A-BAB89B240F1E}" type="sibTrans" cxnId="{60F31F11-0146-4286-8D53-8A8FD8162E8B}">
      <dgm:prSet/>
      <dgm:spPr/>
      <dgm:t>
        <a:bodyPr/>
        <a:lstStyle/>
        <a:p>
          <a:endParaRPr lang="id-ID"/>
        </a:p>
      </dgm:t>
    </dgm:pt>
    <dgm:pt modelId="{2EFC24AA-174A-48EE-97F1-1C53C7EE8737}">
      <dgm:prSet phldrT="[Text]" custT="1"/>
      <dgm:spPr/>
      <dgm:t>
        <a:bodyPr/>
        <a:lstStyle/>
        <a:p>
          <a:r>
            <a:rPr lang="sv-SE" sz="1400" dirty="0" smtClean="0"/>
            <a:t>Jangan menggunakan warna berlebihan, karena penggunaan warna bertujuan menarik perhatian atau pengelompokan informasi</a:t>
          </a:r>
          <a:endParaRPr lang="id-ID" sz="1400" dirty="0"/>
        </a:p>
      </dgm:t>
    </dgm:pt>
    <dgm:pt modelId="{1F77C5B8-E911-4C09-9B24-24D2C812F8D0}" type="parTrans" cxnId="{24D7D23C-5DFB-49FB-81CD-5C6259ED1ADB}">
      <dgm:prSet/>
      <dgm:spPr/>
      <dgm:t>
        <a:bodyPr/>
        <a:lstStyle/>
        <a:p>
          <a:endParaRPr lang="id-ID"/>
        </a:p>
      </dgm:t>
    </dgm:pt>
    <dgm:pt modelId="{54D11426-EDA3-4409-AD72-4E8C18E29ADD}" type="sibTrans" cxnId="{24D7D23C-5DFB-49FB-81CD-5C6259ED1ADB}">
      <dgm:prSet/>
      <dgm:spPr/>
      <dgm:t>
        <a:bodyPr/>
        <a:lstStyle/>
        <a:p>
          <a:endParaRPr lang="id-ID"/>
        </a:p>
      </dgm:t>
    </dgm:pt>
    <dgm:pt modelId="{E2F424A5-5199-4CB6-83DB-9057E20B6961}">
      <dgm:prSet phldrT="[Text]" custT="1"/>
      <dgm:spPr/>
      <dgm:t>
        <a:bodyPr/>
        <a:lstStyle/>
        <a:p>
          <a:r>
            <a:rPr lang="id-ID" sz="1400" dirty="0" smtClean="0"/>
            <a:t>Diterima tidaknya layar tampilan warna oleh para pengguna, sangat bergantung pada bagaimana warna digunakan. Warna dapat meningkatkan interaksi hanya jika implementasinya mengikuti prinsip dasar penglihatan warna manusia. misal, tidak semua warna mudah dibaca. Secara umum latar belakang dengan warna gelap akan  memberikan kenampakan yang lebih baik (informasi lebih jelas) dibandingkan warna yang lebih cerah.</a:t>
          </a:r>
          <a:endParaRPr lang="id-ID" sz="1400" dirty="0"/>
        </a:p>
      </dgm:t>
    </dgm:pt>
    <dgm:pt modelId="{1E9D5958-9805-4A76-8E06-7AA1107678F6}" type="parTrans" cxnId="{F4D8EBD6-80EF-45F1-8DDD-8A3593BABB29}">
      <dgm:prSet/>
      <dgm:spPr/>
      <dgm:t>
        <a:bodyPr/>
        <a:lstStyle/>
        <a:p>
          <a:endParaRPr lang="id-ID"/>
        </a:p>
      </dgm:t>
    </dgm:pt>
    <dgm:pt modelId="{A4480A94-4B22-4A3E-95D3-1640A48CAF56}" type="sibTrans" cxnId="{F4D8EBD6-80EF-45F1-8DDD-8A3593BABB29}">
      <dgm:prSet/>
      <dgm:spPr/>
      <dgm:t>
        <a:bodyPr/>
        <a:lstStyle/>
        <a:p>
          <a:endParaRPr lang="id-ID"/>
        </a:p>
      </dgm:t>
    </dgm:pt>
    <dgm:pt modelId="{5C62CBD5-8196-4AB9-ABB4-79E4FF767B7D}" type="pres">
      <dgm:prSet presAssocID="{6A772744-86B1-4CD3-AD59-D18BA754CADE}" presName="Name0" presStyleCnt="0">
        <dgm:presLayoutVars>
          <dgm:chMax val="7"/>
          <dgm:chPref val="7"/>
          <dgm:dir/>
        </dgm:presLayoutVars>
      </dgm:prSet>
      <dgm:spPr/>
      <dgm:t>
        <a:bodyPr/>
        <a:lstStyle/>
        <a:p>
          <a:endParaRPr lang="id-ID"/>
        </a:p>
      </dgm:t>
    </dgm:pt>
    <dgm:pt modelId="{E21953DC-7733-44FC-B44C-0169E0C0911F}" type="pres">
      <dgm:prSet presAssocID="{6A772744-86B1-4CD3-AD59-D18BA754CADE}" presName="dot1" presStyleLbl="alignNode1" presStyleIdx="0" presStyleCnt="10"/>
      <dgm:spPr/>
    </dgm:pt>
    <dgm:pt modelId="{A7EB32F9-B23B-4155-B164-20EEEB00F2BB}" type="pres">
      <dgm:prSet presAssocID="{6A772744-86B1-4CD3-AD59-D18BA754CADE}" presName="dot2" presStyleLbl="alignNode1" presStyleIdx="1" presStyleCnt="10"/>
      <dgm:spPr/>
    </dgm:pt>
    <dgm:pt modelId="{08CCD9C2-214C-49E7-8AFE-9CB172D43997}" type="pres">
      <dgm:prSet presAssocID="{6A772744-86B1-4CD3-AD59-D18BA754CADE}" presName="dot3" presStyleLbl="alignNode1" presStyleIdx="2" presStyleCnt="10"/>
      <dgm:spPr/>
    </dgm:pt>
    <dgm:pt modelId="{57D08979-B6C5-434D-AADE-29C9B556B21B}" type="pres">
      <dgm:prSet presAssocID="{6A772744-86B1-4CD3-AD59-D18BA754CADE}" presName="dotArrow1" presStyleLbl="alignNode1" presStyleIdx="3" presStyleCnt="10"/>
      <dgm:spPr/>
    </dgm:pt>
    <dgm:pt modelId="{94530851-DBE5-4C88-AB18-716688CD670B}" type="pres">
      <dgm:prSet presAssocID="{6A772744-86B1-4CD3-AD59-D18BA754CADE}" presName="dotArrow2" presStyleLbl="alignNode1" presStyleIdx="4" presStyleCnt="10"/>
      <dgm:spPr/>
    </dgm:pt>
    <dgm:pt modelId="{A6C2D918-EBCB-4E4F-93F9-7FF7ED614F27}" type="pres">
      <dgm:prSet presAssocID="{6A772744-86B1-4CD3-AD59-D18BA754CADE}" presName="dotArrow3" presStyleLbl="alignNode1" presStyleIdx="5" presStyleCnt="10"/>
      <dgm:spPr/>
    </dgm:pt>
    <dgm:pt modelId="{F66185F1-F4BE-4A66-A9ED-558E8007D964}" type="pres">
      <dgm:prSet presAssocID="{6A772744-86B1-4CD3-AD59-D18BA754CADE}" presName="dotArrow4" presStyleLbl="alignNode1" presStyleIdx="6" presStyleCnt="10"/>
      <dgm:spPr/>
    </dgm:pt>
    <dgm:pt modelId="{F04A23BC-AB5A-47FD-B615-EC49E8C410B3}" type="pres">
      <dgm:prSet presAssocID="{6A772744-86B1-4CD3-AD59-D18BA754CADE}" presName="dotArrow5" presStyleLbl="alignNode1" presStyleIdx="7" presStyleCnt="10"/>
      <dgm:spPr/>
    </dgm:pt>
    <dgm:pt modelId="{FBB32A53-FD57-4C01-8AAC-5B9376A470C8}" type="pres">
      <dgm:prSet presAssocID="{6A772744-86B1-4CD3-AD59-D18BA754CADE}" presName="dotArrow6" presStyleLbl="alignNode1" presStyleIdx="8" presStyleCnt="10"/>
      <dgm:spPr/>
    </dgm:pt>
    <dgm:pt modelId="{1EA5B8E1-216E-42D9-B92E-A497D26145B7}" type="pres">
      <dgm:prSet presAssocID="{6A772744-86B1-4CD3-AD59-D18BA754CADE}" presName="dotArrow7" presStyleLbl="alignNode1" presStyleIdx="9" presStyleCnt="10"/>
      <dgm:spPr/>
    </dgm:pt>
    <dgm:pt modelId="{A6FDBC5B-F528-4FD4-B1A8-E264BCF8BB91}" type="pres">
      <dgm:prSet presAssocID="{34D47BE0-C772-440C-B93F-A28B35BD87EE}" presName="parTx1" presStyleLbl="node1" presStyleIdx="0" presStyleCnt="2"/>
      <dgm:spPr/>
      <dgm:t>
        <a:bodyPr/>
        <a:lstStyle/>
        <a:p>
          <a:endParaRPr lang="id-ID"/>
        </a:p>
      </dgm:t>
    </dgm:pt>
    <dgm:pt modelId="{06CF8DC6-0743-4561-8361-3E36E6A0A88D}" type="pres">
      <dgm:prSet presAssocID="{34D47BE0-C772-440C-B93F-A28B35BD87EE}" presName="desTx1" presStyleLbl="revTx" presStyleIdx="0" presStyleCnt="2" custScaleX="316041" custLinFactX="11058" custLinFactNeighborX="100000">
        <dgm:presLayoutVars>
          <dgm:bulletEnabled val="1"/>
        </dgm:presLayoutVars>
      </dgm:prSet>
      <dgm:spPr/>
      <dgm:t>
        <a:bodyPr/>
        <a:lstStyle/>
        <a:p>
          <a:endParaRPr lang="id-ID"/>
        </a:p>
      </dgm:t>
    </dgm:pt>
    <dgm:pt modelId="{54C8ACAC-5A5E-441B-A61F-CE23642225D8}" type="pres">
      <dgm:prSet presAssocID="{3EE9DFEE-0538-4F07-B68B-30E215FB6DE8}" presName="picture1" presStyleCnt="0"/>
      <dgm:spPr/>
    </dgm:pt>
    <dgm:pt modelId="{4F805711-BE66-4822-91DB-DC388BCCA4A6}" type="pres">
      <dgm:prSet presAssocID="{3EE9DFEE-0538-4F07-B68B-30E215FB6DE8}" presName="imageRepeatNode" presStyleLbl="fgImgPlace1" presStyleIdx="0" presStyleCnt="2"/>
      <dgm:spPr/>
      <dgm:t>
        <a:bodyPr/>
        <a:lstStyle/>
        <a:p>
          <a:endParaRPr lang="id-ID"/>
        </a:p>
      </dgm:t>
    </dgm:pt>
    <dgm:pt modelId="{6A85AC73-610B-4711-A683-E4646B6CE445}" type="pres">
      <dgm:prSet presAssocID="{9039EE15-43AD-477C-8F4B-60D4009BF0C7}" presName="parTx2" presStyleLbl="node1" presStyleIdx="1" presStyleCnt="2"/>
      <dgm:spPr/>
      <dgm:t>
        <a:bodyPr/>
        <a:lstStyle/>
        <a:p>
          <a:endParaRPr lang="id-ID"/>
        </a:p>
      </dgm:t>
    </dgm:pt>
    <dgm:pt modelId="{E99D3FBD-381F-4733-8B3E-BC0F6C338642}" type="pres">
      <dgm:prSet presAssocID="{9039EE15-43AD-477C-8F4B-60D4009BF0C7}" presName="desTx2" presStyleLbl="revTx" presStyleIdx="1" presStyleCnt="2" custScaleX="345436" custLinFactX="24206" custLinFactNeighborX="100000">
        <dgm:presLayoutVars>
          <dgm:bulletEnabled val="1"/>
        </dgm:presLayoutVars>
      </dgm:prSet>
      <dgm:spPr/>
      <dgm:t>
        <a:bodyPr/>
        <a:lstStyle/>
        <a:p>
          <a:endParaRPr lang="id-ID"/>
        </a:p>
      </dgm:t>
    </dgm:pt>
    <dgm:pt modelId="{1B18C59A-0449-4BBE-A737-B2E808FD368A}" type="pres">
      <dgm:prSet presAssocID="{5C9AECBE-A12A-46E1-A87A-BAB89B240F1E}" presName="picture2" presStyleCnt="0"/>
      <dgm:spPr/>
    </dgm:pt>
    <dgm:pt modelId="{85801F87-8BAC-44BF-AD7D-C6D712F32B17}" type="pres">
      <dgm:prSet presAssocID="{5C9AECBE-A12A-46E1-A87A-BAB89B240F1E}" presName="imageRepeatNode" presStyleLbl="fgImgPlace1" presStyleIdx="1" presStyleCnt="2"/>
      <dgm:spPr/>
      <dgm:t>
        <a:bodyPr/>
        <a:lstStyle/>
        <a:p>
          <a:endParaRPr lang="id-ID"/>
        </a:p>
      </dgm:t>
    </dgm:pt>
  </dgm:ptLst>
  <dgm:cxnLst>
    <dgm:cxn modelId="{CBF65105-0149-45E9-A272-AB7B13CAD72A}" type="presOf" srcId="{E2F424A5-5199-4CB6-83DB-9057E20B6961}" destId="{06CF8DC6-0743-4561-8361-3E36E6A0A88D}" srcOrd="0" destOrd="0" presId="urn:microsoft.com/office/officeart/2008/layout/AscendingPictureAccentProcess"/>
    <dgm:cxn modelId="{F4D8EBD6-80EF-45F1-8DDD-8A3593BABB29}" srcId="{34D47BE0-C772-440C-B93F-A28B35BD87EE}" destId="{E2F424A5-5199-4CB6-83DB-9057E20B6961}" srcOrd="0" destOrd="0" parTransId="{1E9D5958-9805-4A76-8E06-7AA1107678F6}" sibTransId="{A4480A94-4B22-4A3E-95D3-1640A48CAF56}"/>
    <dgm:cxn modelId="{22070670-B0C4-4B39-BEA5-59808A52B0F1}" type="presOf" srcId="{6A772744-86B1-4CD3-AD59-D18BA754CADE}" destId="{5C62CBD5-8196-4AB9-ABB4-79E4FF767B7D}" srcOrd="0" destOrd="0" presId="urn:microsoft.com/office/officeart/2008/layout/AscendingPictureAccentProcess"/>
    <dgm:cxn modelId="{9751E940-0CD7-4298-BFEC-CBA5DB51C463}" type="presOf" srcId="{34D47BE0-C772-440C-B93F-A28B35BD87EE}" destId="{A6FDBC5B-F528-4FD4-B1A8-E264BCF8BB91}" srcOrd="0" destOrd="0" presId="urn:microsoft.com/office/officeart/2008/layout/AscendingPictureAccentProcess"/>
    <dgm:cxn modelId="{CA937BB3-0D7B-416F-8200-7D89E2883307}" type="presOf" srcId="{3EE9DFEE-0538-4F07-B68B-30E215FB6DE8}" destId="{4F805711-BE66-4822-91DB-DC388BCCA4A6}" srcOrd="0" destOrd="0" presId="urn:microsoft.com/office/officeart/2008/layout/AscendingPictureAccentProcess"/>
    <dgm:cxn modelId="{95612E5D-FA27-4A7D-AB35-171B72B1AF0B}" type="presOf" srcId="{9039EE15-43AD-477C-8F4B-60D4009BF0C7}" destId="{6A85AC73-610B-4711-A683-E4646B6CE445}" srcOrd="0" destOrd="0" presId="urn:microsoft.com/office/officeart/2008/layout/AscendingPictureAccentProcess"/>
    <dgm:cxn modelId="{BC892E03-2A5B-4513-A641-61C7BD1732DE}" srcId="{6A772744-86B1-4CD3-AD59-D18BA754CADE}" destId="{34D47BE0-C772-440C-B93F-A28B35BD87EE}" srcOrd="0" destOrd="0" parTransId="{EDFB38B4-6A08-4D51-8801-7465202A9601}" sibTransId="{3EE9DFEE-0538-4F07-B68B-30E215FB6DE8}"/>
    <dgm:cxn modelId="{AC83BFFE-7B4E-42E2-BCA3-361F8189E349}" type="presOf" srcId="{5C9AECBE-A12A-46E1-A87A-BAB89B240F1E}" destId="{85801F87-8BAC-44BF-AD7D-C6D712F32B17}" srcOrd="0" destOrd="0" presId="urn:microsoft.com/office/officeart/2008/layout/AscendingPictureAccentProcess"/>
    <dgm:cxn modelId="{F805A334-41A4-4A2B-B6F1-0524F8058044}" type="presOf" srcId="{2EFC24AA-174A-48EE-97F1-1C53C7EE8737}" destId="{E99D3FBD-381F-4733-8B3E-BC0F6C338642}" srcOrd="0" destOrd="0" presId="urn:microsoft.com/office/officeart/2008/layout/AscendingPictureAccentProcess"/>
    <dgm:cxn modelId="{24D7D23C-5DFB-49FB-81CD-5C6259ED1ADB}" srcId="{9039EE15-43AD-477C-8F4B-60D4009BF0C7}" destId="{2EFC24AA-174A-48EE-97F1-1C53C7EE8737}" srcOrd="0" destOrd="0" parTransId="{1F77C5B8-E911-4C09-9B24-24D2C812F8D0}" sibTransId="{54D11426-EDA3-4409-AD72-4E8C18E29ADD}"/>
    <dgm:cxn modelId="{60F31F11-0146-4286-8D53-8A8FD8162E8B}" srcId="{6A772744-86B1-4CD3-AD59-D18BA754CADE}" destId="{9039EE15-43AD-477C-8F4B-60D4009BF0C7}" srcOrd="1" destOrd="0" parTransId="{2552E98F-43D9-4C9E-9D97-85D8793B950F}" sibTransId="{5C9AECBE-A12A-46E1-A87A-BAB89B240F1E}"/>
    <dgm:cxn modelId="{7834C1AA-E7B4-4F4F-B398-D86F3E276862}" type="presParOf" srcId="{5C62CBD5-8196-4AB9-ABB4-79E4FF767B7D}" destId="{E21953DC-7733-44FC-B44C-0169E0C0911F}" srcOrd="0" destOrd="0" presId="urn:microsoft.com/office/officeart/2008/layout/AscendingPictureAccentProcess"/>
    <dgm:cxn modelId="{5FBE48B9-7386-4567-8A1A-329FA7B5F021}" type="presParOf" srcId="{5C62CBD5-8196-4AB9-ABB4-79E4FF767B7D}" destId="{A7EB32F9-B23B-4155-B164-20EEEB00F2BB}" srcOrd="1" destOrd="0" presId="urn:microsoft.com/office/officeart/2008/layout/AscendingPictureAccentProcess"/>
    <dgm:cxn modelId="{66C7D407-83B1-47F1-A111-6B35BA637A5D}" type="presParOf" srcId="{5C62CBD5-8196-4AB9-ABB4-79E4FF767B7D}" destId="{08CCD9C2-214C-49E7-8AFE-9CB172D43997}" srcOrd="2" destOrd="0" presId="urn:microsoft.com/office/officeart/2008/layout/AscendingPictureAccentProcess"/>
    <dgm:cxn modelId="{59120E65-304A-46FD-A13E-B8585D61538A}" type="presParOf" srcId="{5C62CBD5-8196-4AB9-ABB4-79E4FF767B7D}" destId="{57D08979-B6C5-434D-AADE-29C9B556B21B}" srcOrd="3" destOrd="0" presId="urn:microsoft.com/office/officeart/2008/layout/AscendingPictureAccentProcess"/>
    <dgm:cxn modelId="{1A8965F2-B82B-4A30-AA53-6F182E04D1C0}" type="presParOf" srcId="{5C62CBD5-8196-4AB9-ABB4-79E4FF767B7D}" destId="{94530851-DBE5-4C88-AB18-716688CD670B}" srcOrd="4" destOrd="0" presId="urn:microsoft.com/office/officeart/2008/layout/AscendingPictureAccentProcess"/>
    <dgm:cxn modelId="{CEDFBA00-75BB-435A-A83F-9ADA4767460F}" type="presParOf" srcId="{5C62CBD5-8196-4AB9-ABB4-79E4FF767B7D}" destId="{A6C2D918-EBCB-4E4F-93F9-7FF7ED614F27}" srcOrd="5" destOrd="0" presId="urn:microsoft.com/office/officeart/2008/layout/AscendingPictureAccentProcess"/>
    <dgm:cxn modelId="{80CCFEAE-4225-40BA-A028-992A9ECB85E5}" type="presParOf" srcId="{5C62CBD5-8196-4AB9-ABB4-79E4FF767B7D}" destId="{F66185F1-F4BE-4A66-A9ED-558E8007D964}" srcOrd="6" destOrd="0" presId="urn:microsoft.com/office/officeart/2008/layout/AscendingPictureAccentProcess"/>
    <dgm:cxn modelId="{3AA3A3F8-9866-452B-B9F6-D4A2131AA449}" type="presParOf" srcId="{5C62CBD5-8196-4AB9-ABB4-79E4FF767B7D}" destId="{F04A23BC-AB5A-47FD-B615-EC49E8C410B3}" srcOrd="7" destOrd="0" presId="urn:microsoft.com/office/officeart/2008/layout/AscendingPictureAccentProcess"/>
    <dgm:cxn modelId="{AA025582-97CC-4497-A93B-456F07AEE252}" type="presParOf" srcId="{5C62CBD5-8196-4AB9-ABB4-79E4FF767B7D}" destId="{FBB32A53-FD57-4C01-8AAC-5B9376A470C8}" srcOrd="8" destOrd="0" presId="urn:microsoft.com/office/officeart/2008/layout/AscendingPictureAccentProcess"/>
    <dgm:cxn modelId="{82E8FEE3-133A-41C0-8225-F29BFF1D9117}" type="presParOf" srcId="{5C62CBD5-8196-4AB9-ABB4-79E4FF767B7D}" destId="{1EA5B8E1-216E-42D9-B92E-A497D26145B7}" srcOrd="9" destOrd="0" presId="urn:microsoft.com/office/officeart/2008/layout/AscendingPictureAccentProcess"/>
    <dgm:cxn modelId="{B12814CF-FDA5-4BE8-A0DA-BADF6607AE36}" type="presParOf" srcId="{5C62CBD5-8196-4AB9-ABB4-79E4FF767B7D}" destId="{A6FDBC5B-F528-4FD4-B1A8-E264BCF8BB91}" srcOrd="10" destOrd="0" presId="urn:microsoft.com/office/officeart/2008/layout/AscendingPictureAccentProcess"/>
    <dgm:cxn modelId="{17BE8E21-C85A-444B-8DA2-E947C153C42A}" type="presParOf" srcId="{5C62CBD5-8196-4AB9-ABB4-79E4FF767B7D}" destId="{06CF8DC6-0743-4561-8361-3E36E6A0A88D}" srcOrd="11" destOrd="0" presId="urn:microsoft.com/office/officeart/2008/layout/AscendingPictureAccentProcess"/>
    <dgm:cxn modelId="{CAEBF70A-02E8-460B-B00F-D0D46D08885A}" type="presParOf" srcId="{5C62CBD5-8196-4AB9-ABB4-79E4FF767B7D}" destId="{54C8ACAC-5A5E-441B-A61F-CE23642225D8}" srcOrd="12" destOrd="0" presId="urn:microsoft.com/office/officeart/2008/layout/AscendingPictureAccentProcess"/>
    <dgm:cxn modelId="{41AD390D-38C5-42BC-8441-A56A21E3A445}" type="presParOf" srcId="{54C8ACAC-5A5E-441B-A61F-CE23642225D8}" destId="{4F805711-BE66-4822-91DB-DC388BCCA4A6}" srcOrd="0" destOrd="0" presId="urn:microsoft.com/office/officeart/2008/layout/AscendingPictureAccentProcess"/>
    <dgm:cxn modelId="{4405DAD1-E55C-4D87-B8F8-DC41BAC5DB72}" type="presParOf" srcId="{5C62CBD5-8196-4AB9-ABB4-79E4FF767B7D}" destId="{6A85AC73-610B-4711-A683-E4646B6CE445}" srcOrd="13" destOrd="0" presId="urn:microsoft.com/office/officeart/2008/layout/AscendingPictureAccentProcess"/>
    <dgm:cxn modelId="{258C609F-53D5-40B4-9AF8-7CA5A6FF5186}" type="presParOf" srcId="{5C62CBD5-8196-4AB9-ABB4-79E4FF767B7D}" destId="{E99D3FBD-381F-4733-8B3E-BC0F6C338642}" srcOrd="14" destOrd="0" presId="urn:microsoft.com/office/officeart/2008/layout/AscendingPictureAccentProcess"/>
    <dgm:cxn modelId="{B2D24B99-9AE9-414B-9FCD-A2753DD4ACDF}" type="presParOf" srcId="{5C62CBD5-8196-4AB9-ABB4-79E4FF767B7D}" destId="{1B18C59A-0449-4BBE-A737-B2E808FD368A}" srcOrd="15" destOrd="0" presId="urn:microsoft.com/office/officeart/2008/layout/AscendingPictureAccentProcess"/>
    <dgm:cxn modelId="{FD380465-EB25-4D15-904C-E7F3837DC102}" type="presParOf" srcId="{1B18C59A-0449-4BBE-A737-B2E808FD368A}" destId="{85801F87-8BAC-44BF-AD7D-C6D712F32B17}"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F2E34-9767-4859-BDFA-7C80D7BA1100}">
      <dsp:nvSpPr>
        <dsp:cNvPr id="0" name=""/>
        <dsp:cNvSpPr/>
      </dsp:nvSpPr>
      <dsp:spPr>
        <a:xfrm>
          <a:off x="543240" y="2307"/>
          <a:ext cx="10266146" cy="13872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id-ID" sz="6500" kern="1200" dirty="0" smtClean="0">
              <a:solidFill>
                <a:schemeClr val="tx1"/>
              </a:solidFill>
            </a:rPr>
            <a:t>Faktor Manusia dalam IMK</a:t>
          </a:r>
          <a:endParaRPr lang="id-ID" sz="6500" kern="1200" dirty="0">
            <a:solidFill>
              <a:schemeClr val="tx1"/>
            </a:solidFill>
          </a:endParaRPr>
        </a:p>
      </dsp:txBody>
      <dsp:txXfrm>
        <a:off x="583872" y="42939"/>
        <a:ext cx="10184882" cy="1305999"/>
      </dsp:txXfrm>
    </dsp:sp>
    <dsp:sp modelId="{D4B73FB1-B174-428C-A30F-D743B64A18B4}">
      <dsp:nvSpPr>
        <dsp:cNvPr id="0" name=""/>
        <dsp:cNvSpPr/>
      </dsp:nvSpPr>
      <dsp:spPr>
        <a:xfrm>
          <a:off x="543240" y="1639278"/>
          <a:ext cx="1387263" cy="138726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21FD3-2017-4B85-8ECA-A0D39543ABD0}">
      <dsp:nvSpPr>
        <dsp:cNvPr id="0" name=""/>
        <dsp:cNvSpPr/>
      </dsp:nvSpPr>
      <dsp:spPr>
        <a:xfrm>
          <a:off x="2013740" y="1639278"/>
          <a:ext cx="8795646" cy="138726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just" defTabSz="666750">
            <a:lnSpc>
              <a:spcPct val="90000"/>
            </a:lnSpc>
            <a:spcBef>
              <a:spcPct val="0"/>
            </a:spcBef>
            <a:spcAft>
              <a:spcPct val="35000"/>
            </a:spcAft>
          </a:pPr>
          <a:r>
            <a:rPr lang="id-ID" sz="1500" kern="1200" dirty="0" smtClean="0">
              <a:solidFill>
                <a:schemeClr val="tx1"/>
              </a:solidFill>
            </a:rPr>
            <a:t>Faktor yang paling penting adalah Manusia. Karena manusia sebagai pembuat dan pengguna sangatlah di utamankan.</a:t>
          </a:r>
          <a:endParaRPr lang="id-ID" sz="1500" kern="1200" dirty="0">
            <a:solidFill>
              <a:schemeClr val="tx1"/>
            </a:solidFill>
          </a:endParaRPr>
        </a:p>
        <a:p>
          <a:pPr marL="114300" lvl="1" indent="-114300" algn="just" defTabSz="533400">
            <a:lnSpc>
              <a:spcPct val="90000"/>
            </a:lnSpc>
            <a:spcBef>
              <a:spcPct val="0"/>
            </a:spcBef>
            <a:spcAft>
              <a:spcPct val="15000"/>
            </a:spcAft>
            <a:buChar char="••"/>
          </a:pPr>
          <a:r>
            <a:rPr lang="id-ID" sz="1200" kern="1200" dirty="0" smtClean="0">
              <a:solidFill>
                <a:schemeClr val="tx1"/>
              </a:solidFill>
            </a:rPr>
            <a:t>Faktor manusia merupakan aspek penting dalam sebuah sistem komputer, untuk membuat keseimbangan antara model sistem komputer dan manusia sebagai pengguna, maka perancang sistem juga harus memodelkan manusia dengan cara yang sama. Hal ini tidak mudah, karena manusia lebih susah untuk diprediksi, kurang konsisten dan kurang deterministik dibandingkan komputer. </a:t>
          </a:r>
          <a:endParaRPr lang="id-ID" sz="1200" kern="1200" dirty="0">
            <a:solidFill>
              <a:schemeClr val="tx1"/>
            </a:solidFill>
          </a:endParaRPr>
        </a:p>
      </dsp:txBody>
      <dsp:txXfrm>
        <a:off x="2081473" y="1707011"/>
        <a:ext cx="8660180" cy="1251797"/>
      </dsp:txXfrm>
    </dsp:sp>
    <dsp:sp modelId="{07288955-5FBD-4CB7-A779-DDDAC01D23B5}">
      <dsp:nvSpPr>
        <dsp:cNvPr id="0" name=""/>
        <dsp:cNvSpPr/>
      </dsp:nvSpPr>
      <dsp:spPr>
        <a:xfrm>
          <a:off x="543240" y="3193013"/>
          <a:ext cx="1387263" cy="138726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FEDF78-5D08-4EB5-AF1F-CDABCC3DC6FA}">
      <dsp:nvSpPr>
        <dsp:cNvPr id="0" name=""/>
        <dsp:cNvSpPr/>
      </dsp:nvSpPr>
      <dsp:spPr>
        <a:xfrm>
          <a:off x="2013740" y="3193013"/>
          <a:ext cx="8795646" cy="138726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666750">
            <a:lnSpc>
              <a:spcPct val="90000"/>
            </a:lnSpc>
            <a:spcBef>
              <a:spcPct val="0"/>
            </a:spcBef>
            <a:spcAft>
              <a:spcPct val="35000"/>
            </a:spcAft>
          </a:pPr>
          <a:r>
            <a:rPr lang="id-ID" sz="1500" b="1" kern="1200" dirty="0" smtClean="0">
              <a:solidFill>
                <a:schemeClr val="tx1"/>
              </a:solidFill>
            </a:rPr>
            <a:t>FAKTOR MANUSIA </a:t>
          </a:r>
          <a:r>
            <a:rPr lang="id-ID" sz="1500" kern="1200" dirty="0" smtClean="0">
              <a:solidFill>
                <a:schemeClr val="tx1"/>
              </a:solidFill>
            </a:rPr>
            <a:t>harus dipikirkan secara matang, tidak hanya memikirkan aspek teknis dari komputer saja. Bagaimana manusia menangkap data/informasi, bagaimana manusia memproses dan mengelola informasi yang telah ditangkapnya.</a:t>
          </a:r>
          <a:endParaRPr lang="id-ID" sz="1500" kern="1200" dirty="0">
            <a:solidFill>
              <a:schemeClr val="tx1"/>
            </a:solidFill>
          </a:endParaRPr>
        </a:p>
      </dsp:txBody>
      <dsp:txXfrm>
        <a:off x="2081473" y="3260746"/>
        <a:ext cx="8660180" cy="1251797"/>
      </dsp:txXfrm>
    </dsp:sp>
    <dsp:sp modelId="{3293DC7A-4B26-4B4F-A228-CF0B689FE1DC}">
      <dsp:nvSpPr>
        <dsp:cNvPr id="0" name=""/>
        <dsp:cNvSpPr/>
      </dsp:nvSpPr>
      <dsp:spPr>
        <a:xfrm>
          <a:off x="543240" y="4746748"/>
          <a:ext cx="1387263" cy="138726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28C562-8856-49CF-8C0D-FA6706158004}">
      <dsp:nvSpPr>
        <dsp:cNvPr id="0" name=""/>
        <dsp:cNvSpPr/>
      </dsp:nvSpPr>
      <dsp:spPr>
        <a:xfrm>
          <a:off x="2013740" y="4746748"/>
          <a:ext cx="8795646" cy="138726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666750">
            <a:lnSpc>
              <a:spcPct val="90000"/>
            </a:lnSpc>
            <a:spcBef>
              <a:spcPct val="0"/>
            </a:spcBef>
            <a:spcAft>
              <a:spcPct val="35000"/>
            </a:spcAft>
          </a:pPr>
          <a:r>
            <a:rPr lang="id-ID" sz="1500" kern="1200" dirty="0" smtClean="0">
              <a:solidFill>
                <a:schemeClr val="tx1"/>
              </a:solidFill>
            </a:rPr>
            <a:t>Kapasitas manusia satu dengan yang lain dalam menerima rangsang dan memberi reaksi berbeda satu dengan yang lain dan hal ini menjadi faktor yang harus diperhatikan dalam merancang </a:t>
          </a:r>
          <a:r>
            <a:rPr lang="id-ID" sz="1500" i="1" kern="1200" dirty="0" smtClean="0">
              <a:solidFill>
                <a:schemeClr val="tx1"/>
              </a:solidFill>
            </a:rPr>
            <a:t>interface</a:t>
          </a:r>
          <a:r>
            <a:rPr lang="id-ID" sz="1500" kern="1200" dirty="0" smtClean="0">
              <a:solidFill>
                <a:schemeClr val="tx1"/>
              </a:solidFill>
            </a:rPr>
            <a:t>.</a:t>
          </a:r>
          <a:endParaRPr lang="id-ID" sz="1500" kern="1200" dirty="0">
            <a:solidFill>
              <a:schemeClr val="tx1"/>
            </a:solidFill>
          </a:endParaRPr>
        </a:p>
      </dsp:txBody>
      <dsp:txXfrm>
        <a:off x="2081473" y="4814481"/>
        <a:ext cx="8660180" cy="12517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A3FE2-F5F5-4A18-BE98-C6292A58CA2D}">
      <dsp:nvSpPr>
        <dsp:cNvPr id="0" name=""/>
        <dsp:cNvSpPr/>
      </dsp:nvSpPr>
      <dsp:spPr>
        <a:xfrm>
          <a:off x="0" y="452362"/>
          <a:ext cx="10018712" cy="14175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7563" tIns="520700" rIns="777563" bIns="177800" numCol="1" spcCol="1270" anchor="t" anchorCtr="0">
          <a:noAutofit/>
        </a:bodyPr>
        <a:lstStyle/>
        <a:p>
          <a:pPr marL="228600" lvl="1" indent="-228600" algn="l" defTabSz="1111250">
            <a:lnSpc>
              <a:spcPct val="90000"/>
            </a:lnSpc>
            <a:spcBef>
              <a:spcPct val="0"/>
            </a:spcBef>
            <a:spcAft>
              <a:spcPct val="15000"/>
            </a:spcAft>
            <a:buChar char="••"/>
          </a:pPr>
          <a:r>
            <a:rPr lang="id-ID" sz="2500" kern="1200" dirty="0" smtClean="0"/>
            <a:t>Kebanyakan manusia dapat mendeteksi suara kisaran frekuensi 20 Hertz - 20 Kheartz</a:t>
          </a:r>
          <a:endParaRPr lang="id-ID" sz="2500" kern="1200" dirty="0"/>
        </a:p>
      </dsp:txBody>
      <dsp:txXfrm>
        <a:off x="0" y="452362"/>
        <a:ext cx="10018712" cy="1417500"/>
      </dsp:txXfrm>
    </dsp:sp>
    <dsp:sp modelId="{EBF98F2E-7E49-4210-95A2-59C24E69E853}">
      <dsp:nvSpPr>
        <dsp:cNvPr id="0" name=""/>
        <dsp:cNvSpPr/>
      </dsp:nvSpPr>
      <dsp:spPr>
        <a:xfrm>
          <a:off x="500935" y="83362"/>
          <a:ext cx="7013098" cy="738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lvl="0" algn="l" defTabSz="1111250">
            <a:lnSpc>
              <a:spcPct val="90000"/>
            </a:lnSpc>
            <a:spcBef>
              <a:spcPct val="0"/>
            </a:spcBef>
            <a:spcAft>
              <a:spcPct val="35000"/>
            </a:spcAft>
          </a:pPr>
          <a:r>
            <a:rPr lang="id-ID" sz="2500" kern="1200" dirty="0" smtClean="0">
              <a:solidFill>
                <a:schemeClr val="tx1"/>
              </a:solidFill>
            </a:rPr>
            <a:t>Frekuensi dengar manusia</a:t>
          </a:r>
          <a:endParaRPr lang="id-ID" sz="2500" kern="1200" dirty="0">
            <a:solidFill>
              <a:schemeClr val="tx1"/>
            </a:solidFill>
          </a:endParaRPr>
        </a:p>
      </dsp:txBody>
      <dsp:txXfrm>
        <a:off x="536961" y="119388"/>
        <a:ext cx="6941046" cy="665948"/>
      </dsp:txXfrm>
    </dsp:sp>
    <dsp:sp modelId="{7B94C8FA-8EF3-4237-8724-D5C12A559546}">
      <dsp:nvSpPr>
        <dsp:cNvPr id="0" name=""/>
        <dsp:cNvSpPr/>
      </dsp:nvSpPr>
      <dsp:spPr>
        <a:xfrm>
          <a:off x="0" y="2373862"/>
          <a:ext cx="10018712" cy="177187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7563" tIns="520700" rIns="777563" bIns="177800" numCol="1" spcCol="1270" anchor="t" anchorCtr="0">
          <a:noAutofit/>
        </a:bodyPr>
        <a:lstStyle/>
        <a:p>
          <a:pPr marL="228600" lvl="1" indent="-228600" algn="l" defTabSz="1111250">
            <a:lnSpc>
              <a:spcPct val="90000"/>
            </a:lnSpc>
            <a:spcBef>
              <a:spcPct val="0"/>
            </a:spcBef>
            <a:spcAft>
              <a:spcPct val="15000"/>
            </a:spcAft>
            <a:buChar char="••"/>
          </a:pPr>
          <a:r>
            <a:rPr lang="id-ID" sz="2500" kern="1200" smtClean="0"/>
            <a:t>Suara juga dapat dinyatakan dalam hal kebisingan dengan satuan dB (decible), dimana bisikan = 20 dB dan percakapan antara 50-70 dB (*kebisingan &gt;140 dB dapat merukan telinga)</a:t>
          </a:r>
          <a:endParaRPr lang="id-ID" sz="2500" kern="1200" dirty="0"/>
        </a:p>
      </dsp:txBody>
      <dsp:txXfrm>
        <a:off x="0" y="2373862"/>
        <a:ext cx="10018712" cy="1771875"/>
      </dsp:txXfrm>
    </dsp:sp>
    <dsp:sp modelId="{A68486C6-5E1D-4CFE-8E90-AC5988057022}">
      <dsp:nvSpPr>
        <dsp:cNvPr id="0" name=""/>
        <dsp:cNvSpPr/>
      </dsp:nvSpPr>
      <dsp:spPr>
        <a:xfrm>
          <a:off x="500935" y="2004862"/>
          <a:ext cx="7013098" cy="738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lvl="0" algn="l" defTabSz="1111250">
            <a:lnSpc>
              <a:spcPct val="90000"/>
            </a:lnSpc>
            <a:spcBef>
              <a:spcPct val="0"/>
            </a:spcBef>
            <a:spcAft>
              <a:spcPct val="35000"/>
            </a:spcAft>
          </a:pPr>
          <a:r>
            <a:rPr lang="id-ID" sz="2500" kern="1200" dirty="0" smtClean="0">
              <a:solidFill>
                <a:schemeClr val="tx1"/>
              </a:solidFill>
            </a:rPr>
            <a:t>Selain Frekuensi, acuan lain adalah Kebisingan</a:t>
          </a:r>
          <a:endParaRPr lang="id-ID" sz="2500" kern="1200" dirty="0">
            <a:solidFill>
              <a:schemeClr val="tx1"/>
            </a:solidFill>
          </a:endParaRPr>
        </a:p>
      </dsp:txBody>
      <dsp:txXfrm>
        <a:off x="536961" y="2040888"/>
        <a:ext cx="6941046" cy="6659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E5950-3E17-4E78-A164-AF2E2937885C}">
      <dsp:nvSpPr>
        <dsp:cNvPr id="0" name=""/>
        <dsp:cNvSpPr/>
      </dsp:nvSpPr>
      <dsp:spPr>
        <a:xfrm>
          <a:off x="4982409" y="3086099"/>
          <a:ext cx="3771900" cy="3771900"/>
        </a:xfrm>
        <a:prstGeom prst="gear9">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id-ID" sz="1600" kern="1200" dirty="0" smtClean="0">
              <a:solidFill>
                <a:srgbClr val="0070C0"/>
              </a:solidFill>
            </a:rPr>
            <a:t>Manusia dan Komputer mempunyai piranti input, sistem pengolah, dan output</a:t>
          </a:r>
          <a:endParaRPr lang="id-ID" sz="1600" kern="1200" dirty="0">
            <a:solidFill>
              <a:srgbClr val="0070C0"/>
            </a:solidFill>
          </a:endParaRPr>
        </a:p>
      </dsp:txBody>
      <dsp:txXfrm>
        <a:off x="5740729" y="3969649"/>
        <a:ext cx="2255260" cy="1938834"/>
      </dsp:txXfrm>
    </dsp:sp>
    <dsp:sp modelId="{200E7CE2-2ECE-4F81-BEE8-CAE418F25E2D}">
      <dsp:nvSpPr>
        <dsp:cNvPr id="0" name=""/>
        <dsp:cNvSpPr/>
      </dsp:nvSpPr>
      <dsp:spPr>
        <a:xfrm>
          <a:off x="2787849" y="2194559"/>
          <a:ext cx="2743200" cy="2743200"/>
        </a:xfrm>
        <a:prstGeom prst="gear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id-ID" sz="1600" kern="1200" dirty="0" smtClean="0">
              <a:solidFill>
                <a:srgbClr val="0070C0"/>
              </a:solidFill>
            </a:rPr>
            <a:t>Manusia menggunakan piranti input</a:t>
          </a:r>
          <a:endParaRPr lang="id-ID" sz="1600" kern="1200" dirty="0">
            <a:solidFill>
              <a:srgbClr val="0070C0"/>
            </a:solidFill>
          </a:endParaRPr>
        </a:p>
      </dsp:txBody>
      <dsp:txXfrm>
        <a:off x="3478458" y="2889342"/>
        <a:ext cx="1361982" cy="1353634"/>
      </dsp:txXfrm>
    </dsp:sp>
    <dsp:sp modelId="{AED29B4F-1631-47C1-8D4C-D53BA400DEFF}">
      <dsp:nvSpPr>
        <dsp:cNvPr id="0" name=""/>
        <dsp:cNvSpPr/>
      </dsp:nvSpPr>
      <dsp:spPr>
        <a:xfrm>
          <a:off x="1896309" y="3977639"/>
          <a:ext cx="2400300" cy="144018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id-ID" sz="1400" kern="1200" dirty="0" smtClean="0"/>
            <a:t>Misalnya papan ketik atau mouse untuk memasukan data atau memilih manu</a:t>
          </a:r>
          <a:endParaRPr lang="id-ID" sz="1400" kern="1200" dirty="0"/>
        </a:p>
        <a:p>
          <a:pPr marL="114300" lvl="1" indent="-114300" algn="l" defTabSz="622300">
            <a:lnSpc>
              <a:spcPct val="90000"/>
            </a:lnSpc>
            <a:spcBef>
              <a:spcPct val="0"/>
            </a:spcBef>
            <a:spcAft>
              <a:spcPct val="15000"/>
            </a:spcAft>
            <a:buChar char="••"/>
          </a:pPr>
          <a:r>
            <a:rPr lang="id-ID" sz="1400" kern="1200" dirty="0" smtClean="0"/>
            <a:t>Hasil akan tertampil di layar sehingga dimengerti oleh manusia</a:t>
          </a:r>
          <a:endParaRPr lang="id-ID" sz="1400" kern="1200" dirty="0"/>
        </a:p>
      </dsp:txBody>
      <dsp:txXfrm>
        <a:off x="1938490" y="4019820"/>
        <a:ext cx="2315938" cy="1355818"/>
      </dsp:txXfrm>
    </dsp:sp>
    <dsp:sp modelId="{83CE7C2F-C42A-4A2F-BF24-96FD1E80ECD7}">
      <dsp:nvSpPr>
        <dsp:cNvPr id="0" name=""/>
        <dsp:cNvSpPr/>
      </dsp:nvSpPr>
      <dsp:spPr>
        <a:xfrm rot="20700000">
          <a:off x="4324321" y="302031"/>
          <a:ext cx="2687776" cy="2687776"/>
        </a:xfrm>
        <a:prstGeom prst="gear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id-ID" sz="1600" kern="1200" dirty="0" smtClean="0">
              <a:solidFill>
                <a:srgbClr val="0070C0"/>
              </a:solidFill>
            </a:rPr>
            <a:t>Output komputer dapat dipantau sensor diri pengguna</a:t>
          </a:r>
          <a:endParaRPr lang="id-ID" sz="1600" kern="1200" dirty="0">
            <a:solidFill>
              <a:srgbClr val="0070C0"/>
            </a:solidFill>
          </a:endParaRPr>
        </a:p>
      </dsp:txBody>
      <dsp:txXfrm rot="-20700000">
        <a:off x="4913829" y="891540"/>
        <a:ext cx="1508760" cy="1508760"/>
      </dsp:txXfrm>
    </dsp:sp>
    <dsp:sp modelId="{BBE4F0E1-8938-462E-8014-9F94509DBA5F}">
      <dsp:nvSpPr>
        <dsp:cNvPr id="0" name=""/>
        <dsp:cNvSpPr/>
      </dsp:nvSpPr>
      <dsp:spPr>
        <a:xfrm>
          <a:off x="6595491" y="784858"/>
          <a:ext cx="3133567" cy="165354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sv-SE" sz="1400" kern="1200" dirty="0" smtClean="0"/>
            <a:t>biasanya penglihatan dan pendengaran untuk dilewatkan ke sistem pengolahan kognitif yang ada pada diri manusia</a:t>
          </a:r>
          <a:endParaRPr lang="id-ID" sz="1400" kern="1200" dirty="0"/>
        </a:p>
        <a:p>
          <a:pPr marL="114300" lvl="1" indent="-114300" algn="l" defTabSz="622300">
            <a:lnSpc>
              <a:spcPct val="90000"/>
            </a:lnSpc>
            <a:spcBef>
              <a:spcPct val="0"/>
            </a:spcBef>
            <a:spcAft>
              <a:spcPct val="15000"/>
            </a:spcAft>
            <a:buChar char="••"/>
          </a:pPr>
          <a:r>
            <a:rPr lang="id-ID" sz="1400" kern="1200" dirty="0" smtClean="0"/>
            <a:t>Output pengolahan ini berupa tanggapan pengguna yang sesuai dengan yang dilihat pada layar</a:t>
          </a:r>
          <a:endParaRPr lang="id-ID" sz="1400" kern="1200" dirty="0"/>
        </a:p>
      </dsp:txBody>
      <dsp:txXfrm>
        <a:off x="6643922" y="833289"/>
        <a:ext cx="3036705" cy="1556680"/>
      </dsp:txXfrm>
    </dsp:sp>
    <dsp:sp modelId="{CAFCD5F5-442D-450B-9006-325906C546DC}">
      <dsp:nvSpPr>
        <dsp:cNvPr id="0" name=""/>
        <dsp:cNvSpPr/>
      </dsp:nvSpPr>
      <dsp:spPr>
        <a:xfrm rot="7423052">
          <a:off x="4464559" y="2545020"/>
          <a:ext cx="4828032" cy="4828032"/>
        </a:xfrm>
        <a:prstGeom prst="circularArrow">
          <a:avLst>
            <a:gd name="adj1" fmla="val 4687"/>
            <a:gd name="adj2" fmla="val 299029"/>
            <a:gd name="adj3" fmla="val 2556741"/>
            <a:gd name="adj4" fmla="val 15776484"/>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253A17-9E83-4A5E-B536-03B9615D77EB}">
      <dsp:nvSpPr>
        <dsp:cNvPr id="0" name=""/>
        <dsp:cNvSpPr/>
      </dsp:nvSpPr>
      <dsp:spPr>
        <a:xfrm rot="2881868" flipV="1">
          <a:off x="2399903" y="1625097"/>
          <a:ext cx="3507867" cy="350786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BB7B76-5BF6-47ED-BF67-1DB1EE1306A0}">
      <dsp:nvSpPr>
        <dsp:cNvPr id="0" name=""/>
        <dsp:cNvSpPr/>
      </dsp:nvSpPr>
      <dsp:spPr>
        <a:xfrm rot="4914115">
          <a:off x="3669932" y="-183750"/>
          <a:ext cx="3782187" cy="3782187"/>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04DD4-2914-4F9B-A812-BDDB5E819FA7}">
      <dsp:nvSpPr>
        <dsp:cNvPr id="0" name=""/>
        <dsp:cNvSpPr/>
      </dsp:nvSpPr>
      <dsp:spPr>
        <a:xfrm>
          <a:off x="1839930" y="620818"/>
          <a:ext cx="1446360" cy="119294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id-ID" sz="1400" kern="1200" dirty="0" smtClean="0"/>
            <a:t>Iconic</a:t>
          </a:r>
          <a:endParaRPr lang="id-ID" sz="1400" kern="1200" dirty="0"/>
        </a:p>
        <a:p>
          <a:pPr marL="114300" lvl="1" indent="-114300" algn="l" defTabSz="622300">
            <a:lnSpc>
              <a:spcPct val="90000"/>
            </a:lnSpc>
            <a:spcBef>
              <a:spcPct val="0"/>
            </a:spcBef>
            <a:spcAft>
              <a:spcPct val="15000"/>
            </a:spcAft>
            <a:buChar char="••"/>
          </a:pPr>
          <a:r>
            <a:rPr lang="id-ID" sz="1400" kern="1200" dirty="0" smtClean="0"/>
            <a:t>Echoic</a:t>
          </a:r>
          <a:endParaRPr lang="id-ID" sz="1400" kern="1200" dirty="0"/>
        </a:p>
        <a:p>
          <a:pPr marL="114300" lvl="1" indent="-114300" algn="l" defTabSz="622300">
            <a:lnSpc>
              <a:spcPct val="90000"/>
            </a:lnSpc>
            <a:spcBef>
              <a:spcPct val="0"/>
            </a:spcBef>
            <a:spcAft>
              <a:spcPct val="15000"/>
            </a:spcAft>
            <a:buChar char="••"/>
          </a:pPr>
          <a:r>
            <a:rPr lang="id-ID" sz="1400" kern="1200" dirty="0" smtClean="0"/>
            <a:t>Haptic</a:t>
          </a:r>
          <a:endParaRPr lang="id-ID" sz="1400" kern="1200" dirty="0"/>
        </a:p>
      </dsp:txBody>
      <dsp:txXfrm>
        <a:off x="1867383" y="648271"/>
        <a:ext cx="1391454" cy="882407"/>
      </dsp:txXfrm>
    </dsp:sp>
    <dsp:sp modelId="{62ADF108-AE0B-40D8-A25C-0B5EAB68886E}">
      <dsp:nvSpPr>
        <dsp:cNvPr id="0" name=""/>
        <dsp:cNvSpPr/>
      </dsp:nvSpPr>
      <dsp:spPr>
        <a:xfrm>
          <a:off x="2582358" y="652135"/>
          <a:ext cx="1968534" cy="1968534"/>
        </a:xfrm>
        <a:prstGeom prst="leftCircularArrow">
          <a:avLst>
            <a:gd name="adj1" fmla="val 5038"/>
            <a:gd name="adj2" fmla="val 649046"/>
            <a:gd name="adj3" fmla="val 2424557"/>
            <a:gd name="adj4" fmla="val 9024489"/>
            <a:gd name="adj5" fmla="val 5878"/>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053B8DD8-FD8E-4736-BF43-C176531D178C}">
      <dsp:nvSpPr>
        <dsp:cNvPr id="0" name=""/>
        <dsp:cNvSpPr/>
      </dsp:nvSpPr>
      <dsp:spPr>
        <a:xfrm>
          <a:off x="2161344" y="1558131"/>
          <a:ext cx="1285653" cy="511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id-ID" sz="1400" kern="1200" dirty="0" smtClean="0">
              <a:solidFill>
                <a:schemeClr val="tx1"/>
              </a:solidFill>
            </a:rPr>
            <a:t>Sensor Memori (</a:t>
          </a:r>
          <a:r>
            <a:rPr lang="id-ID" sz="1100" kern="1200" dirty="0" smtClean="0">
              <a:solidFill>
                <a:schemeClr val="tx1"/>
              </a:solidFill>
            </a:rPr>
            <a:t>*</a:t>
          </a:r>
          <a:r>
            <a:rPr lang="id-ID" sz="1050" kern="1200" dirty="0" smtClean="0">
              <a:solidFill>
                <a:schemeClr val="tx1"/>
              </a:solidFill>
            </a:rPr>
            <a:t>Penyaring</a:t>
          </a:r>
          <a:r>
            <a:rPr lang="id-ID" sz="1400" kern="1200" dirty="0" smtClean="0">
              <a:solidFill>
                <a:schemeClr val="tx1"/>
              </a:solidFill>
            </a:rPr>
            <a:t>)</a:t>
          </a:r>
          <a:endParaRPr lang="id-ID" sz="1400" kern="1200" dirty="0">
            <a:solidFill>
              <a:schemeClr val="tx1"/>
            </a:solidFill>
          </a:endParaRPr>
        </a:p>
      </dsp:txBody>
      <dsp:txXfrm>
        <a:off x="2176318" y="1573105"/>
        <a:ext cx="1255705" cy="481314"/>
      </dsp:txXfrm>
    </dsp:sp>
    <dsp:sp modelId="{AC2AB34D-1749-45E8-AB89-262DF25342FD}">
      <dsp:nvSpPr>
        <dsp:cNvPr id="0" name=""/>
        <dsp:cNvSpPr/>
      </dsp:nvSpPr>
      <dsp:spPr>
        <a:xfrm>
          <a:off x="3919279" y="620818"/>
          <a:ext cx="1446360" cy="119294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id-ID" sz="1600" kern="1200" dirty="0" smtClean="0"/>
            <a:t>Jangka Pendek (Sementara)</a:t>
          </a:r>
          <a:endParaRPr lang="id-ID" sz="1600" kern="1200" dirty="0"/>
        </a:p>
        <a:p>
          <a:pPr marL="114300" lvl="2" indent="-57150" algn="l" defTabSz="400050">
            <a:lnSpc>
              <a:spcPct val="90000"/>
            </a:lnSpc>
            <a:spcBef>
              <a:spcPct val="0"/>
            </a:spcBef>
            <a:spcAft>
              <a:spcPct val="15000"/>
            </a:spcAft>
            <a:buChar char="••"/>
          </a:pPr>
          <a:r>
            <a:rPr lang="id-ID" sz="900" kern="1200" dirty="0" smtClean="0"/>
            <a:t>*tempat memproses ingatan</a:t>
          </a:r>
          <a:endParaRPr lang="id-ID" sz="1100" kern="1200" dirty="0"/>
        </a:p>
      </dsp:txBody>
      <dsp:txXfrm>
        <a:off x="3946732" y="903902"/>
        <a:ext cx="1391454" cy="882407"/>
      </dsp:txXfrm>
    </dsp:sp>
    <dsp:sp modelId="{E276982A-A3A6-4269-BF65-9828DEAC1FE3}">
      <dsp:nvSpPr>
        <dsp:cNvPr id="0" name=""/>
        <dsp:cNvSpPr/>
      </dsp:nvSpPr>
      <dsp:spPr>
        <a:xfrm>
          <a:off x="4649653" y="-232863"/>
          <a:ext cx="2153347" cy="2153347"/>
        </a:xfrm>
        <a:prstGeom prst="circularArrow">
          <a:avLst>
            <a:gd name="adj1" fmla="val 4606"/>
            <a:gd name="adj2" fmla="val 587008"/>
            <a:gd name="adj3" fmla="val 19237482"/>
            <a:gd name="adj4" fmla="val 12575511"/>
            <a:gd name="adj5" fmla="val 5373"/>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FD83859B-9A8D-4F74-86FD-D548552B8012}">
      <dsp:nvSpPr>
        <dsp:cNvPr id="0" name=""/>
        <dsp:cNvSpPr/>
      </dsp:nvSpPr>
      <dsp:spPr>
        <a:xfrm>
          <a:off x="4240692" y="365187"/>
          <a:ext cx="1285653" cy="511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id-ID" sz="2400" kern="1200" dirty="0" smtClean="0">
              <a:solidFill>
                <a:schemeClr val="tx1"/>
              </a:solidFill>
            </a:rPr>
            <a:t>Memori</a:t>
          </a:r>
          <a:endParaRPr lang="id-ID" sz="2400" kern="1200" dirty="0">
            <a:solidFill>
              <a:schemeClr val="tx1"/>
            </a:solidFill>
          </a:endParaRPr>
        </a:p>
      </dsp:txBody>
      <dsp:txXfrm>
        <a:off x="4255666" y="380161"/>
        <a:ext cx="1255705" cy="481314"/>
      </dsp:txXfrm>
    </dsp:sp>
    <dsp:sp modelId="{63124224-10C1-45D5-B110-D1D2F3B59B90}">
      <dsp:nvSpPr>
        <dsp:cNvPr id="0" name=""/>
        <dsp:cNvSpPr/>
      </dsp:nvSpPr>
      <dsp:spPr>
        <a:xfrm>
          <a:off x="5998627" y="620818"/>
          <a:ext cx="1446360" cy="119294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id-ID" sz="1400" kern="1200" dirty="0" smtClean="0"/>
            <a:t>Jangka Panjang</a:t>
          </a:r>
          <a:endParaRPr lang="id-ID" sz="1400" kern="1200" dirty="0"/>
        </a:p>
      </dsp:txBody>
      <dsp:txXfrm>
        <a:off x="6026080" y="648271"/>
        <a:ext cx="1391454" cy="882407"/>
      </dsp:txXfrm>
    </dsp:sp>
    <dsp:sp modelId="{8536D75B-DCCD-49AE-9351-C1E28808658B}">
      <dsp:nvSpPr>
        <dsp:cNvPr id="0" name=""/>
        <dsp:cNvSpPr/>
      </dsp:nvSpPr>
      <dsp:spPr>
        <a:xfrm>
          <a:off x="6320040" y="1558131"/>
          <a:ext cx="1285653" cy="511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id-ID" sz="2400" kern="1200" dirty="0" smtClean="0">
              <a:solidFill>
                <a:schemeClr val="tx1"/>
              </a:solidFill>
            </a:rPr>
            <a:t>Memori</a:t>
          </a:r>
          <a:endParaRPr lang="id-ID" sz="2400" kern="1200" dirty="0">
            <a:solidFill>
              <a:schemeClr val="tx1"/>
            </a:solidFill>
          </a:endParaRPr>
        </a:p>
      </dsp:txBody>
      <dsp:txXfrm>
        <a:off x="6335014" y="1573105"/>
        <a:ext cx="1255705" cy="48131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96886-F6FD-4103-9C00-2F6A2169EBDC}">
      <dsp:nvSpPr>
        <dsp:cNvPr id="0" name=""/>
        <dsp:cNvSpPr/>
      </dsp:nvSpPr>
      <dsp:spPr>
        <a:xfrm>
          <a:off x="829" y="483530"/>
          <a:ext cx="3569175" cy="4283010"/>
        </a:xfrm>
        <a:prstGeom prst="roundRect">
          <a:avLst>
            <a:gd name="adj" fmla="val 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9154" rIns="115570" bIns="0" numCol="1" spcCol="1270" anchor="t" anchorCtr="0">
          <a:noAutofit/>
        </a:bodyPr>
        <a:lstStyle/>
        <a:p>
          <a:pPr lvl="0" algn="r" defTabSz="1155700">
            <a:lnSpc>
              <a:spcPct val="90000"/>
            </a:lnSpc>
            <a:spcBef>
              <a:spcPct val="0"/>
            </a:spcBef>
            <a:spcAft>
              <a:spcPct val="35000"/>
            </a:spcAft>
          </a:pPr>
          <a:r>
            <a:rPr lang="id-ID" sz="2600" kern="1200" dirty="0" smtClean="0">
              <a:solidFill>
                <a:srgbClr val="0070C0"/>
              </a:solidFill>
            </a:rPr>
            <a:t>Memori penyaring</a:t>
          </a:r>
          <a:endParaRPr lang="id-ID" sz="2600" kern="1200" dirty="0">
            <a:solidFill>
              <a:srgbClr val="0070C0"/>
            </a:solidFill>
          </a:endParaRPr>
        </a:p>
      </dsp:txBody>
      <dsp:txXfrm rot="16200000">
        <a:off x="-1398287" y="1882647"/>
        <a:ext cx="3512068" cy="713835"/>
      </dsp:txXfrm>
    </dsp:sp>
    <dsp:sp modelId="{9D52F99E-CCDF-4AF4-9FFD-1D4412EE4838}">
      <dsp:nvSpPr>
        <dsp:cNvPr id="0" name=""/>
        <dsp:cNvSpPr/>
      </dsp:nvSpPr>
      <dsp:spPr>
        <a:xfrm>
          <a:off x="714664" y="483530"/>
          <a:ext cx="2659035" cy="428301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lvl="0" algn="l" defTabSz="755650">
            <a:lnSpc>
              <a:spcPct val="90000"/>
            </a:lnSpc>
            <a:spcBef>
              <a:spcPct val="0"/>
            </a:spcBef>
            <a:spcAft>
              <a:spcPct val="35000"/>
            </a:spcAft>
          </a:pPr>
          <a:r>
            <a:rPr lang="id-ID" sz="1700" kern="1200" dirty="0" smtClean="0">
              <a:solidFill>
                <a:schemeClr val="accent6">
                  <a:lumMod val="50000"/>
                </a:schemeClr>
              </a:solidFill>
            </a:rPr>
            <a:t>Bekerja sebagai tempat penyimpan sementara (buffer) untuk menerima rangsang dari indera</a:t>
          </a:r>
          <a:endParaRPr lang="id-ID" sz="1700" kern="1200" dirty="0">
            <a:solidFill>
              <a:schemeClr val="accent6">
                <a:lumMod val="50000"/>
              </a:schemeClr>
            </a:solidFill>
          </a:endParaRPr>
        </a:p>
        <a:p>
          <a:pPr lvl="0" algn="l" defTabSz="755650">
            <a:lnSpc>
              <a:spcPct val="90000"/>
            </a:lnSpc>
            <a:spcBef>
              <a:spcPct val="0"/>
            </a:spcBef>
            <a:spcAft>
              <a:spcPct val="35000"/>
            </a:spcAft>
          </a:pPr>
          <a:r>
            <a:rPr lang="id-ID" sz="1700" kern="1200" dirty="0" smtClean="0">
              <a:solidFill>
                <a:schemeClr val="accent6">
                  <a:lumMod val="50000"/>
                </a:schemeClr>
              </a:solidFill>
            </a:rPr>
            <a:t>Terdapat 3 saluran penyaring:</a:t>
          </a:r>
          <a:endParaRPr lang="id-ID" sz="1700" kern="1200" dirty="0">
            <a:solidFill>
              <a:schemeClr val="accent6">
                <a:lumMod val="50000"/>
              </a:schemeClr>
            </a:solidFill>
          </a:endParaRPr>
        </a:p>
        <a:p>
          <a:pPr marL="114300" lvl="1" indent="-114300" algn="l" defTabSz="577850">
            <a:lnSpc>
              <a:spcPct val="90000"/>
            </a:lnSpc>
            <a:spcBef>
              <a:spcPct val="0"/>
            </a:spcBef>
            <a:spcAft>
              <a:spcPct val="15000"/>
            </a:spcAft>
            <a:buChar char="••"/>
          </a:pPr>
          <a:r>
            <a:rPr lang="id-ID" sz="1300" kern="1200" dirty="0" smtClean="0">
              <a:solidFill>
                <a:schemeClr val="accent6">
                  <a:lumMod val="50000"/>
                </a:schemeClr>
              </a:solidFill>
            </a:rPr>
            <a:t>Iconic: menerima rangsang penglihatan (visual)</a:t>
          </a:r>
          <a:endParaRPr lang="id-ID" sz="1300" kern="1200" dirty="0">
            <a:solidFill>
              <a:schemeClr val="accent6">
                <a:lumMod val="50000"/>
              </a:schemeClr>
            </a:solidFill>
          </a:endParaRPr>
        </a:p>
        <a:p>
          <a:pPr marL="114300" lvl="1" indent="-114300" algn="l" defTabSz="577850">
            <a:lnSpc>
              <a:spcPct val="90000"/>
            </a:lnSpc>
            <a:spcBef>
              <a:spcPct val="0"/>
            </a:spcBef>
            <a:spcAft>
              <a:spcPct val="15000"/>
            </a:spcAft>
            <a:buChar char="••"/>
          </a:pPr>
          <a:r>
            <a:rPr lang="id-ID" sz="1300" kern="1200" dirty="0" smtClean="0">
              <a:solidFill>
                <a:schemeClr val="accent6">
                  <a:lumMod val="50000"/>
                </a:schemeClr>
              </a:solidFill>
            </a:rPr>
            <a:t>echoic: menerima rangsang suara</a:t>
          </a:r>
          <a:endParaRPr lang="id-ID" sz="1300" kern="1200" dirty="0">
            <a:solidFill>
              <a:schemeClr val="accent6">
                <a:lumMod val="50000"/>
              </a:schemeClr>
            </a:solidFill>
          </a:endParaRPr>
        </a:p>
        <a:p>
          <a:pPr marL="114300" lvl="1" indent="-114300" algn="l" defTabSz="577850">
            <a:lnSpc>
              <a:spcPct val="90000"/>
            </a:lnSpc>
            <a:spcBef>
              <a:spcPct val="0"/>
            </a:spcBef>
            <a:spcAft>
              <a:spcPct val="15000"/>
            </a:spcAft>
            <a:buChar char="••"/>
          </a:pPr>
          <a:r>
            <a:rPr lang="id-ID" sz="1300" kern="1200" dirty="0" smtClean="0">
              <a:solidFill>
                <a:schemeClr val="accent6">
                  <a:lumMod val="50000"/>
                </a:schemeClr>
              </a:solidFill>
            </a:rPr>
            <a:t>haptic: menerima rangsang sentuhan</a:t>
          </a:r>
          <a:endParaRPr lang="id-ID" sz="1300" kern="1200" dirty="0">
            <a:solidFill>
              <a:schemeClr val="accent6">
                <a:lumMod val="50000"/>
              </a:schemeClr>
            </a:solidFill>
          </a:endParaRPr>
        </a:p>
        <a:p>
          <a:pPr lvl="0" algn="l" defTabSz="755650">
            <a:lnSpc>
              <a:spcPct val="90000"/>
            </a:lnSpc>
            <a:spcBef>
              <a:spcPct val="0"/>
            </a:spcBef>
            <a:spcAft>
              <a:spcPct val="35000"/>
            </a:spcAft>
          </a:pPr>
          <a:r>
            <a:rPr lang="id-ID" sz="1700" kern="1200" dirty="0" smtClean="0">
              <a:solidFill>
                <a:schemeClr val="accent6">
                  <a:lumMod val="50000"/>
                </a:schemeClr>
              </a:solidFill>
            </a:rPr>
            <a:t>Isi memori selalu diperbarui setiap kali ada rangsang masuk, misal: kita bisa tau perubahan letak jari tangan yang digerakkan di depan mata kita.</a:t>
          </a:r>
          <a:endParaRPr lang="id-ID" sz="1700" kern="1200" dirty="0">
            <a:solidFill>
              <a:schemeClr val="accent6">
                <a:lumMod val="50000"/>
              </a:schemeClr>
            </a:solidFill>
          </a:endParaRPr>
        </a:p>
      </dsp:txBody>
      <dsp:txXfrm>
        <a:off x="714664" y="483530"/>
        <a:ext cx="2659035" cy="4283010"/>
      </dsp:txXfrm>
    </dsp:sp>
    <dsp:sp modelId="{38760417-4B5F-48A6-84FC-1FE2F6B159B5}">
      <dsp:nvSpPr>
        <dsp:cNvPr id="0" name=""/>
        <dsp:cNvSpPr/>
      </dsp:nvSpPr>
      <dsp:spPr>
        <a:xfrm>
          <a:off x="3694926" y="483530"/>
          <a:ext cx="3569175" cy="4283010"/>
        </a:xfrm>
        <a:prstGeom prst="roundRect">
          <a:avLst>
            <a:gd name="adj" fmla="val 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9154" rIns="115570" bIns="0" numCol="1" spcCol="1270" anchor="t" anchorCtr="0">
          <a:noAutofit/>
        </a:bodyPr>
        <a:lstStyle/>
        <a:p>
          <a:pPr lvl="0" algn="r" defTabSz="1155700">
            <a:lnSpc>
              <a:spcPct val="90000"/>
            </a:lnSpc>
            <a:spcBef>
              <a:spcPct val="0"/>
            </a:spcBef>
            <a:spcAft>
              <a:spcPct val="35000"/>
            </a:spcAft>
          </a:pPr>
          <a:r>
            <a:rPr lang="id-ID" sz="2600" kern="1200" dirty="0" smtClean="0">
              <a:solidFill>
                <a:srgbClr val="0070C0"/>
              </a:solidFill>
            </a:rPr>
            <a:t>Memori Jangka Pendek</a:t>
          </a:r>
          <a:endParaRPr lang="id-ID" sz="2600" kern="1200" dirty="0">
            <a:solidFill>
              <a:srgbClr val="0070C0"/>
            </a:solidFill>
          </a:endParaRPr>
        </a:p>
      </dsp:txBody>
      <dsp:txXfrm rot="16200000">
        <a:off x="2295809" y="1882647"/>
        <a:ext cx="3512068" cy="713835"/>
      </dsp:txXfrm>
    </dsp:sp>
    <dsp:sp modelId="{626DBF9A-7DEB-4D10-AB27-FA9929564C2A}">
      <dsp:nvSpPr>
        <dsp:cNvPr id="0" name=""/>
        <dsp:cNvSpPr/>
      </dsp:nvSpPr>
      <dsp:spPr>
        <a:xfrm rot="5400000">
          <a:off x="3397900" y="3889340"/>
          <a:ext cx="629742" cy="535376"/>
        </a:xfrm>
        <a:prstGeom prst="flowChartExtra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35C43B-7190-46B3-99D7-C9D068298F39}">
      <dsp:nvSpPr>
        <dsp:cNvPr id="0" name=""/>
        <dsp:cNvSpPr/>
      </dsp:nvSpPr>
      <dsp:spPr>
        <a:xfrm>
          <a:off x="4408761" y="483530"/>
          <a:ext cx="2659035" cy="428301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lvl="0" algn="l" defTabSz="755650">
            <a:lnSpc>
              <a:spcPct val="90000"/>
            </a:lnSpc>
            <a:spcBef>
              <a:spcPct val="0"/>
            </a:spcBef>
            <a:spcAft>
              <a:spcPct val="35000"/>
            </a:spcAft>
          </a:pPr>
          <a:r>
            <a:rPr lang="id-ID" sz="1700" kern="1200" dirty="0" smtClean="0">
              <a:solidFill>
                <a:schemeClr val="accent6">
                  <a:lumMod val="50000"/>
                </a:schemeClr>
              </a:solidFill>
            </a:rPr>
            <a:t>T</a:t>
          </a:r>
          <a:r>
            <a:rPr lang="sv-SE" sz="1700" kern="1200" dirty="0" smtClean="0">
              <a:solidFill>
                <a:schemeClr val="accent6">
                  <a:lumMod val="50000"/>
                </a:schemeClr>
              </a:solidFill>
            </a:rPr>
            <a:t>empat menyimpan data sementara</a:t>
          </a:r>
          <a:endParaRPr lang="id-ID" sz="1700" kern="1200" dirty="0">
            <a:solidFill>
              <a:schemeClr val="accent6">
                <a:lumMod val="50000"/>
              </a:schemeClr>
            </a:solidFill>
          </a:endParaRPr>
        </a:p>
        <a:p>
          <a:pPr marL="114300" lvl="1" indent="-114300" algn="l" defTabSz="577850">
            <a:lnSpc>
              <a:spcPct val="90000"/>
            </a:lnSpc>
            <a:spcBef>
              <a:spcPct val="0"/>
            </a:spcBef>
            <a:spcAft>
              <a:spcPct val="15000"/>
            </a:spcAft>
            <a:buChar char="••"/>
          </a:pPr>
          <a:r>
            <a:rPr lang="sv-SE" sz="1300" kern="1200" dirty="0" smtClean="0">
              <a:solidFill>
                <a:schemeClr val="accent6">
                  <a:lumMod val="50000"/>
                </a:schemeClr>
              </a:solidFill>
            </a:rPr>
            <a:t>menyimpan informasi yang hanya dibutuhkan sesaat</a:t>
          </a:r>
          <a:endParaRPr lang="id-ID" sz="1300" kern="1200" dirty="0">
            <a:solidFill>
              <a:schemeClr val="accent6">
                <a:lumMod val="50000"/>
              </a:schemeClr>
            </a:solidFill>
          </a:endParaRPr>
        </a:p>
        <a:p>
          <a:pPr lvl="0" algn="l" defTabSz="755650">
            <a:lnSpc>
              <a:spcPct val="90000"/>
            </a:lnSpc>
            <a:spcBef>
              <a:spcPct val="0"/>
            </a:spcBef>
            <a:spcAft>
              <a:spcPct val="35000"/>
            </a:spcAft>
          </a:pPr>
          <a:r>
            <a:rPr lang="id-ID" sz="1700" kern="1200" dirty="0" smtClean="0">
              <a:solidFill>
                <a:schemeClr val="accent6">
                  <a:lumMod val="50000"/>
                </a:schemeClr>
              </a:solidFill>
            </a:rPr>
            <a:t>Kapasitas memori kecil/terbatas</a:t>
          </a:r>
          <a:endParaRPr lang="id-ID" sz="1700" kern="1200" dirty="0">
            <a:solidFill>
              <a:schemeClr val="accent6">
                <a:lumMod val="50000"/>
              </a:schemeClr>
            </a:solidFill>
          </a:endParaRPr>
        </a:p>
        <a:p>
          <a:pPr lvl="0" algn="l" defTabSz="755650">
            <a:lnSpc>
              <a:spcPct val="90000"/>
            </a:lnSpc>
            <a:spcBef>
              <a:spcPct val="0"/>
            </a:spcBef>
            <a:spcAft>
              <a:spcPct val="35000"/>
            </a:spcAft>
          </a:pPr>
          <a:r>
            <a:rPr lang="id-ID" sz="1700" kern="1200" dirty="0" smtClean="0">
              <a:solidFill>
                <a:schemeClr val="accent6">
                  <a:lumMod val="50000"/>
                </a:schemeClr>
              </a:solidFill>
            </a:rPr>
            <a:t>Ada 2 metode dasar untuk mengukur kapasitas:</a:t>
          </a:r>
          <a:endParaRPr lang="id-ID" sz="1700" kern="1200" dirty="0">
            <a:solidFill>
              <a:schemeClr val="accent6">
                <a:lumMod val="50000"/>
              </a:schemeClr>
            </a:solidFill>
          </a:endParaRPr>
        </a:p>
        <a:p>
          <a:pPr marL="114300" lvl="1" indent="-114300" algn="l" defTabSz="577850">
            <a:lnSpc>
              <a:spcPct val="90000"/>
            </a:lnSpc>
            <a:spcBef>
              <a:spcPct val="0"/>
            </a:spcBef>
            <a:spcAft>
              <a:spcPct val="15000"/>
            </a:spcAft>
            <a:buChar char="••"/>
          </a:pPr>
          <a:r>
            <a:rPr lang="id-ID" sz="1300" kern="1200" dirty="0" smtClean="0">
              <a:solidFill>
                <a:schemeClr val="accent6">
                  <a:lumMod val="50000"/>
                </a:schemeClr>
              </a:solidFill>
            </a:rPr>
            <a:t>mengenali panjang dari suatu urutan yang dapat diingat berdasar penelitian, manusia mampu mengingat 7-9 digit</a:t>
          </a:r>
          <a:endParaRPr lang="id-ID" sz="1300" kern="1200" dirty="0">
            <a:solidFill>
              <a:schemeClr val="accent6">
                <a:lumMod val="50000"/>
              </a:schemeClr>
            </a:solidFill>
          </a:endParaRPr>
        </a:p>
        <a:p>
          <a:pPr marL="114300" lvl="1" indent="-114300" algn="l" defTabSz="577850">
            <a:lnSpc>
              <a:spcPct val="90000"/>
            </a:lnSpc>
            <a:spcBef>
              <a:spcPct val="0"/>
            </a:spcBef>
            <a:spcAft>
              <a:spcPct val="15000"/>
            </a:spcAft>
            <a:buChar char="••"/>
          </a:pPr>
          <a:r>
            <a:rPr lang="id-ID" sz="1300" kern="1200" dirty="0" smtClean="0">
              <a:solidFill>
                <a:schemeClr val="accent6">
                  <a:lumMod val="50000"/>
                </a:schemeClr>
              </a:solidFill>
            </a:rPr>
            <a:t>mampu mengingat kembali ingatan yang baru dipanggil</a:t>
          </a:r>
          <a:endParaRPr lang="id-ID" sz="1300" kern="1200" dirty="0">
            <a:solidFill>
              <a:schemeClr val="accent6">
                <a:lumMod val="50000"/>
              </a:schemeClr>
            </a:solidFill>
          </a:endParaRPr>
        </a:p>
        <a:p>
          <a:pPr marL="114300" lvl="1" indent="-114300" algn="l" defTabSz="577850">
            <a:lnSpc>
              <a:spcPct val="90000"/>
            </a:lnSpc>
            <a:spcBef>
              <a:spcPct val="0"/>
            </a:spcBef>
            <a:spcAft>
              <a:spcPct val="15000"/>
            </a:spcAft>
            <a:buChar char="••"/>
          </a:pPr>
          <a:r>
            <a:rPr lang="sv-SE" sz="1300" kern="1200" dirty="0" smtClean="0">
              <a:solidFill>
                <a:schemeClr val="accent6">
                  <a:lumMod val="50000"/>
                </a:schemeClr>
              </a:solidFill>
            </a:rPr>
            <a:t>misal</a:t>
          </a:r>
          <a:r>
            <a:rPr lang="id-ID" sz="1300" kern="1200" dirty="0" smtClean="0">
              <a:solidFill>
                <a:schemeClr val="accent6">
                  <a:lumMod val="50000"/>
                </a:schemeClr>
              </a:solidFill>
            </a:rPr>
            <a:t>nya</a:t>
          </a:r>
          <a:r>
            <a:rPr lang="sv-SE" sz="1300" kern="1200" dirty="0" smtClean="0">
              <a:solidFill>
                <a:schemeClr val="accent6">
                  <a:lumMod val="50000"/>
                </a:schemeClr>
              </a:solidFill>
            </a:rPr>
            <a:t>: manusia akan mudah mengingat kata-kata "spongebob and patrick" daripada "bee atr anu pith etr eet"</a:t>
          </a:r>
          <a:endParaRPr lang="id-ID" sz="1300" kern="1200" dirty="0">
            <a:solidFill>
              <a:schemeClr val="accent6">
                <a:lumMod val="50000"/>
              </a:schemeClr>
            </a:solidFill>
          </a:endParaRPr>
        </a:p>
      </dsp:txBody>
      <dsp:txXfrm>
        <a:off x="4408761" y="483530"/>
        <a:ext cx="2659035" cy="4283010"/>
      </dsp:txXfrm>
    </dsp:sp>
    <dsp:sp modelId="{6B3A3956-128B-4E9E-983D-009E5C41BD0C}">
      <dsp:nvSpPr>
        <dsp:cNvPr id="0" name=""/>
        <dsp:cNvSpPr/>
      </dsp:nvSpPr>
      <dsp:spPr>
        <a:xfrm>
          <a:off x="7389022" y="483530"/>
          <a:ext cx="3569175" cy="4283010"/>
        </a:xfrm>
        <a:prstGeom prst="roundRect">
          <a:avLst>
            <a:gd name="adj" fmla="val 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9154" rIns="115570" bIns="0" numCol="1" spcCol="1270" anchor="t" anchorCtr="0">
          <a:noAutofit/>
        </a:bodyPr>
        <a:lstStyle/>
        <a:p>
          <a:pPr lvl="0" algn="r" defTabSz="1155700">
            <a:lnSpc>
              <a:spcPct val="90000"/>
            </a:lnSpc>
            <a:spcBef>
              <a:spcPct val="0"/>
            </a:spcBef>
            <a:spcAft>
              <a:spcPct val="35000"/>
            </a:spcAft>
          </a:pPr>
          <a:r>
            <a:rPr lang="id-ID" sz="2600" kern="1200" dirty="0" smtClean="0">
              <a:solidFill>
                <a:srgbClr val="0070C0"/>
              </a:solidFill>
            </a:rPr>
            <a:t>Memori Jangka Panjang</a:t>
          </a:r>
          <a:endParaRPr lang="id-ID" sz="2600" kern="1200" dirty="0">
            <a:solidFill>
              <a:srgbClr val="0070C0"/>
            </a:solidFill>
          </a:endParaRPr>
        </a:p>
      </dsp:txBody>
      <dsp:txXfrm rot="16200000">
        <a:off x="5989906" y="1882647"/>
        <a:ext cx="3512068" cy="713835"/>
      </dsp:txXfrm>
    </dsp:sp>
    <dsp:sp modelId="{91BA576D-5F70-4EA7-9E23-60100F382C3A}">
      <dsp:nvSpPr>
        <dsp:cNvPr id="0" name=""/>
        <dsp:cNvSpPr/>
      </dsp:nvSpPr>
      <dsp:spPr>
        <a:xfrm rot="5400000">
          <a:off x="7091997" y="3889340"/>
          <a:ext cx="629742" cy="535376"/>
        </a:xfrm>
        <a:prstGeom prst="flowChartExtra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8F66FF-EA7E-4E76-925C-B2C0C97B1B73}">
      <dsp:nvSpPr>
        <dsp:cNvPr id="0" name=""/>
        <dsp:cNvSpPr/>
      </dsp:nvSpPr>
      <dsp:spPr>
        <a:xfrm>
          <a:off x="8102858" y="483530"/>
          <a:ext cx="2659035" cy="428301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lvl="0" algn="l" defTabSz="755650">
            <a:lnSpc>
              <a:spcPct val="90000"/>
            </a:lnSpc>
            <a:spcBef>
              <a:spcPct val="0"/>
            </a:spcBef>
            <a:spcAft>
              <a:spcPct val="35000"/>
            </a:spcAft>
          </a:pPr>
          <a:r>
            <a:rPr lang="id-ID" sz="1700" kern="1200" dirty="0" smtClean="0">
              <a:solidFill>
                <a:schemeClr val="accent6">
                  <a:lumMod val="50000"/>
                </a:schemeClr>
              </a:solidFill>
            </a:rPr>
            <a:t>Menyimpan informasi dalam jangka waktu yang lama</a:t>
          </a:r>
          <a:endParaRPr lang="id-ID" sz="1700" kern="1200" dirty="0">
            <a:solidFill>
              <a:schemeClr val="accent6">
                <a:lumMod val="50000"/>
              </a:schemeClr>
            </a:solidFill>
          </a:endParaRPr>
        </a:p>
        <a:p>
          <a:pPr lvl="0" algn="l" defTabSz="755650">
            <a:lnSpc>
              <a:spcPct val="90000"/>
            </a:lnSpc>
            <a:spcBef>
              <a:spcPct val="0"/>
            </a:spcBef>
            <a:spcAft>
              <a:spcPct val="35000"/>
            </a:spcAft>
          </a:pPr>
          <a:r>
            <a:rPr lang="sv-SE" sz="1700" kern="1200" dirty="0" smtClean="0">
              <a:solidFill>
                <a:schemeClr val="accent6">
                  <a:lumMod val="50000"/>
                </a:schemeClr>
              </a:solidFill>
            </a:rPr>
            <a:t>Temmpat menyimpan seluruh pengetahuan, fakta informasi, pengalaman, urutan perilaku, dan segala sesuatu yang diketahui</a:t>
          </a:r>
          <a:endParaRPr lang="id-ID" sz="1700" kern="1200" dirty="0">
            <a:solidFill>
              <a:schemeClr val="accent6">
                <a:lumMod val="50000"/>
              </a:schemeClr>
            </a:solidFill>
          </a:endParaRPr>
        </a:p>
        <a:p>
          <a:pPr lvl="0" algn="l" defTabSz="755650">
            <a:lnSpc>
              <a:spcPct val="90000"/>
            </a:lnSpc>
            <a:spcBef>
              <a:spcPct val="0"/>
            </a:spcBef>
            <a:spcAft>
              <a:spcPct val="35000"/>
            </a:spcAft>
          </a:pPr>
          <a:r>
            <a:rPr lang="id-ID" sz="1700" kern="1200" dirty="0" smtClean="0">
              <a:solidFill>
                <a:schemeClr val="accent6">
                  <a:lumMod val="50000"/>
                </a:schemeClr>
              </a:solidFill>
            </a:rPr>
            <a:t>Kapasitas </a:t>
          </a:r>
          <a:r>
            <a:rPr lang="id-ID" sz="1700" kern="1200" dirty="0" smtClean="0">
              <a:solidFill>
                <a:schemeClr val="accent6">
                  <a:lumMod val="50000"/>
                </a:schemeClr>
              </a:solidFill>
            </a:rPr>
            <a:t>besar/tidak terbatas, kecepatan akses lebih lambat 1/10 second, proses penghilangan pelan</a:t>
          </a:r>
          <a:endParaRPr lang="id-ID" sz="1700" kern="1200" dirty="0">
            <a:solidFill>
              <a:schemeClr val="accent6">
                <a:lumMod val="50000"/>
              </a:schemeClr>
            </a:solidFill>
          </a:endParaRPr>
        </a:p>
      </dsp:txBody>
      <dsp:txXfrm>
        <a:off x="8102858" y="483530"/>
        <a:ext cx="2659035" cy="42830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4E98B-51BD-493B-97A1-C7E220310F81}">
      <dsp:nvSpPr>
        <dsp:cNvPr id="0" name=""/>
        <dsp:cNvSpPr/>
      </dsp:nvSpPr>
      <dsp:spPr>
        <a:xfrm>
          <a:off x="5325" y="473028"/>
          <a:ext cx="2421463" cy="10367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id-ID" sz="2400" kern="1200" dirty="0" smtClean="0">
              <a:solidFill>
                <a:schemeClr val="tx1"/>
              </a:solidFill>
            </a:rPr>
            <a:t>Prinsip 1</a:t>
          </a:r>
          <a:endParaRPr lang="id-ID" sz="2400" kern="1200" dirty="0">
            <a:solidFill>
              <a:schemeClr val="tx1"/>
            </a:solidFill>
          </a:endParaRPr>
        </a:p>
      </dsp:txBody>
      <dsp:txXfrm>
        <a:off x="5325" y="473028"/>
        <a:ext cx="2421463" cy="691200"/>
      </dsp:txXfrm>
    </dsp:sp>
    <dsp:sp modelId="{A2D4DECE-8842-4622-8E3C-A3AE5DF3D05F}">
      <dsp:nvSpPr>
        <dsp:cNvPr id="0" name=""/>
        <dsp:cNvSpPr/>
      </dsp:nvSpPr>
      <dsp:spPr>
        <a:xfrm>
          <a:off x="501288" y="1164228"/>
          <a:ext cx="2421463" cy="21546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id-ID" sz="2400" kern="1200" dirty="0" smtClean="0"/>
            <a:t>Mengenali Perbedaan Jenis Pemakai</a:t>
          </a:r>
          <a:endParaRPr lang="id-ID" sz="2400" kern="1200" dirty="0"/>
        </a:p>
      </dsp:txBody>
      <dsp:txXfrm>
        <a:off x="564394" y="1227334"/>
        <a:ext cx="2295251" cy="2028388"/>
      </dsp:txXfrm>
    </dsp:sp>
    <dsp:sp modelId="{721C8110-96AB-4EEE-8C55-40F30182DA3F}">
      <dsp:nvSpPr>
        <dsp:cNvPr id="0" name=""/>
        <dsp:cNvSpPr/>
      </dsp:nvSpPr>
      <dsp:spPr>
        <a:xfrm>
          <a:off x="2793874" y="517191"/>
          <a:ext cx="778220" cy="602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id-ID" sz="1900" kern="1200"/>
        </a:p>
      </dsp:txBody>
      <dsp:txXfrm>
        <a:off x="2793874" y="637766"/>
        <a:ext cx="597358" cy="361724"/>
      </dsp:txXfrm>
    </dsp:sp>
    <dsp:sp modelId="{9D3A6069-C7EA-459F-9F1F-D6A5AAC7326D}">
      <dsp:nvSpPr>
        <dsp:cNvPr id="0" name=""/>
        <dsp:cNvSpPr/>
      </dsp:nvSpPr>
      <dsp:spPr>
        <a:xfrm>
          <a:off x="3895130" y="473028"/>
          <a:ext cx="2421463" cy="10367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id-ID" sz="2400" kern="1200" dirty="0" smtClean="0">
              <a:solidFill>
                <a:schemeClr val="tx1"/>
              </a:solidFill>
            </a:rPr>
            <a:t>Prinsip 2</a:t>
          </a:r>
          <a:endParaRPr lang="id-ID" sz="2400" kern="1200" dirty="0">
            <a:solidFill>
              <a:schemeClr val="tx1"/>
            </a:solidFill>
          </a:endParaRPr>
        </a:p>
      </dsp:txBody>
      <dsp:txXfrm>
        <a:off x="3895130" y="473028"/>
        <a:ext cx="2421463" cy="691200"/>
      </dsp:txXfrm>
    </dsp:sp>
    <dsp:sp modelId="{A58DCF9C-8389-4297-8AA9-0AEC429DEEB6}">
      <dsp:nvSpPr>
        <dsp:cNvPr id="0" name=""/>
        <dsp:cNvSpPr/>
      </dsp:nvSpPr>
      <dsp:spPr>
        <a:xfrm>
          <a:off x="4391092" y="1164228"/>
          <a:ext cx="2421463" cy="21546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id-ID" sz="2400" kern="1200" dirty="0" smtClean="0"/>
            <a:t>Gunakan Delapan Aturan Emas Perancangan UI</a:t>
          </a:r>
          <a:endParaRPr lang="id-ID" sz="2400" kern="1200" dirty="0"/>
        </a:p>
      </dsp:txBody>
      <dsp:txXfrm>
        <a:off x="4454198" y="1227334"/>
        <a:ext cx="2295251" cy="2028388"/>
      </dsp:txXfrm>
    </dsp:sp>
    <dsp:sp modelId="{E2BEF489-8464-4F49-A6F2-C8654DE6624C}">
      <dsp:nvSpPr>
        <dsp:cNvPr id="0" name=""/>
        <dsp:cNvSpPr/>
      </dsp:nvSpPr>
      <dsp:spPr>
        <a:xfrm>
          <a:off x="6683679" y="517191"/>
          <a:ext cx="778220" cy="602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id-ID" sz="1900" kern="1200"/>
        </a:p>
      </dsp:txBody>
      <dsp:txXfrm>
        <a:off x="6683679" y="637766"/>
        <a:ext cx="597358" cy="361724"/>
      </dsp:txXfrm>
    </dsp:sp>
    <dsp:sp modelId="{A9C52E3D-B9A1-4F28-8CEB-5E2C72183190}">
      <dsp:nvSpPr>
        <dsp:cNvPr id="0" name=""/>
        <dsp:cNvSpPr/>
      </dsp:nvSpPr>
      <dsp:spPr>
        <a:xfrm>
          <a:off x="7784934" y="473028"/>
          <a:ext cx="2421463" cy="10367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id-ID" sz="2400" kern="1200" dirty="0" smtClean="0">
              <a:solidFill>
                <a:schemeClr val="tx1"/>
              </a:solidFill>
            </a:rPr>
            <a:t>Prinsip 3</a:t>
          </a:r>
          <a:endParaRPr lang="id-ID" sz="2400" kern="1200" dirty="0">
            <a:solidFill>
              <a:schemeClr val="tx1"/>
            </a:solidFill>
          </a:endParaRPr>
        </a:p>
      </dsp:txBody>
      <dsp:txXfrm>
        <a:off x="7784934" y="473028"/>
        <a:ext cx="2421463" cy="691200"/>
      </dsp:txXfrm>
    </dsp:sp>
    <dsp:sp modelId="{853B2767-16C1-4179-ACC1-1F9D08B5C2A9}">
      <dsp:nvSpPr>
        <dsp:cNvPr id="0" name=""/>
        <dsp:cNvSpPr/>
      </dsp:nvSpPr>
      <dsp:spPr>
        <a:xfrm>
          <a:off x="8280897" y="1164228"/>
          <a:ext cx="2421463" cy="21546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id-ID" sz="2400" kern="1200" dirty="0" smtClean="0"/>
            <a:t>Cegah Kesalahan</a:t>
          </a:r>
          <a:endParaRPr lang="id-ID" sz="2400" kern="1200" dirty="0"/>
        </a:p>
      </dsp:txBody>
      <dsp:txXfrm>
        <a:off x="8344003" y="1227334"/>
        <a:ext cx="2295251" cy="20283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EED51-6765-4CF9-9C44-71FBDE23FB8E}">
      <dsp:nvSpPr>
        <dsp:cNvPr id="0" name=""/>
        <dsp:cNvSpPr/>
      </dsp:nvSpPr>
      <dsp:spPr>
        <a:xfrm>
          <a:off x="361893" y="3240"/>
          <a:ext cx="2717050" cy="2028220"/>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id-ID" sz="1500" kern="1200" dirty="0" smtClean="0"/>
            <a:t>Konsep antarmuka dangkal</a:t>
          </a:r>
          <a:endParaRPr lang="id-ID" sz="1500" kern="1200" dirty="0"/>
        </a:p>
        <a:p>
          <a:pPr marL="114300" lvl="1" indent="-114300" algn="l" defTabSz="666750">
            <a:lnSpc>
              <a:spcPct val="90000"/>
            </a:lnSpc>
            <a:spcBef>
              <a:spcPct val="0"/>
            </a:spcBef>
            <a:spcAft>
              <a:spcPct val="15000"/>
            </a:spcAft>
            <a:buChar char="••"/>
          </a:pPr>
          <a:r>
            <a:rPr lang="id-ID" sz="1500" kern="1200" dirty="0" smtClean="0"/>
            <a:t>Perancangan: batasi jumlah pilihan, umpan balik yang informatif, manual dan tutorial online yang efektif</a:t>
          </a:r>
          <a:endParaRPr lang="id-ID" sz="1500" kern="1200" dirty="0"/>
        </a:p>
      </dsp:txBody>
      <dsp:txXfrm>
        <a:off x="409417" y="50764"/>
        <a:ext cx="2622002" cy="1980696"/>
      </dsp:txXfrm>
    </dsp:sp>
    <dsp:sp modelId="{37A9E4BB-EE54-46C9-9F0B-4FA218A52544}">
      <dsp:nvSpPr>
        <dsp:cNvPr id="0" name=""/>
        <dsp:cNvSpPr/>
      </dsp:nvSpPr>
      <dsp:spPr>
        <a:xfrm>
          <a:off x="361893" y="2031461"/>
          <a:ext cx="2717050" cy="872134"/>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l" defTabSz="889000">
            <a:lnSpc>
              <a:spcPct val="90000"/>
            </a:lnSpc>
            <a:spcBef>
              <a:spcPct val="0"/>
            </a:spcBef>
            <a:spcAft>
              <a:spcPct val="35000"/>
            </a:spcAft>
          </a:pPr>
          <a:r>
            <a:rPr lang="id-ID" sz="2000" kern="1200" dirty="0" smtClean="0">
              <a:solidFill>
                <a:schemeClr val="tx1"/>
              </a:solidFill>
            </a:rPr>
            <a:t>Novice (First-time Users)</a:t>
          </a:r>
          <a:endParaRPr lang="id-ID" sz="2000" kern="1200" dirty="0">
            <a:solidFill>
              <a:schemeClr val="tx1"/>
            </a:solidFill>
          </a:endParaRPr>
        </a:p>
      </dsp:txBody>
      <dsp:txXfrm>
        <a:off x="361893" y="2031461"/>
        <a:ext cx="1913415" cy="872134"/>
      </dsp:txXfrm>
    </dsp:sp>
    <dsp:sp modelId="{54DF6086-3704-4738-B9F7-6BE179D59E5E}">
      <dsp:nvSpPr>
        <dsp:cNvPr id="0" name=""/>
        <dsp:cNvSpPr/>
      </dsp:nvSpPr>
      <dsp:spPr>
        <a:xfrm>
          <a:off x="2352169" y="2169991"/>
          <a:ext cx="950967" cy="950967"/>
        </a:xfrm>
        <a:prstGeom prst="ellipse">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8ED938-2481-4E30-9533-B4766638AF6B}">
      <dsp:nvSpPr>
        <dsp:cNvPr id="0" name=""/>
        <dsp:cNvSpPr/>
      </dsp:nvSpPr>
      <dsp:spPr>
        <a:xfrm>
          <a:off x="3538733" y="3240"/>
          <a:ext cx="2717050" cy="2028220"/>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id-ID" sz="1500" kern="1200" dirty="0" smtClean="0"/>
            <a:t>Konsep tugas stabil</a:t>
          </a:r>
          <a:endParaRPr lang="id-ID" sz="1500" kern="1200" dirty="0"/>
        </a:p>
        <a:p>
          <a:pPr marL="114300" lvl="1" indent="-114300" algn="l" defTabSz="666750">
            <a:lnSpc>
              <a:spcPct val="90000"/>
            </a:lnSpc>
            <a:spcBef>
              <a:spcPct val="0"/>
            </a:spcBef>
            <a:spcAft>
              <a:spcPct val="15000"/>
            </a:spcAft>
            <a:buChar char="••"/>
          </a:pPr>
          <a:r>
            <a:rPr lang="id-ID" sz="1500" kern="1200" dirty="0" smtClean="0"/>
            <a:t>Konsep antarmuka luas namun sulit mengingay sintaktik</a:t>
          </a:r>
          <a:endParaRPr lang="id-ID" sz="1500" kern="1200" dirty="0"/>
        </a:p>
        <a:p>
          <a:pPr marL="114300" lvl="1" indent="-114300" algn="l" defTabSz="666750">
            <a:lnSpc>
              <a:spcPct val="90000"/>
            </a:lnSpc>
            <a:spcBef>
              <a:spcPct val="0"/>
            </a:spcBef>
            <a:spcAft>
              <a:spcPct val="15000"/>
            </a:spcAft>
            <a:buChar char="••"/>
          </a:pPr>
          <a:r>
            <a:rPr lang="id-ID" sz="1500" kern="1200" dirty="0" smtClean="0"/>
            <a:t>Perancangan: Struktur menu yang rapi, konsistensi, kejelasan antarmuka yang jelas, perlindungan dari bahaya karena eksplorasi fitur</a:t>
          </a:r>
          <a:endParaRPr lang="id-ID" sz="1500" kern="1200" dirty="0"/>
        </a:p>
      </dsp:txBody>
      <dsp:txXfrm>
        <a:off x="3586257" y="50764"/>
        <a:ext cx="2622002" cy="1980696"/>
      </dsp:txXfrm>
    </dsp:sp>
    <dsp:sp modelId="{D28FDA6B-3E36-444E-A739-6FB586AE8B94}">
      <dsp:nvSpPr>
        <dsp:cNvPr id="0" name=""/>
        <dsp:cNvSpPr/>
      </dsp:nvSpPr>
      <dsp:spPr>
        <a:xfrm>
          <a:off x="3538733" y="2031461"/>
          <a:ext cx="2717050" cy="872134"/>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l" defTabSz="889000">
            <a:lnSpc>
              <a:spcPct val="90000"/>
            </a:lnSpc>
            <a:spcBef>
              <a:spcPct val="0"/>
            </a:spcBef>
            <a:spcAft>
              <a:spcPct val="35000"/>
            </a:spcAft>
          </a:pPr>
          <a:r>
            <a:rPr lang="id-ID" sz="2000" kern="1200" dirty="0" smtClean="0">
              <a:solidFill>
                <a:schemeClr val="tx1"/>
              </a:solidFill>
            </a:rPr>
            <a:t>Knowledgeable Intermittent Users</a:t>
          </a:r>
          <a:endParaRPr lang="id-ID" sz="2000" kern="1200" dirty="0">
            <a:solidFill>
              <a:schemeClr val="tx1"/>
            </a:solidFill>
          </a:endParaRPr>
        </a:p>
      </dsp:txBody>
      <dsp:txXfrm>
        <a:off x="3538733" y="2031461"/>
        <a:ext cx="1913415" cy="872134"/>
      </dsp:txXfrm>
    </dsp:sp>
    <dsp:sp modelId="{71CF62AB-7B95-406D-95F1-910E98A04B49}">
      <dsp:nvSpPr>
        <dsp:cNvPr id="0" name=""/>
        <dsp:cNvSpPr/>
      </dsp:nvSpPr>
      <dsp:spPr>
        <a:xfrm>
          <a:off x="5529010" y="2169991"/>
          <a:ext cx="950967" cy="950967"/>
        </a:xfrm>
        <a:prstGeom prst="ellipse">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ED38D2-97C6-4962-9751-E88D74845170}">
      <dsp:nvSpPr>
        <dsp:cNvPr id="0" name=""/>
        <dsp:cNvSpPr/>
      </dsp:nvSpPr>
      <dsp:spPr>
        <a:xfrm>
          <a:off x="6715574" y="3240"/>
          <a:ext cx="2717050" cy="2028220"/>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sv-SE" sz="1500" kern="1200" dirty="0" smtClean="0"/>
            <a:t>Terbiasa dengan konsep tugas dan antarmuka</a:t>
          </a:r>
          <a:endParaRPr lang="id-ID" sz="1500" kern="1200" dirty="0"/>
        </a:p>
        <a:p>
          <a:pPr marL="114300" lvl="1" indent="-114300" algn="l" defTabSz="666750">
            <a:lnSpc>
              <a:spcPct val="90000"/>
            </a:lnSpc>
            <a:spcBef>
              <a:spcPct val="0"/>
            </a:spcBef>
            <a:spcAft>
              <a:spcPct val="15000"/>
            </a:spcAft>
            <a:buChar char="••"/>
          </a:pPr>
          <a:r>
            <a:rPr lang="id-ID" sz="1500" kern="1200" dirty="0" smtClean="0"/>
            <a:t>Ingin pekerjaan cepat selesai</a:t>
          </a:r>
          <a:endParaRPr lang="id-ID" sz="1500" kern="1200" dirty="0"/>
        </a:p>
        <a:p>
          <a:pPr marL="114300" lvl="1" indent="-114300" algn="l" defTabSz="666750">
            <a:lnSpc>
              <a:spcPct val="90000"/>
            </a:lnSpc>
            <a:spcBef>
              <a:spcPct val="0"/>
            </a:spcBef>
            <a:spcAft>
              <a:spcPct val="15000"/>
            </a:spcAft>
            <a:buChar char="••"/>
          </a:pPr>
          <a:r>
            <a:rPr lang="id-ID" sz="1500" kern="1200" dirty="0" smtClean="0"/>
            <a:t>Perancangan: Makro, shortcuts, singkatan, dsb</a:t>
          </a:r>
          <a:endParaRPr lang="id-ID" sz="1500" kern="1200" dirty="0"/>
        </a:p>
      </dsp:txBody>
      <dsp:txXfrm>
        <a:off x="6763098" y="50764"/>
        <a:ext cx="2622002" cy="1980696"/>
      </dsp:txXfrm>
    </dsp:sp>
    <dsp:sp modelId="{8B177799-CC69-4546-9832-9BCAA098E2CD}">
      <dsp:nvSpPr>
        <dsp:cNvPr id="0" name=""/>
        <dsp:cNvSpPr/>
      </dsp:nvSpPr>
      <dsp:spPr>
        <a:xfrm>
          <a:off x="6715574" y="2031461"/>
          <a:ext cx="2717050" cy="872134"/>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l" defTabSz="889000">
            <a:lnSpc>
              <a:spcPct val="90000"/>
            </a:lnSpc>
            <a:spcBef>
              <a:spcPct val="0"/>
            </a:spcBef>
            <a:spcAft>
              <a:spcPct val="35000"/>
            </a:spcAft>
          </a:pPr>
          <a:r>
            <a:rPr lang="id-ID" sz="2000" kern="1200" dirty="0" smtClean="0">
              <a:solidFill>
                <a:schemeClr val="tx1"/>
              </a:solidFill>
            </a:rPr>
            <a:t>Expert Frequent Users</a:t>
          </a:r>
          <a:endParaRPr lang="id-ID" sz="2000" kern="1200" dirty="0">
            <a:solidFill>
              <a:schemeClr val="tx1"/>
            </a:solidFill>
          </a:endParaRPr>
        </a:p>
      </dsp:txBody>
      <dsp:txXfrm>
        <a:off x="6715574" y="2031461"/>
        <a:ext cx="1913415" cy="872134"/>
      </dsp:txXfrm>
    </dsp:sp>
    <dsp:sp modelId="{46429153-2727-4DD9-8212-2B569041C250}">
      <dsp:nvSpPr>
        <dsp:cNvPr id="0" name=""/>
        <dsp:cNvSpPr/>
      </dsp:nvSpPr>
      <dsp:spPr>
        <a:xfrm>
          <a:off x="8705851" y="2169991"/>
          <a:ext cx="950967" cy="950967"/>
        </a:xfrm>
        <a:prstGeom prst="ellipse">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7809C-227B-4465-B044-8E48ADA16290}">
      <dsp:nvSpPr>
        <dsp:cNvPr id="0" name=""/>
        <dsp:cNvSpPr/>
      </dsp:nvSpPr>
      <dsp:spPr>
        <a:xfrm rot="5400000">
          <a:off x="1091444" y="1461331"/>
          <a:ext cx="1413053" cy="2351289"/>
        </a:xfrm>
        <a:prstGeom prst="corner">
          <a:avLst>
            <a:gd name="adj1" fmla="val 16120"/>
            <a:gd name="adj2" fmla="val 1611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26D678AA-E107-4467-AF44-420237E29D6B}">
      <dsp:nvSpPr>
        <dsp:cNvPr id="0" name=""/>
        <dsp:cNvSpPr/>
      </dsp:nvSpPr>
      <dsp:spPr>
        <a:xfrm>
          <a:off x="855570" y="2163860"/>
          <a:ext cx="2122757" cy="1860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id-ID" sz="2300" kern="1200" dirty="0" smtClean="0"/>
            <a:t>Berusahan untuk konsisten</a:t>
          </a:r>
          <a:endParaRPr lang="id-ID" sz="2300" kern="1200" dirty="0"/>
        </a:p>
      </dsp:txBody>
      <dsp:txXfrm>
        <a:off x="855570" y="2163860"/>
        <a:ext cx="2122757" cy="1860721"/>
      </dsp:txXfrm>
    </dsp:sp>
    <dsp:sp modelId="{2873091E-43A4-4718-89DE-6C732835BAB7}">
      <dsp:nvSpPr>
        <dsp:cNvPr id="0" name=""/>
        <dsp:cNvSpPr/>
      </dsp:nvSpPr>
      <dsp:spPr>
        <a:xfrm>
          <a:off x="2577807" y="1288226"/>
          <a:ext cx="400520" cy="400520"/>
        </a:xfrm>
        <a:prstGeom prst="triangle">
          <a:avLst>
            <a:gd name="adj" fmla="val 10000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E597F96D-95BD-4469-8590-2EDBF3EBD994}">
      <dsp:nvSpPr>
        <dsp:cNvPr id="0" name=""/>
        <dsp:cNvSpPr/>
      </dsp:nvSpPr>
      <dsp:spPr>
        <a:xfrm rot="5400000">
          <a:off x="3690114" y="818288"/>
          <a:ext cx="1413053" cy="2351289"/>
        </a:xfrm>
        <a:prstGeom prst="corner">
          <a:avLst>
            <a:gd name="adj1" fmla="val 16120"/>
            <a:gd name="adj2" fmla="val 1611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D88422D0-7788-40E3-9B4F-1C1CB6CB09E8}">
      <dsp:nvSpPr>
        <dsp:cNvPr id="0" name=""/>
        <dsp:cNvSpPr/>
      </dsp:nvSpPr>
      <dsp:spPr>
        <a:xfrm>
          <a:off x="3454240" y="1520817"/>
          <a:ext cx="2122757" cy="1860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err="1" smtClean="0"/>
            <a:t>Memungkinkan</a:t>
          </a:r>
          <a:r>
            <a:rPr lang="en-US" sz="2300" kern="1200" dirty="0" smtClean="0"/>
            <a:t> frequent users </a:t>
          </a:r>
          <a:r>
            <a:rPr lang="en-US" sz="2300" kern="1200" dirty="0" err="1" smtClean="0"/>
            <a:t>menggunakan</a:t>
          </a:r>
          <a:r>
            <a:rPr lang="en-US" sz="2300" kern="1200" dirty="0" smtClean="0"/>
            <a:t> shortcuts</a:t>
          </a:r>
          <a:endParaRPr lang="id-ID" sz="2300" kern="1200" dirty="0"/>
        </a:p>
      </dsp:txBody>
      <dsp:txXfrm>
        <a:off x="3454240" y="1520817"/>
        <a:ext cx="2122757" cy="1860721"/>
      </dsp:txXfrm>
    </dsp:sp>
    <dsp:sp modelId="{8A5B09AF-F662-48AC-93D4-76165B0D835A}">
      <dsp:nvSpPr>
        <dsp:cNvPr id="0" name=""/>
        <dsp:cNvSpPr/>
      </dsp:nvSpPr>
      <dsp:spPr>
        <a:xfrm>
          <a:off x="5176477" y="645183"/>
          <a:ext cx="400520" cy="400520"/>
        </a:xfrm>
        <a:prstGeom prst="triangle">
          <a:avLst>
            <a:gd name="adj" fmla="val 10000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5CE1B06C-3CF8-4147-B8E1-5A841BA134CF}">
      <dsp:nvSpPr>
        <dsp:cNvPr id="0" name=""/>
        <dsp:cNvSpPr/>
      </dsp:nvSpPr>
      <dsp:spPr>
        <a:xfrm rot="5400000">
          <a:off x="6288783" y="175244"/>
          <a:ext cx="1413053" cy="2351289"/>
        </a:xfrm>
        <a:prstGeom prst="corner">
          <a:avLst>
            <a:gd name="adj1" fmla="val 16120"/>
            <a:gd name="adj2" fmla="val 1611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DD7FBC5D-22C2-4344-A2C5-CA2EC7B0E888}">
      <dsp:nvSpPr>
        <dsp:cNvPr id="0" name=""/>
        <dsp:cNvSpPr/>
      </dsp:nvSpPr>
      <dsp:spPr>
        <a:xfrm>
          <a:off x="6052909" y="877773"/>
          <a:ext cx="2122757" cy="1860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id-ID" sz="2300" kern="1200" dirty="0" smtClean="0"/>
            <a:t>Memberikan umpan balik yang informatif</a:t>
          </a:r>
          <a:endParaRPr lang="id-ID" sz="2300" kern="1200" dirty="0"/>
        </a:p>
      </dsp:txBody>
      <dsp:txXfrm>
        <a:off x="6052909" y="877773"/>
        <a:ext cx="2122757" cy="1860721"/>
      </dsp:txXfrm>
    </dsp:sp>
    <dsp:sp modelId="{AE2F77E3-E99F-44AD-806D-7838DFC59E34}">
      <dsp:nvSpPr>
        <dsp:cNvPr id="0" name=""/>
        <dsp:cNvSpPr/>
      </dsp:nvSpPr>
      <dsp:spPr>
        <a:xfrm>
          <a:off x="7775146" y="2140"/>
          <a:ext cx="400520" cy="400520"/>
        </a:xfrm>
        <a:prstGeom prst="triangle">
          <a:avLst>
            <a:gd name="adj" fmla="val 10000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3A58674E-1131-4011-908A-9FBEF8611AFB}">
      <dsp:nvSpPr>
        <dsp:cNvPr id="0" name=""/>
        <dsp:cNvSpPr/>
      </dsp:nvSpPr>
      <dsp:spPr>
        <a:xfrm rot="5400000">
          <a:off x="8887452" y="-467798"/>
          <a:ext cx="1413053" cy="2351289"/>
        </a:xfrm>
        <a:prstGeom prst="corner">
          <a:avLst>
            <a:gd name="adj1" fmla="val 16120"/>
            <a:gd name="adj2" fmla="val 1611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821F44AC-53C0-4F61-8456-A92A45734EF0}">
      <dsp:nvSpPr>
        <dsp:cNvPr id="0" name=""/>
        <dsp:cNvSpPr/>
      </dsp:nvSpPr>
      <dsp:spPr>
        <a:xfrm>
          <a:off x="8651579" y="234730"/>
          <a:ext cx="2122757" cy="1860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id-ID" sz="2300" kern="1200" dirty="0" smtClean="0"/>
            <a:t>Merancang dialog yang memberikan penutupan (keadaan akhir)</a:t>
          </a:r>
          <a:endParaRPr lang="id-ID" sz="2300" kern="1200" dirty="0"/>
        </a:p>
      </dsp:txBody>
      <dsp:txXfrm>
        <a:off x="8651579" y="234730"/>
        <a:ext cx="2122757" cy="186072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DDC41-9EF5-48E8-B28A-0284D7DB54CE}">
      <dsp:nvSpPr>
        <dsp:cNvPr id="0" name=""/>
        <dsp:cNvSpPr/>
      </dsp:nvSpPr>
      <dsp:spPr>
        <a:xfrm rot="5400000">
          <a:off x="522469" y="1622111"/>
          <a:ext cx="1562319" cy="2599665"/>
        </a:xfrm>
        <a:prstGeom prst="corner">
          <a:avLst>
            <a:gd name="adj1" fmla="val 16120"/>
            <a:gd name="adj2" fmla="val 1611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E9C3782D-9B02-49F0-A776-64E147CF5B51}">
      <dsp:nvSpPr>
        <dsp:cNvPr id="0" name=""/>
        <dsp:cNvSpPr/>
      </dsp:nvSpPr>
      <dsp:spPr>
        <a:xfrm>
          <a:off x="261679" y="2398851"/>
          <a:ext cx="2346992" cy="205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id-ID" sz="2200" kern="1200" dirty="0" smtClean="0"/>
            <a:t>Memberikan pencegahan kesalahan dan penanganan kesalahan yang sederhana</a:t>
          </a:r>
          <a:endParaRPr lang="id-ID" sz="2200" kern="1200" dirty="0"/>
        </a:p>
      </dsp:txBody>
      <dsp:txXfrm>
        <a:off x="261679" y="2398851"/>
        <a:ext cx="2346992" cy="2057276"/>
      </dsp:txXfrm>
    </dsp:sp>
    <dsp:sp modelId="{032D3C3B-3AC2-4903-A798-04D29D536F01}">
      <dsp:nvSpPr>
        <dsp:cNvPr id="0" name=""/>
        <dsp:cNvSpPr/>
      </dsp:nvSpPr>
      <dsp:spPr>
        <a:xfrm>
          <a:off x="2165843" y="1430721"/>
          <a:ext cx="442828" cy="442828"/>
        </a:xfrm>
        <a:prstGeom prst="triangle">
          <a:avLst>
            <a:gd name="adj" fmla="val 10000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66FD9AD4-EBF9-4B4A-90A6-C13CA1129332}">
      <dsp:nvSpPr>
        <dsp:cNvPr id="0" name=""/>
        <dsp:cNvSpPr/>
      </dsp:nvSpPr>
      <dsp:spPr>
        <a:xfrm rot="5400000">
          <a:off x="3395646" y="911140"/>
          <a:ext cx="1562319" cy="2599665"/>
        </a:xfrm>
        <a:prstGeom prst="corner">
          <a:avLst>
            <a:gd name="adj1" fmla="val 16120"/>
            <a:gd name="adj2" fmla="val 1611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9FDFAF56-70F1-4A98-A748-CB998927E88C}">
      <dsp:nvSpPr>
        <dsp:cNvPr id="0" name=""/>
        <dsp:cNvSpPr/>
      </dsp:nvSpPr>
      <dsp:spPr>
        <a:xfrm>
          <a:off x="3134856" y="1687880"/>
          <a:ext cx="2346992" cy="205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id-ID" sz="2200" kern="1200" dirty="0" smtClean="0"/>
            <a:t>Memungkinkan pembalikan aksi yang mudah</a:t>
          </a:r>
          <a:endParaRPr lang="id-ID" sz="2200" kern="1200" dirty="0"/>
        </a:p>
      </dsp:txBody>
      <dsp:txXfrm>
        <a:off x="3134856" y="1687880"/>
        <a:ext cx="2346992" cy="2057276"/>
      </dsp:txXfrm>
    </dsp:sp>
    <dsp:sp modelId="{768A8909-EF98-48D8-B28E-B73084CDA15A}">
      <dsp:nvSpPr>
        <dsp:cNvPr id="0" name=""/>
        <dsp:cNvSpPr/>
      </dsp:nvSpPr>
      <dsp:spPr>
        <a:xfrm>
          <a:off x="5039020" y="719750"/>
          <a:ext cx="442828" cy="442828"/>
        </a:xfrm>
        <a:prstGeom prst="triangle">
          <a:avLst>
            <a:gd name="adj" fmla="val 10000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D0E9DFFD-330E-44CC-9749-3E59E78555BF}">
      <dsp:nvSpPr>
        <dsp:cNvPr id="0" name=""/>
        <dsp:cNvSpPr/>
      </dsp:nvSpPr>
      <dsp:spPr>
        <a:xfrm rot="5400000">
          <a:off x="6268823" y="249352"/>
          <a:ext cx="1562319" cy="2599665"/>
        </a:xfrm>
        <a:prstGeom prst="corner">
          <a:avLst>
            <a:gd name="adj1" fmla="val 16120"/>
            <a:gd name="adj2" fmla="val 1611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79C483B9-B179-4A46-9020-AE8363845581}">
      <dsp:nvSpPr>
        <dsp:cNvPr id="0" name=""/>
        <dsp:cNvSpPr/>
      </dsp:nvSpPr>
      <dsp:spPr>
        <a:xfrm>
          <a:off x="6008033" y="976910"/>
          <a:ext cx="2346992" cy="205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err="1" smtClean="0"/>
            <a:t>Mendukung</a:t>
          </a:r>
          <a:r>
            <a:rPr lang="en-US" sz="2200" kern="1200" dirty="0" smtClean="0"/>
            <a:t> </a:t>
          </a:r>
          <a:r>
            <a:rPr lang="en-US" sz="2200" kern="1200" dirty="0" err="1" smtClean="0"/>
            <a:t>pusat</a:t>
          </a:r>
          <a:r>
            <a:rPr lang="en-US" sz="2200" kern="1200" dirty="0" smtClean="0"/>
            <a:t> </a:t>
          </a:r>
          <a:r>
            <a:rPr lang="en-US" sz="2200" kern="1200" dirty="0" err="1" smtClean="0"/>
            <a:t>kendali</a:t>
          </a:r>
          <a:r>
            <a:rPr lang="en-US" sz="2200" kern="1200" dirty="0" smtClean="0"/>
            <a:t> internal (internal locus of control)</a:t>
          </a:r>
          <a:endParaRPr lang="id-ID" sz="2200" kern="1200" dirty="0"/>
        </a:p>
      </dsp:txBody>
      <dsp:txXfrm>
        <a:off x="6008033" y="976910"/>
        <a:ext cx="2346992" cy="2057276"/>
      </dsp:txXfrm>
    </dsp:sp>
    <dsp:sp modelId="{F40C2AD6-958B-4A04-8B65-EECACB2C1E61}">
      <dsp:nvSpPr>
        <dsp:cNvPr id="0" name=""/>
        <dsp:cNvSpPr/>
      </dsp:nvSpPr>
      <dsp:spPr>
        <a:xfrm>
          <a:off x="7912197" y="8780"/>
          <a:ext cx="442828" cy="442828"/>
        </a:xfrm>
        <a:prstGeom prst="triangle">
          <a:avLst>
            <a:gd name="adj" fmla="val 10000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B5E26850-6314-46CA-AB25-DAB4B0BB94CE}">
      <dsp:nvSpPr>
        <dsp:cNvPr id="0" name=""/>
        <dsp:cNvSpPr/>
      </dsp:nvSpPr>
      <dsp:spPr>
        <a:xfrm rot="5400000">
          <a:off x="9142000" y="-510800"/>
          <a:ext cx="1562319" cy="2599665"/>
        </a:xfrm>
        <a:prstGeom prst="corner">
          <a:avLst>
            <a:gd name="adj1" fmla="val 16120"/>
            <a:gd name="adj2" fmla="val 16110"/>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362C6B4A-9B4B-430C-A4D2-4B3FD5058172}">
      <dsp:nvSpPr>
        <dsp:cNvPr id="0" name=""/>
        <dsp:cNvSpPr/>
      </dsp:nvSpPr>
      <dsp:spPr>
        <a:xfrm>
          <a:off x="8881210" y="265939"/>
          <a:ext cx="2346992" cy="205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id-ID" sz="2200" kern="1200" dirty="0" smtClean="0"/>
            <a:t>Mengurangi beban ingatan jangka pendek</a:t>
          </a:r>
          <a:endParaRPr lang="id-ID" sz="2200" kern="1200" dirty="0"/>
        </a:p>
      </dsp:txBody>
      <dsp:txXfrm>
        <a:off x="8881210" y="265939"/>
        <a:ext cx="2346992" cy="205727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F14C7-0776-46D4-8917-E898FEC001D9}">
      <dsp:nvSpPr>
        <dsp:cNvPr id="0" name=""/>
        <dsp:cNvSpPr/>
      </dsp:nvSpPr>
      <dsp:spPr>
        <a:xfrm rot="5400000">
          <a:off x="6125364" y="-3239231"/>
          <a:ext cx="805457" cy="748833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id-ID" sz="1800" kern="1200" dirty="0" smtClean="0"/>
            <a:t>Menempatkan tanda pembuka dan penutup dalam satu aksi</a:t>
          </a:r>
          <a:endParaRPr lang="id-ID" sz="1800" kern="1200" dirty="0"/>
        </a:p>
        <a:p>
          <a:pPr marL="171450" lvl="1" indent="-171450" algn="l" defTabSz="800100">
            <a:lnSpc>
              <a:spcPct val="90000"/>
            </a:lnSpc>
            <a:spcBef>
              <a:spcPct val="0"/>
            </a:spcBef>
            <a:spcAft>
              <a:spcPct val="15000"/>
            </a:spcAft>
            <a:buChar char="••"/>
          </a:pPr>
          <a:r>
            <a:rPr lang="id-ID" sz="1800" kern="1200" dirty="0" smtClean="0"/>
            <a:t>Mengingatkan users bahwa tanda penutup belum dipasang</a:t>
          </a:r>
          <a:endParaRPr lang="id-ID" sz="1800" kern="1200" dirty="0"/>
        </a:p>
      </dsp:txBody>
      <dsp:txXfrm rot="-5400000">
        <a:off x="2783926" y="141526"/>
        <a:ext cx="7449016" cy="726819"/>
      </dsp:txXfrm>
    </dsp:sp>
    <dsp:sp modelId="{E4DE685B-E1C3-42DA-AA95-2DD9FA5AA160}">
      <dsp:nvSpPr>
        <dsp:cNvPr id="0" name=""/>
        <dsp:cNvSpPr/>
      </dsp:nvSpPr>
      <dsp:spPr>
        <a:xfrm>
          <a:off x="261254" y="1525"/>
          <a:ext cx="2522671" cy="100682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id-ID" sz="2000" kern="1200" dirty="0" smtClean="0">
              <a:solidFill>
                <a:schemeClr val="tx1"/>
              </a:solidFill>
            </a:rPr>
            <a:t>Membetulkan pasangan yang bersesuaian</a:t>
          </a:r>
          <a:endParaRPr lang="id-ID" sz="2000" kern="1200" dirty="0">
            <a:solidFill>
              <a:schemeClr val="tx1"/>
            </a:solidFill>
          </a:endParaRPr>
        </a:p>
      </dsp:txBody>
      <dsp:txXfrm>
        <a:off x="310403" y="50674"/>
        <a:ext cx="2424373" cy="908524"/>
      </dsp:txXfrm>
    </dsp:sp>
    <dsp:sp modelId="{33CC9EAA-AF46-4D57-9CDA-F245C629C7DE}">
      <dsp:nvSpPr>
        <dsp:cNvPr id="0" name=""/>
        <dsp:cNvSpPr/>
      </dsp:nvSpPr>
      <dsp:spPr>
        <a:xfrm rot="5400000">
          <a:off x="6125364" y="-2182067"/>
          <a:ext cx="805457" cy="748833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id-ID" sz="1800" kern="1200" dirty="0" smtClean="0"/>
            <a:t>Memungkinkan penggabungan aksi-aksi menjadi suatu aksi yang baru dengan makro atau sejenisnya</a:t>
          </a:r>
          <a:endParaRPr lang="id-ID" sz="1800" kern="1200" dirty="0"/>
        </a:p>
        <a:p>
          <a:pPr marL="171450" lvl="1" indent="-171450" algn="l" defTabSz="800100">
            <a:lnSpc>
              <a:spcPct val="90000"/>
            </a:lnSpc>
            <a:spcBef>
              <a:spcPct val="0"/>
            </a:spcBef>
            <a:spcAft>
              <a:spcPct val="15000"/>
            </a:spcAft>
            <a:buChar char="••"/>
          </a:pPr>
          <a:r>
            <a:rPr lang="fi-FI" sz="1800" kern="1200" dirty="0" smtClean="0"/>
            <a:t>Melakukan aksi-aksi yang tergantung aksi lain secara automatis</a:t>
          </a:r>
          <a:endParaRPr lang="id-ID" sz="1800" kern="1200" dirty="0"/>
        </a:p>
      </dsp:txBody>
      <dsp:txXfrm rot="-5400000">
        <a:off x="2783926" y="1198690"/>
        <a:ext cx="7449016" cy="726819"/>
      </dsp:txXfrm>
    </dsp:sp>
    <dsp:sp modelId="{40636B23-2A82-4DAF-B02F-57090BFB6B5F}">
      <dsp:nvSpPr>
        <dsp:cNvPr id="0" name=""/>
        <dsp:cNvSpPr/>
      </dsp:nvSpPr>
      <dsp:spPr>
        <a:xfrm>
          <a:off x="261254" y="1058688"/>
          <a:ext cx="2522671" cy="100682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id-ID" sz="2000" kern="1200" dirty="0" smtClean="0">
              <a:solidFill>
                <a:schemeClr val="tx1"/>
              </a:solidFill>
            </a:rPr>
            <a:t>Melengkapi urutan aksi</a:t>
          </a:r>
          <a:endParaRPr lang="id-ID" sz="2000" kern="1200" dirty="0">
            <a:solidFill>
              <a:schemeClr val="tx1"/>
            </a:solidFill>
          </a:endParaRPr>
        </a:p>
      </dsp:txBody>
      <dsp:txXfrm>
        <a:off x="310403" y="1107837"/>
        <a:ext cx="2424373" cy="908524"/>
      </dsp:txXfrm>
    </dsp:sp>
    <dsp:sp modelId="{1AE5A4C9-CEEE-4DE6-892C-9A515493D405}">
      <dsp:nvSpPr>
        <dsp:cNvPr id="0" name=""/>
        <dsp:cNvSpPr/>
      </dsp:nvSpPr>
      <dsp:spPr>
        <a:xfrm rot="5400000">
          <a:off x="6125364" y="-1124904"/>
          <a:ext cx="805457" cy="7488335"/>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id-ID" sz="1800" kern="1200" dirty="0" smtClean="0"/>
            <a:t>Mengenali kekurangan perintah dan melengkapinya</a:t>
          </a:r>
          <a:endParaRPr lang="id-ID" sz="1800" kern="1200" dirty="0"/>
        </a:p>
        <a:p>
          <a:pPr marL="171450" lvl="1" indent="-171450" algn="l" defTabSz="800100">
            <a:lnSpc>
              <a:spcPct val="90000"/>
            </a:lnSpc>
            <a:spcBef>
              <a:spcPct val="0"/>
            </a:spcBef>
            <a:spcAft>
              <a:spcPct val="15000"/>
            </a:spcAft>
            <a:buChar char="••"/>
          </a:pPr>
          <a:r>
            <a:rPr lang="id-ID" sz="1800" kern="1200" dirty="0" smtClean="0"/>
            <a:t>Memberikan pilihan sebagai ganti mengetik</a:t>
          </a:r>
          <a:endParaRPr lang="id-ID" sz="1800" kern="1200" dirty="0"/>
        </a:p>
      </dsp:txBody>
      <dsp:txXfrm rot="-5400000">
        <a:off x="2783926" y="2255853"/>
        <a:ext cx="7449016" cy="726819"/>
      </dsp:txXfrm>
    </dsp:sp>
    <dsp:sp modelId="{6C9C5DA2-38E1-48A1-BB14-D9BB49B66710}">
      <dsp:nvSpPr>
        <dsp:cNvPr id="0" name=""/>
        <dsp:cNvSpPr/>
      </dsp:nvSpPr>
      <dsp:spPr>
        <a:xfrm>
          <a:off x="261254" y="2115852"/>
          <a:ext cx="2522671" cy="100682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id-ID" sz="2000" kern="1200" dirty="0" smtClean="0">
              <a:solidFill>
                <a:schemeClr val="tx1"/>
              </a:solidFill>
            </a:rPr>
            <a:t>Membetulkan perintah</a:t>
          </a:r>
          <a:endParaRPr lang="id-ID" sz="2000" kern="1200" dirty="0">
            <a:solidFill>
              <a:schemeClr val="tx1"/>
            </a:solidFill>
          </a:endParaRPr>
        </a:p>
      </dsp:txBody>
      <dsp:txXfrm>
        <a:off x="310403" y="2165001"/>
        <a:ext cx="2424373" cy="90852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CDF10-F96C-45E2-AC48-627D30F0DE63}">
      <dsp:nvSpPr>
        <dsp:cNvPr id="0" name=""/>
        <dsp:cNvSpPr/>
      </dsp:nvSpPr>
      <dsp:spPr>
        <a:xfrm>
          <a:off x="4891" y="605850"/>
          <a:ext cx="2502232" cy="33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lvl="0" algn="r" defTabSz="755650">
            <a:lnSpc>
              <a:spcPct val="90000"/>
            </a:lnSpc>
            <a:spcBef>
              <a:spcPct val="0"/>
            </a:spcBef>
            <a:spcAft>
              <a:spcPct val="35000"/>
            </a:spcAft>
          </a:pPr>
          <a:r>
            <a:rPr lang="id-ID" sz="1700" kern="1200" dirty="0" smtClean="0"/>
            <a:t>Mengorganisasi tampilan</a:t>
          </a:r>
          <a:endParaRPr lang="id-ID" sz="1700" kern="1200" dirty="0"/>
        </a:p>
      </dsp:txBody>
      <dsp:txXfrm>
        <a:off x="4891" y="605850"/>
        <a:ext cx="2502232" cy="336600"/>
      </dsp:txXfrm>
    </dsp:sp>
    <dsp:sp modelId="{65C0D035-7927-4112-88CD-E39B1F893E62}">
      <dsp:nvSpPr>
        <dsp:cNvPr id="0" name=""/>
        <dsp:cNvSpPr/>
      </dsp:nvSpPr>
      <dsp:spPr>
        <a:xfrm>
          <a:off x="2507123" y="16799"/>
          <a:ext cx="500446" cy="1514700"/>
        </a:xfrm>
        <a:prstGeom prst="leftBrace">
          <a:avLst>
            <a:gd name="adj1" fmla="val 35000"/>
            <a:gd name="adj2" fmla="val 5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D31A6B-A824-452B-B6BE-EF199FA0175E}">
      <dsp:nvSpPr>
        <dsp:cNvPr id="0" name=""/>
        <dsp:cNvSpPr/>
      </dsp:nvSpPr>
      <dsp:spPr>
        <a:xfrm>
          <a:off x="3207748" y="16799"/>
          <a:ext cx="6806071" cy="15147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id-ID" sz="1700" kern="1200" dirty="0" smtClean="0">
              <a:solidFill>
                <a:schemeClr val="tx1"/>
              </a:solidFill>
            </a:rPr>
            <a:t>Konsisten tampilan data</a:t>
          </a:r>
          <a:endParaRPr lang="id-ID" sz="1700" kern="1200" dirty="0">
            <a:solidFill>
              <a:schemeClr val="tx1"/>
            </a:solidFill>
          </a:endParaRPr>
        </a:p>
        <a:p>
          <a:pPr marL="171450" lvl="1" indent="-171450" algn="l" defTabSz="755650">
            <a:lnSpc>
              <a:spcPct val="90000"/>
            </a:lnSpc>
            <a:spcBef>
              <a:spcPct val="0"/>
            </a:spcBef>
            <a:spcAft>
              <a:spcPct val="15000"/>
            </a:spcAft>
            <a:buChar char="••"/>
          </a:pPr>
          <a:r>
            <a:rPr lang="fi-FI" sz="1700" kern="1200" dirty="0" smtClean="0">
              <a:solidFill>
                <a:schemeClr val="tx1"/>
              </a:solidFill>
            </a:rPr>
            <a:t>Asimilasi informasi yang efektif oleh users</a:t>
          </a:r>
          <a:endParaRPr lang="id-ID" sz="1700" kern="1200" dirty="0">
            <a:solidFill>
              <a:schemeClr val="tx1"/>
            </a:solidFill>
          </a:endParaRPr>
        </a:p>
        <a:p>
          <a:pPr marL="171450" lvl="1" indent="-171450" algn="l" defTabSz="755650">
            <a:lnSpc>
              <a:spcPct val="90000"/>
            </a:lnSpc>
            <a:spcBef>
              <a:spcPct val="0"/>
            </a:spcBef>
            <a:spcAft>
              <a:spcPct val="15000"/>
            </a:spcAft>
            <a:buChar char="••"/>
          </a:pPr>
          <a:r>
            <a:rPr lang="id-ID" sz="1700" kern="1200" dirty="0" smtClean="0">
              <a:solidFill>
                <a:schemeClr val="tx1"/>
              </a:solidFill>
            </a:rPr>
            <a:t>Beban ingatan users yang minimal</a:t>
          </a:r>
          <a:endParaRPr lang="id-ID" sz="1700" kern="1200" dirty="0">
            <a:solidFill>
              <a:schemeClr val="tx1"/>
            </a:solidFill>
          </a:endParaRPr>
        </a:p>
        <a:p>
          <a:pPr marL="171450" lvl="1" indent="-171450" algn="l" defTabSz="755650">
            <a:lnSpc>
              <a:spcPct val="90000"/>
            </a:lnSpc>
            <a:spcBef>
              <a:spcPct val="0"/>
            </a:spcBef>
            <a:spcAft>
              <a:spcPct val="15000"/>
            </a:spcAft>
            <a:buChar char="••"/>
          </a:pPr>
          <a:r>
            <a:rPr lang="id-ID" sz="1700" kern="1200" dirty="0" smtClean="0">
              <a:solidFill>
                <a:schemeClr val="tx1"/>
              </a:solidFill>
            </a:rPr>
            <a:t>Kompaatibilitas tampilan data dengan pemasukan data</a:t>
          </a:r>
          <a:endParaRPr lang="id-ID" sz="1700" kern="1200" dirty="0">
            <a:solidFill>
              <a:schemeClr val="tx1"/>
            </a:solidFill>
          </a:endParaRPr>
        </a:p>
        <a:p>
          <a:pPr marL="171450" lvl="1" indent="-171450" algn="l" defTabSz="755650">
            <a:lnSpc>
              <a:spcPct val="90000"/>
            </a:lnSpc>
            <a:spcBef>
              <a:spcPct val="0"/>
            </a:spcBef>
            <a:spcAft>
              <a:spcPct val="15000"/>
            </a:spcAft>
            <a:buChar char="••"/>
          </a:pPr>
          <a:r>
            <a:rPr lang="id-ID" sz="1700" kern="1200" dirty="0" smtClean="0">
              <a:solidFill>
                <a:schemeClr val="tx1"/>
              </a:solidFill>
            </a:rPr>
            <a:t>Fleksibilitas kendali users</a:t>
          </a:r>
          <a:endParaRPr lang="id-ID" sz="1700" kern="1200" dirty="0">
            <a:solidFill>
              <a:schemeClr val="tx1"/>
            </a:solidFill>
          </a:endParaRPr>
        </a:p>
      </dsp:txBody>
      <dsp:txXfrm>
        <a:off x="3207748" y="16799"/>
        <a:ext cx="6806071" cy="1514700"/>
      </dsp:txXfrm>
    </dsp:sp>
    <dsp:sp modelId="{37C66789-8ADA-43E7-A54B-2450C27E96C0}">
      <dsp:nvSpPr>
        <dsp:cNvPr id="0" name=""/>
        <dsp:cNvSpPr/>
      </dsp:nvSpPr>
      <dsp:spPr>
        <a:xfrm>
          <a:off x="4891" y="2181750"/>
          <a:ext cx="2502232" cy="33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lvl="0" algn="r" defTabSz="755650">
            <a:lnSpc>
              <a:spcPct val="90000"/>
            </a:lnSpc>
            <a:spcBef>
              <a:spcPct val="0"/>
            </a:spcBef>
            <a:spcAft>
              <a:spcPct val="35000"/>
            </a:spcAft>
          </a:pPr>
          <a:r>
            <a:rPr lang="id-ID" sz="1700" kern="1200" dirty="0" smtClean="0"/>
            <a:t>Panduan entri data</a:t>
          </a:r>
          <a:endParaRPr lang="id-ID" sz="1700" kern="1200" dirty="0"/>
        </a:p>
      </dsp:txBody>
      <dsp:txXfrm>
        <a:off x="4891" y="2181750"/>
        <a:ext cx="2502232" cy="336600"/>
      </dsp:txXfrm>
    </dsp:sp>
    <dsp:sp modelId="{6CB9F9A9-2910-450C-87F4-A13B05DCF2BD}">
      <dsp:nvSpPr>
        <dsp:cNvPr id="0" name=""/>
        <dsp:cNvSpPr/>
      </dsp:nvSpPr>
      <dsp:spPr>
        <a:xfrm>
          <a:off x="2507123" y="1592700"/>
          <a:ext cx="500446" cy="1514700"/>
        </a:xfrm>
        <a:prstGeom prst="leftBrace">
          <a:avLst>
            <a:gd name="adj1" fmla="val 35000"/>
            <a:gd name="adj2" fmla="val 5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957C-2EDE-4D01-AF0E-7F3664BB3F00}">
      <dsp:nvSpPr>
        <dsp:cNvPr id="0" name=""/>
        <dsp:cNvSpPr/>
      </dsp:nvSpPr>
      <dsp:spPr>
        <a:xfrm>
          <a:off x="3207748" y="1592700"/>
          <a:ext cx="6806071" cy="15147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id-ID" sz="1700" kern="1200" dirty="0" smtClean="0">
              <a:solidFill>
                <a:schemeClr val="tx1"/>
              </a:solidFill>
            </a:rPr>
            <a:t>Konsistensi transaksi input data</a:t>
          </a:r>
          <a:endParaRPr lang="id-ID" sz="1700" kern="1200" dirty="0">
            <a:solidFill>
              <a:schemeClr val="tx1"/>
            </a:solidFill>
          </a:endParaRPr>
        </a:p>
        <a:p>
          <a:pPr marL="171450" lvl="1" indent="-171450" algn="l" defTabSz="755650">
            <a:lnSpc>
              <a:spcPct val="90000"/>
            </a:lnSpc>
            <a:spcBef>
              <a:spcPct val="0"/>
            </a:spcBef>
            <a:spcAft>
              <a:spcPct val="15000"/>
            </a:spcAft>
            <a:buChar char="••"/>
          </a:pPr>
          <a:r>
            <a:rPr lang="fi-FI" sz="1700" kern="1200" dirty="0" smtClean="0">
              <a:solidFill>
                <a:schemeClr val="tx1"/>
              </a:solidFill>
            </a:rPr>
            <a:t>Aksi input yang minimal oleh users</a:t>
          </a:r>
          <a:endParaRPr lang="id-ID" sz="1700" kern="1200" dirty="0">
            <a:solidFill>
              <a:schemeClr val="tx1"/>
            </a:solidFill>
          </a:endParaRPr>
        </a:p>
        <a:p>
          <a:pPr marL="171450" lvl="1" indent="-171450" algn="l" defTabSz="755650">
            <a:lnSpc>
              <a:spcPct val="90000"/>
            </a:lnSpc>
            <a:spcBef>
              <a:spcPct val="0"/>
            </a:spcBef>
            <a:spcAft>
              <a:spcPct val="15000"/>
            </a:spcAft>
            <a:buChar char="••"/>
          </a:pPr>
          <a:r>
            <a:rPr lang="id-ID" sz="1700" kern="1200" dirty="0" smtClean="0">
              <a:solidFill>
                <a:schemeClr val="tx1"/>
              </a:solidFill>
            </a:rPr>
            <a:t>Beban ingatan users yang minimal</a:t>
          </a:r>
          <a:endParaRPr lang="id-ID" sz="1700" kern="1200" dirty="0">
            <a:solidFill>
              <a:schemeClr val="tx1"/>
            </a:solidFill>
          </a:endParaRPr>
        </a:p>
        <a:p>
          <a:pPr marL="171450" lvl="1" indent="-171450" algn="l" defTabSz="755650">
            <a:lnSpc>
              <a:spcPct val="90000"/>
            </a:lnSpc>
            <a:spcBef>
              <a:spcPct val="0"/>
            </a:spcBef>
            <a:spcAft>
              <a:spcPct val="15000"/>
            </a:spcAft>
            <a:buChar char="••"/>
          </a:pPr>
          <a:r>
            <a:rPr lang="id-ID" sz="1700" kern="1200" dirty="0" smtClean="0">
              <a:solidFill>
                <a:schemeClr val="tx1"/>
              </a:solidFill>
            </a:rPr>
            <a:t>Kompaatibilitas tampilan data dengan pemasukan data</a:t>
          </a:r>
          <a:endParaRPr lang="id-ID" sz="1700" kern="1200" dirty="0">
            <a:solidFill>
              <a:schemeClr val="tx1"/>
            </a:solidFill>
          </a:endParaRPr>
        </a:p>
        <a:p>
          <a:pPr marL="171450" lvl="1" indent="-171450" algn="l" defTabSz="755650">
            <a:lnSpc>
              <a:spcPct val="90000"/>
            </a:lnSpc>
            <a:spcBef>
              <a:spcPct val="0"/>
            </a:spcBef>
            <a:spcAft>
              <a:spcPct val="15000"/>
            </a:spcAft>
            <a:buChar char="••"/>
          </a:pPr>
          <a:r>
            <a:rPr lang="id-ID" sz="1700" kern="1200" dirty="0" smtClean="0">
              <a:solidFill>
                <a:schemeClr val="tx1"/>
              </a:solidFill>
            </a:rPr>
            <a:t>Fleksibilitas kendali users</a:t>
          </a:r>
          <a:endParaRPr lang="id-ID" sz="1700" kern="1200" dirty="0">
            <a:solidFill>
              <a:schemeClr val="tx1"/>
            </a:solidFill>
          </a:endParaRPr>
        </a:p>
      </dsp:txBody>
      <dsp:txXfrm>
        <a:off x="3207748" y="1592700"/>
        <a:ext cx="6806071" cy="1514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25102-6AC3-49CD-B523-2C15C3FB661F}">
      <dsp:nvSpPr>
        <dsp:cNvPr id="0" name=""/>
        <dsp:cNvSpPr/>
      </dsp:nvSpPr>
      <dsp:spPr>
        <a:xfrm>
          <a:off x="739255" y="438607"/>
          <a:ext cx="7792260" cy="1656788"/>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2198" tIns="125730" rIns="125730" bIns="125730" numCol="1" spcCol="1270" anchor="ctr" anchorCtr="0">
          <a:noAutofit/>
        </a:bodyPr>
        <a:lstStyle/>
        <a:p>
          <a:pPr lvl="0" algn="l" defTabSz="1466850">
            <a:lnSpc>
              <a:spcPct val="90000"/>
            </a:lnSpc>
            <a:spcBef>
              <a:spcPct val="0"/>
            </a:spcBef>
            <a:spcAft>
              <a:spcPct val="35000"/>
            </a:spcAft>
          </a:pPr>
          <a:r>
            <a:rPr lang="id-ID" sz="3300" b="0" i="0" kern="1200" dirty="0" smtClean="0"/>
            <a:t>Informasi diterima dan ditanggapi melalui saluran input-output (indera)</a:t>
          </a:r>
        </a:p>
      </dsp:txBody>
      <dsp:txXfrm>
        <a:off x="739255" y="438607"/>
        <a:ext cx="7792260" cy="1656788"/>
      </dsp:txXfrm>
    </dsp:sp>
    <dsp:sp modelId="{7CCE6D27-9F07-4C52-B444-6040A6F604DA}">
      <dsp:nvSpPr>
        <dsp:cNvPr id="0" name=""/>
        <dsp:cNvSpPr/>
      </dsp:nvSpPr>
      <dsp:spPr>
        <a:xfrm>
          <a:off x="506309" y="199293"/>
          <a:ext cx="1159751" cy="1739627"/>
        </a:xfrm>
        <a:prstGeom prst="rect">
          <a:avLst/>
        </a:prstGeom>
        <a:blipFill dpi="0" rotWithShape="1">
          <a:blip xmlns:r="http://schemas.openxmlformats.org/officeDocument/2006/relationships" r:embed="rId1"/>
          <a:srcRect/>
          <a:stretch>
            <a:fillRect t="33490" b="3349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1DB612-38B4-4C58-AB3E-3EC652C3F45E}">
      <dsp:nvSpPr>
        <dsp:cNvPr id="0" name=""/>
        <dsp:cNvSpPr/>
      </dsp:nvSpPr>
      <dsp:spPr>
        <a:xfrm>
          <a:off x="739255" y="2407615"/>
          <a:ext cx="7792260" cy="1656788"/>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2198" tIns="125730" rIns="125730" bIns="125730" numCol="1" spcCol="1270" anchor="ctr" anchorCtr="0">
          <a:noAutofit/>
        </a:bodyPr>
        <a:lstStyle/>
        <a:p>
          <a:pPr lvl="0" algn="l" defTabSz="1466850">
            <a:lnSpc>
              <a:spcPct val="90000"/>
            </a:lnSpc>
            <a:spcBef>
              <a:spcPct val="0"/>
            </a:spcBef>
            <a:spcAft>
              <a:spcPct val="35000"/>
            </a:spcAft>
          </a:pPr>
          <a:r>
            <a:rPr lang="id-ID" sz="3300" b="0" i="0" kern="1200" dirty="0" smtClean="0"/>
            <a:t>Informasi disimpan dalam ingatan (memori)</a:t>
          </a:r>
        </a:p>
      </dsp:txBody>
      <dsp:txXfrm>
        <a:off x="739255" y="2407615"/>
        <a:ext cx="7792260" cy="1656788"/>
      </dsp:txXfrm>
    </dsp:sp>
    <dsp:sp modelId="{C6BED1FA-0C97-4748-82F5-204C8E337FC1}">
      <dsp:nvSpPr>
        <dsp:cNvPr id="0" name=""/>
        <dsp:cNvSpPr/>
      </dsp:nvSpPr>
      <dsp:spPr>
        <a:xfrm>
          <a:off x="506309" y="2285005"/>
          <a:ext cx="1159751" cy="1739627"/>
        </a:xfrm>
        <a:prstGeom prst="rect">
          <a:avLst/>
        </a:prstGeom>
        <a:blipFill dpi="0" rotWithShape="1">
          <a:blip xmlns:r="http://schemas.openxmlformats.org/officeDocument/2006/relationships" r:embed="rId2"/>
          <a:srcRect/>
          <a:stretch>
            <a:fillRect t="30743" b="30743"/>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5F3EF5-A2FE-4036-912F-F23F7E06FC91}">
      <dsp:nvSpPr>
        <dsp:cNvPr id="0" name=""/>
        <dsp:cNvSpPr/>
      </dsp:nvSpPr>
      <dsp:spPr>
        <a:xfrm>
          <a:off x="739255" y="4610032"/>
          <a:ext cx="7792260" cy="1656788"/>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2198" tIns="125730" rIns="125730" bIns="125730" numCol="1" spcCol="1270" anchor="ctr" anchorCtr="0">
          <a:noAutofit/>
        </a:bodyPr>
        <a:lstStyle/>
        <a:p>
          <a:pPr lvl="0" algn="l" defTabSz="1466850">
            <a:lnSpc>
              <a:spcPct val="90000"/>
            </a:lnSpc>
            <a:spcBef>
              <a:spcPct val="0"/>
            </a:spcBef>
            <a:spcAft>
              <a:spcPct val="35000"/>
            </a:spcAft>
          </a:pPr>
          <a:r>
            <a:rPr lang="id-ID" sz="3300" b="0" i="0" kern="1200" dirty="0" smtClean="0"/>
            <a:t>Informasi diproses dan diaplikasikan dalam berbagai cara</a:t>
          </a:r>
          <a:endParaRPr lang="id-ID" sz="3300" kern="1200" dirty="0"/>
        </a:p>
      </dsp:txBody>
      <dsp:txXfrm>
        <a:off x="739255" y="4610032"/>
        <a:ext cx="7792260" cy="1656788"/>
      </dsp:txXfrm>
    </dsp:sp>
    <dsp:sp modelId="{D5D6237A-8C72-482D-9EE3-6B5B59F82B26}">
      <dsp:nvSpPr>
        <dsp:cNvPr id="0" name=""/>
        <dsp:cNvSpPr/>
      </dsp:nvSpPr>
      <dsp:spPr>
        <a:xfrm>
          <a:off x="506309" y="4370718"/>
          <a:ext cx="1159751" cy="1739627"/>
        </a:xfrm>
        <a:prstGeom prst="rect">
          <a:avLst/>
        </a:prstGeom>
        <a:blipFill dpi="0" rotWithShape="1">
          <a:blip xmlns:r="http://schemas.openxmlformats.org/officeDocument/2006/relationships" r:embed="rId3"/>
          <a:srcRect/>
          <a:stretch>
            <a:fillRect t="16667" b="16667"/>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7BB43-9344-42C4-B893-18AED23F6C65}">
      <dsp:nvSpPr>
        <dsp:cNvPr id="0" name=""/>
        <dsp:cNvSpPr/>
      </dsp:nvSpPr>
      <dsp:spPr>
        <a:xfrm>
          <a:off x="725989" y="1383441"/>
          <a:ext cx="9716803" cy="5021585"/>
        </a:xfrm>
        <a:prstGeom prst="rect">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66D26F-5E1B-4382-AE36-7C975F576EBC}">
      <dsp:nvSpPr>
        <dsp:cNvPr id="0" name=""/>
        <dsp:cNvSpPr/>
      </dsp:nvSpPr>
      <dsp:spPr>
        <a:xfrm>
          <a:off x="1267653" y="2063973"/>
          <a:ext cx="4512170" cy="429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a:lnSpc>
              <a:spcPct val="90000"/>
            </a:lnSpc>
            <a:spcBef>
              <a:spcPct val="0"/>
            </a:spcBef>
            <a:spcAft>
              <a:spcPct val="35000"/>
            </a:spcAft>
          </a:pPr>
          <a:r>
            <a:rPr lang="id-ID" sz="2400" b="1" u="sng" kern="1200" dirty="0" smtClean="0"/>
            <a:t>Kecakapan Manusia</a:t>
          </a:r>
          <a:endParaRPr lang="id-ID" sz="2400" b="1" u="sng" kern="1200" dirty="0"/>
        </a:p>
        <a:p>
          <a:pPr marL="171450" lvl="1" indent="-171450" algn="l" defTabSz="844550">
            <a:lnSpc>
              <a:spcPct val="90000"/>
            </a:lnSpc>
            <a:spcBef>
              <a:spcPct val="0"/>
            </a:spcBef>
            <a:spcAft>
              <a:spcPct val="15000"/>
            </a:spcAft>
            <a:buChar char="••"/>
          </a:pPr>
          <a:r>
            <a:rPr lang="id-ID" sz="1900" b="0" i="0" kern="1200" dirty="0" smtClean="0"/>
            <a:t>Estimasi</a:t>
          </a:r>
          <a:endParaRPr lang="id-ID" sz="1900" kern="1200" dirty="0"/>
        </a:p>
        <a:p>
          <a:pPr marL="171450" lvl="1" indent="-171450" algn="l" defTabSz="844550">
            <a:lnSpc>
              <a:spcPct val="90000"/>
            </a:lnSpc>
            <a:spcBef>
              <a:spcPct val="0"/>
            </a:spcBef>
            <a:spcAft>
              <a:spcPct val="15000"/>
            </a:spcAft>
            <a:buChar char="••"/>
          </a:pPr>
          <a:r>
            <a:rPr lang="id-ID" sz="1900" b="0" i="0" kern="1200" dirty="0" smtClean="0"/>
            <a:t>Intuisi</a:t>
          </a:r>
          <a:endParaRPr lang="id-ID" sz="1900" b="0" i="0" kern="1200" dirty="0"/>
        </a:p>
        <a:p>
          <a:pPr marL="171450" lvl="1" indent="-171450" algn="l" defTabSz="844550">
            <a:lnSpc>
              <a:spcPct val="90000"/>
            </a:lnSpc>
            <a:spcBef>
              <a:spcPct val="0"/>
            </a:spcBef>
            <a:spcAft>
              <a:spcPct val="15000"/>
            </a:spcAft>
            <a:buChar char="••"/>
          </a:pPr>
          <a:r>
            <a:rPr lang="id-ID" sz="1900" b="0" i="0" kern="1200" dirty="0" smtClean="0"/>
            <a:t>Kreatifitas</a:t>
          </a:r>
          <a:endParaRPr lang="id-ID" sz="1900" b="0" i="0" kern="1200" dirty="0"/>
        </a:p>
        <a:p>
          <a:pPr marL="171450" lvl="1" indent="-171450" algn="l" defTabSz="844550">
            <a:lnSpc>
              <a:spcPct val="90000"/>
            </a:lnSpc>
            <a:spcBef>
              <a:spcPct val="0"/>
            </a:spcBef>
            <a:spcAft>
              <a:spcPct val="15000"/>
            </a:spcAft>
            <a:buChar char="••"/>
          </a:pPr>
          <a:r>
            <a:rPr lang="id-ID" sz="1900" b="0" i="0" kern="1200" dirty="0" smtClean="0"/>
            <a:t>Adaptasi</a:t>
          </a:r>
          <a:endParaRPr lang="id-ID" sz="1900" b="0" i="0" kern="1200" dirty="0"/>
        </a:p>
        <a:p>
          <a:pPr marL="171450" lvl="1" indent="-171450" algn="l" defTabSz="844550">
            <a:lnSpc>
              <a:spcPct val="90000"/>
            </a:lnSpc>
            <a:spcBef>
              <a:spcPct val="0"/>
            </a:spcBef>
            <a:spcAft>
              <a:spcPct val="15000"/>
            </a:spcAft>
            <a:buChar char="••"/>
          </a:pPr>
          <a:r>
            <a:rPr lang="id-ID" sz="1900" b="0" i="0" kern="1200" dirty="0" smtClean="0"/>
            <a:t>Kesadaran serempak</a:t>
          </a:r>
          <a:endParaRPr lang="id-ID" sz="1900" b="0" i="0" kern="1200" dirty="0"/>
        </a:p>
        <a:p>
          <a:pPr marL="171450" lvl="1" indent="-171450" algn="l" defTabSz="844550">
            <a:lnSpc>
              <a:spcPct val="90000"/>
            </a:lnSpc>
            <a:spcBef>
              <a:spcPct val="0"/>
            </a:spcBef>
            <a:spcAft>
              <a:spcPct val="15000"/>
            </a:spcAft>
            <a:buChar char="••"/>
          </a:pPr>
          <a:r>
            <a:rPr lang="id-ID" sz="1900" b="0" i="0" kern="1200" dirty="0" smtClean="0"/>
            <a:t>Pengolahan abnormal</a:t>
          </a:r>
          <a:endParaRPr lang="id-ID" sz="1900" b="0" i="0" kern="1200" dirty="0"/>
        </a:p>
        <a:p>
          <a:pPr marL="171450" lvl="1" indent="-171450" algn="l" defTabSz="844550">
            <a:lnSpc>
              <a:spcPct val="90000"/>
            </a:lnSpc>
            <a:spcBef>
              <a:spcPct val="0"/>
            </a:spcBef>
            <a:spcAft>
              <a:spcPct val="15000"/>
            </a:spcAft>
            <a:buChar char="••"/>
          </a:pPr>
          <a:r>
            <a:rPr lang="id-ID" sz="1900" b="0" i="0" kern="1200" dirty="0" smtClean="0"/>
            <a:t>Memori asosiatif</a:t>
          </a:r>
          <a:endParaRPr lang="id-ID" sz="1900" b="0" i="0" kern="1200" dirty="0"/>
        </a:p>
        <a:p>
          <a:pPr marL="171450" lvl="1" indent="-171450" algn="l" defTabSz="844550">
            <a:lnSpc>
              <a:spcPct val="90000"/>
            </a:lnSpc>
            <a:spcBef>
              <a:spcPct val="0"/>
            </a:spcBef>
            <a:spcAft>
              <a:spcPct val="15000"/>
            </a:spcAft>
            <a:buChar char="••"/>
          </a:pPr>
          <a:r>
            <a:rPr lang="id-ID" sz="1900" b="0" i="0" kern="1200" dirty="0" smtClean="0"/>
            <a:t>Pengambilan keputusan non deterministik</a:t>
          </a:r>
          <a:endParaRPr lang="id-ID" sz="1900" b="0" i="0" kern="1200" dirty="0"/>
        </a:p>
        <a:p>
          <a:pPr marL="171450" lvl="1" indent="-171450" algn="l" defTabSz="844550">
            <a:lnSpc>
              <a:spcPct val="90000"/>
            </a:lnSpc>
            <a:spcBef>
              <a:spcPct val="0"/>
            </a:spcBef>
            <a:spcAft>
              <a:spcPct val="15000"/>
            </a:spcAft>
            <a:buChar char="••"/>
          </a:pPr>
          <a:r>
            <a:rPr lang="id-ID" sz="1900" b="0" i="0" kern="1200" dirty="0" smtClean="0"/>
            <a:t>Pengenalan pola</a:t>
          </a:r>
          <a:endParaRPr lang="id-ID" sz="1900" b="0" i="0" kern="1200" dirty="0"/>
        </a:p>
        <a:p>
          <a:pPr marL="171450" lvl="1" indent="-171450" algn="l" defTabSz="844550">
            <a:lnSpc>
              <a:spcPct val="90000"/>
            </a:lnSpc>
            <a:spcBef>
              <a:spcPct val="0"/>
            </a:spcBef>
            <a:spcAft>
              <a:spcPct val="15000"/>
            </a:spcAft>
            <a:buChar char="••"/>
          </a:pPr>
          <a:r>
            <a:rPr lang="id-ID" sz="1900" b="0" i="0" kern="1200" dirty="0" smtClean="0"/>
            <a:t>Pengetahuan dunia</a:t>
          </a:r>
          <a:endParaRPr lang="id-ID" sz="1900" b="0" i="0" kern="1200" dirty="0"/>
        </a:p>
        <a:p>
          <a:pPr marL="171450" lvl="1" indent="-171450" algn="l" defTabSz="844550">
            <a:lnSpc>
              <a:spcPct val="90000"/>
            </a:lnSpc>
            <a:spcBef>
              <a:spcPct val="0"/>
            </a:spcBef>
            <a:spcAft>
              <a:spcPct val="15000"/>
            </a:spcAft>
            <a:buChar char="••"/>
          </a:pPr>
          <a:r>
            <a:rPr lang="id-ID" sz="1900" b="0" i="0" kern="1200" dirty="0" smtClean="0"/>
            <a:t>Kesalahan manusiawi</a:t>
          </a:r>
          <a:endParaRPr lang="id-ID" sz="1900" b="0" i="0" kern="1200" dirty="0"/>
        </a:p>
      </dsp:txBody>
      <dsp:txXfrm>
        <a:off x="1267653" y="2063973"/>
        <a:ext cx="4512170" cy="4295904"/>
      </dsp:txXfrm>
    </dsp:sp>
    <dsp:sp modelId="{ED786331-CBB5-43FE-B8A2-9E5A3EA8685B}">
      <dsp:nvSpPr>
        <dsp:cNvPr id="0" name=""/>
        <dsp:cNvSpPr/>
      </dsp:nvSpPr>
      <dsp:spPr>
        <a:xfrm>
          <a:off x="5880343" y="2063973"/>
          <a:ext cx="4512170" cy="429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a:lnSpc>
              <a:spcPct val="90000"/>
            </a:lnSpc>
            <a:spcBef>
              <a:spcPct val="0"/>
            </a:spcBef>
            <a:spcAft>
              <a:spcPct val="35000"/>
            </a:spcAft>
          </a:pPr>
          <a:r>
            <a:rPr lang="id-ID" sz="2400" b="1" u="sng" kern="1200" dirty="0" smtClean="0"/>
            <a:t>Kecakapan Komputer</a:t>
          </a:r>
          <a:endParaRPr lang="id-ID" sz="2400" b="1" u="sng" kern="1200" dirty="0"/>
        </a:p>
        <a:p>
          <a:pPr marL="171450" lvl="1" indent="-171450" algn="l" defTabSz="844550">
            <a:lnSpc>
              <a:spcPct val="90000"/>
            </a:lnSpc>
            <a:spcBef>
              <a:spcPct val="0"/>
            </a:spcBef>
            <a:spcAft>
              <a:spcPct val="15000"/>
            </a:spcAft>
            <a:buChar char="••"/>
          </a:pPr>
          <a:r>
            <a:rPr lang="id-ID" sz="1900" b="0" i="0" kern="1200" dirty="0" smtClean="0"/>
            <a:t>Kalkulasi akurat</a:t>
          </a:r>
          <a:endParaRPr lang="id-ID" sz="1900" kern="1200" dirty="0"/>
        </a:p>
        <a:p>
          <a:pPr marL="171450" lvl="1" indent="-171450" algn="l" defTabSz="844550">
            <a:lnSpc>
              <a:spcPct val="90000"/>
            </a:lnSpc>
            <a:spcBef>
              <a:spcPct val="0"/>
            </a:spcBef>
            <a:spcAft>
              <a:spcPct val="15000"/>
            </a:spcAft>
            <a:buChar char="••"/>
          </a:pPr>
          <a:r>
            <a:rPr lang="id-ID" sz="1900" b="0" i="0" kern="1200" smtClean="0"/>
            <a:t>Deduksi logika</a:t>
          </a:r>
          <a:endParaRPr lang="id-ID" sz="1900" b="0" i="0" kern="1200"/>
        </a:p>
        <a:p>
          <a:pPr marL="171450" lvl="1" indent="-171450" algn="l" defTabSz="844550">
            <a:lnSpc>
              <a:spcPct val="90000"/>
            </a:lnSpc>
            <a:spcBef>
              <a:spcPct val="0"/>
            </a:spcBef>
            <a:spcAft>
              <a:spcPct val="15000"/>
            </a:spcAft>
            <a:buChar char="••"/>
          </a:pPr>
          <a:r>
            <a:rPr lang="id-ID" sz="1900" b="0" i="0" kern="1200" smtClean="0"/>
            <a:t>Aktifitas perulangan</a:t>
          </a:r>
          <a:endParaRPr lang="id-ID" sz="1900" b="0" i="0" kern="1200"/>
        </a:p>
        <a:p>
          <a:pPr marL="171450" lvl="1" indent="-171450" algn="l" defTabSz="844550">
            <a:lnSpc>
              <a:spcPct val="90000"/>
            </a:lnSpc>
            <a:spcBef>
              <a:spcPct val="0"/>
            </a:spcBef>
            <a:spcAft>
              <a:spcPct val="15000"/>
            </a:spcAft>
            <a:buChar char="••"/>
          </a:pPr>
          <a:r>
            <a:rPr lang="id-ID" sz="1900" b="0" i="0" kern="1200" smtClean="0"/>
            <a:t>Konsistensi</a:t>
          </a:r>
          <a:endParaRPr lang="id-ID" sz="1900" b="0" i="0" kern="1200"/>
        </a:p>
        <a:p>
          <a:pPr marL="171450" lvl="1" indent="-171450" algn="l" defTabSz="844550">
            <a:lnSpc>
              <a:spcPct val="90000"/>
            </a:lnSpc>
            <a:spcBef>
              <a:spcPct val="0"/>
            </a:spcBef>
            <a:spcAft>
              <a:spcPct val="15000"/>
            </a:spcAft>
            <a:buChar char="••"/>
          </a:pPr>
          <a:r>
            <a:rPr lang="id-ID" sz="1900" b="0" i="0" kern="1200" smtClean="0"/>
            <a:t>Multitasking</a:t>
          </a:r>
          <a:endParaRPr lang="id-ID" sz="1900" b="0" i="0" kern="1200"/>
        </a:p>
        <a:p>
          <a:pPr marL="171450" lvl="1" indent="-171450" algn="l" defTabSz="844550">
            <a:lnSpc>
              <a:spcPct val="90000"/>
            </a:lnSpc>
            <a:spcBef>
              <a:spcPct val="0"/>
            </a:spcBef>
            <a:spcAft>
              <a:spcPct val="15000"/>
            </a:spcAft>
            <a:buChar char="••"/>
          </a:pPr>
          <a:r>
            <a:rPr lang="id-ID" sz="1900" b="0" i="0" kern="1200" smtClean="0"/>
            <a:t>Pengolahan rutin</a:t>
          </a:r>
          <a:endParaRPr lang="id-ID" sz="1900" b="0" i="0" kern="1200"/>
        </a:p>
        <a:p>
          <a:pPr marL="171450" lvl="1" indent="-171450" algn="l" defTabSz="844550">
            <a:lnSpc>
              <a:spcPct val="90000"/>
            </a:lnSpc>
            <a:spcBef>
              <a:spcPct val="0"/>
            </a:spcBef>
            <a:spcAft>
              <a:spcPct val="15000"/>
            </a:spcAft>
            <a:buChar char="••"/>
          </a:pPr>
          <a:r>
            <a:rPr lang="it-IT" sz="1900" b="0" i="0" kern="1200" smtClean="0"/>
            <a:t>Penyimpanan dan pemanggilan kembali data</a:t>
          </a:r>
          <a:endParaRPr lang="it-IT" sz="1900" b="0" i="0" kern="1200"/>
        </a:p>
        <a:p>
          <a:pPr marL="171450" lvl="1" indent="-171450" algn="l" defTabSz="844550">
            <a:lnSpc>
              <a:spcPct val="90000"/>
            </a:lnSpc>
            <a:spcBef>
              <a:spcPct val="0"/>
            </a:spcBef>
            <a:spcAft>
              <a:spcPct val="15000"/>
            </a:spcAft>
            <a:buChar char="••"/>
          </a:pPr>
          <a:r>
            <a:rPr lang="id-ID" sz="1900" b="0" i="0" kern="1200" smtClean="0"/>
            <a:t>Pengambilan keputusan deterministik</a:t>
          </a:r>
          <a:endParaRPr lang="id-ID" sz="1900" b="0" i="0" kern="1200"/>
        </a:p>
        <a:p>
          <a:pPr marL="171450" lvl="1" indent="-171450" algn="l" defTabSz="844550">
            <a:lnSpc>
              <a:spcPct val="90000"/>
            </a:lnSpc>
            <a:spcBef>
              <a:spcPct val="0"/>
            </a:spcBef>
            <a:spcAft>
              <a:spcPct val="15000"/>
            </a:spcAft>
            <a:buChar char="••"/>
          </a:pPr>
          <a:r>
            <a:rPr lang="id-ID" sz="1900" b="0" i="0" kern="1200" smtClean="0"/>
            <a:t>Pengolahan data</a:t>
          </a:r>
          <a:endParaRPr lang="id-ID" sz="1900" b="0" i="0" kern="1200"/>
        </a:p>
        <a:p>
          <a:pPr marL="171450" lvl="1" indent="-171450" algn="l" defTabSz="844550">
            <a:lnSpc>
              <a:spcPct val="90000"/>
            </a:lnSpc>
            <a:spcBef>
              <a:spcPct val="0"/>
            </a:spcBef>
            <a:spcAft>
              <a:spcPct val="15000"/>
            </a:spcAft>
            <a:buChar char="••"/>
          </a:pPr>
          <a:r>
            <a:rPr lang="id-ID" sz="1900" b="0" i="0" kern="1200" smtClean="0"/>
            <a:t>Pengetahuan domain</a:t>
          </a:r>
          <a:endParaRPr lang="id-ID" sz="1900" b="0" i="0" kern="1200"/>
        </a:p>
        <a:p>
          <a:pPr marL="171450" lvl="1" indent="-171450" algn="l" defTabSz="844550">
            <a:lnSpc>
              <a:spcPct val="90000"/>
            </a:lnSpc>
            <a:spcBef>
              <a:spcPct val="0"/>
            </a:spcBef>
            <a:spcAft>
              <a:spcPct val="15000"/>
            </a:spcAft>
            <a:buChar char="••"/>
          </a:pPr>
          <a:r>
            <a:rPr lang="id-ID" sz="1900" b="0" i="0" kern="1200" smtClean="0"/>
            <a:t>Bebas dari kesalahan</a:t>
          </a:r>
          <a:endParaRPr lang="id-ID" sz="1900" b="0" i="0" kern="1200"/>
        </a:p>
      </dsp:txBody>
      <dsp:txXfrm>
        <a:off x="5880343" y="2063973"/>
        <a:ext cx="4512170" cy="4295904"/>
      </dsp:txXfrm>
    </dsp:sp>
    <dsp:sp modelId="{C1F9D719-435B-4A4F-92D1-61820B9A08DE}">
      <dsp:nvSpPr>
        <dsp:cNvPr id="0" name=""/>
        <dsp:cNvSpPr/>
      </dsp:nvSpPr>
      <dsp:spPr>
        <a:xfrm>
          <a:off x="273695" y="773379"/>
          <a:ext cx="1295454" cy="1295454"/>
        </a:xfrm>
        <a:prstGeom prst="rect">
          <a:avLst/>
        </a:prstGeom>
        <a:blipFill dpi="0" rotWithShape="0">
          <a:blip xmlns:r="http://schemas.openxmlformats.org/officeDocument/2006/relationships" r:embed="rId1"/>
          <a:srcRect/>
          <a:stretch>
            <a:fillRect t="19231" b="19231"/>
          </a:stretch>
        </a:blip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C77501-44A6-4D5D-ABB9-673AAD335A66}">
      <dsp:nvSpPr>
        <dsp:cNvPr id="0" name=""/>
        <dsp:cNvSpPr/>
      </dsp:nvSpPr>
      <dsp:spPr>
        <a:xfrm>
          <a:off x="9599595" y="813044"/>
          <a:ext cx="1295448" cy="1295452"/>
        </a:xfrm>
        <a:prstGeom prst="rect">
          <a:avLst/>
        </a:prstGeom>
        <a:blipFill dpi="0" rotWithShape="0">
          <a:blip xmlns:r="http://schemas.openxmlformats.org/officeDocument/2006/relationships" r:embed="rId2"/>
          <a:srcRect/>
          <a:stretch>
            <a:fillRect t="7407" b="7407"/>
          </a:stretch>
        </a:blip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818FC8-E9E7-4EE6-9ACD-2DB45A2064DF}">
      <dsp:nvSpPr>
        <dsp:cNvPr id="0" name=""/>
        <dsp:cNvSpPr/>
      </dsp:nvSpPr>
      <dsp:spPr>
        <a:xfrm>
          <a:off x="5835668" y="2073159"/>
          <a:ext cx="1116" cy="4103002"/>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24DB-5254-4F3C-BBC3-61F289C95D88}">
      <dsp:nvSpPr>
        <dsp:cNvPr id="0" name=""/>
        <dsp:cNvSpPr/>
      </dsp:nvSpPr>
      <dsp:spPr>
        <a:xfrm rot="5400000">
          <a:off x="3796176" y="313690"/>
          <a:ext cx="2493220" cy="2169101"/>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pPr>
          <a:r>
            <a:rPr lang="id-ID" sz="1800" kern="1200" dirty="0" smtClean="0">
              <a:solidFill>
                <a:sysClr val="windowText" lastClr="000000"/>
              </a:solidFill>
            </a:rPr>
            <a:t>Pendengaran</a:t>
          </a:r>
          <a:endParaRPr lang="id-ID" sz="1800" kern="1200" dirty="0">
            <a:solidFill>
              <a:sysClr val="windowText" lastClr="000000"/>
            </a:solidFill>
          </a:endParaRPr>
        </a:p>
      </dsp:txBody>
      <dsp:txXfrm rot="-5400000">
        <a:off x="4296253" y="540158"/>
        <a:ext cx="1493065" cy="1716166"/>
      </dsp:txXfrm>
    </dsp:sp>
    <dsp:sp modelId="{2254B571-A5E6-452D-933E-B490DEDA991B}">
      <dsp:nvSpPr>
        <dsp:cNvPr id="0" name=""/>
        <dsp:cNvSpPr/>
      </dsp:nvSpPr>
      <dsp:spPr>
        <a:xfrm>
          <a:off x="6193158" y="534444"/>
          <a:ext cx="2782433" cy="1495932"/>
        </a:xfrm>
        <a:prstGeom prst="rect">
          <a:avLst/>
        </a:prstGeom>
        <a:noFill/>
        <a:ln>
          <a:noFill/>
        </a:ln>
        <a:effectLst/>
      </dsp:spPr>
      <dsp:style>
        <a:lnRef idx="0">
          <a:scrgbClr r="0" g="0" b="0"/>
        </a:lnRef>
        <a:fillRef idx="0">
          <a:scrgbClr r="0" g="0" b="0"/>
        </a:fillRef>
        <a:effectRef idx="0">
          <a:scrgbClr r="0" g="0" b="0"/>
        </a:effectRef>
        <a:fontRef idx="minor"/>
      </dsp:style>
    </dsp:sp>
    <dsp:sp modelId="{D9B4FFCB-2978-4ECD-BBA0-4BBB060A054A}">
      <dsp:nvSpPr>
        <dsp:cNvPr id="0" name=""/>
        <dsp:cNvSpPr/>
      </dsp:nvSpPr>
      <dsp:spPr>
        <a:xfrm rot="5400000">
          <a:off x="1540636" y="202392"/>
          <a:ext cx="2493220" cy="2169101"/>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id-ID" sz="2000" kern="1200" dirty="0" smtClean="0">
              <a:solidFill>
                <a:sysClr val="windowText" lastClr="000000"/>
              </a:solidFill>
            </a:rPr>
            <a:t>Pengelihatan</a:t>
          </a:r>
          <a:endParaRPr lang="id-ID" sz="1800" kern="1200" dirty="0">
            <a:solidFill>
              <a:sysClr val="windowText" lastClr="000000"/>
            </a:solidFill>
          </a:endParaRPr>
        </a:p>
      </dsp:txBody>
      <dsp:txXfrm rot="-5400000">
        <a:off x="2040713" y="428860"/>
        <a:ext cx="1493065" cy="1716166"/>
      </dsp:txXfrm>
    </dsp:sp>
    <dsp:sp modelId="{F05F202F-D987-4F7D-B860-B02434322F7F}">
      <dsp:nvSpPr>
        <dsp:cNvPr id="0" name=""/>
        <dsp:cNvSpPr/>
      </dsp:nvSpPr>
      <dsp:spPr>
        <a:xfrm rot="5400000">
          <a:off x="2620374" y="2429935"/>
          <a:ext cx="2493220" cy="2169101"/>
        </a:xfrm>
        <a:prstGeom prst="hexagon">
          <a:avLst>
            <a:gd name="adj" fmla="val 25000"/>
            <a:gd name="vf" fmla="val 115470"/>
          </a:avLst>
        </a:prstGeom>
        <a:solidFill>
          <a:schemeClr val="accent6">
            <a:lumMod val="20000"/>
            <a:lumOff val="80000"/>
          </a:schemeClr>
        </a:solidFill>
        <a:ln w="15875" cap="rnd"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b="1" kern="1200" dirty="0" smtClean="0">
              <a:ln>
                <a:solidFill>
                  <a:sysClr val="windowText" lastClr="000000"/>
                </a:solidFill>
              </a:ln>
              <a:solidFill>
                <a:sysClr val="windowText" lastClr="000000"/>
              </a:solidFill>
            </a:rPr>
            <a:t>FAKTOR MANUSIA</a:t>
          </a:r>
          <a:endParaRPr lang="id-ID" sz="2000" kern="1200" dirty="0">
            <a:ln>
              <a:solidFill>
                <a:sysClr val="windowText" lastClr="000000"/>
              </a:solidFill>
            </a:ln>
            <a:solidFill>
              <a:sysClr val="windowText" lastClr="000000"/>
            </a:solidFill>
          </a:endParaRPr>
        </a:p>
      </dsp:txBody>
      <dsp:txXfrm rot="-5400000">
        <a:off x="3120451" y="2656403"/>
        <a:ext cx="1493065" cy="1716166"/>
      </dsp:txXfrm>
    </dsp:sp>
    <dsp:sp modelId="{9913CF3E-7C47-4816-86A7-8C8BA678D805}">
      <dsp:nvSpPr>
        <dsp:cNvPr id="0" name=""/>
        <dsp:cNvSpPr/>
      </dsp:nvSpPr>
      <dsp:spPr>
        <a:xfrm>
          <a:off x="0" y="2766520"/>
          <a:ext cx="2692677" cy="1495932"/>
        </a:xfrm>
        <a:prstGeom prst="rect">
          <a:avLst/>
        </a:prstGeom>
        <a:noFill/>
        <a:ln>
          <a:noFill/>
        </a:ln>
        <a:effectLst/>
      </dsp:spPr>
      <dsp:style>
        <a:lnRef idx="0">
          <a:scrgbClr r="0" g="0" b="0"/>
        </a:lnRef>
        <a:fillRef idx="0">
          <a:scrgbClr r="0" g="0" b="0"/>
        </a:fillRef>
        <a:effectRef idx="0">
          <a:scrgbClr r="0" g="0" b="0"/>
        </a:effectRef>
        <a:fontRef idx="minor"/>
      </dsp:style>
    </dsp:sp>
    <dsp:sp modelId="{B275BD6C-B671-4F86-8666-1212F2B0976B}">
      <dsp:nvSpPr>
        <dsp:cNvPr id="0" name=""/>
        <dsp:cNvSpPr/>
      </dsp:nvSpPr>
      <dsp:spPr>
        <a:xfrm rot="5400000">
          <a:off x="4963003" y="2429935"/>
          <a:ext cx="2493220" cy="2169101"/>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r>
            <a:rPr lang="id-ID" sz="2900" kern="1200" dirty="0" smtClean="0">
              <a:solidFill>
                <a:sysClr val="windowText" lastClr="000000"/>
              </a:solidFill>
            </a:rPr>
            <a:t>Sentuhan</a:t>
          </a:r>
          <a:endParaRPr lang="id-ID" sz="2900" kern="1200" dirty="0">
            <a:solidFill>
              <a:sysClr val="windowText" lastClr="000000"/>
            </a:solidFill>
          </a:endParaRPr>
        </a:p>
      </dsp:txBody>
      <dsp:txXfrm rot="-5400000">
        <a:off x="5463080" y="2656403"/>
        <a:ext cx="1493065" cy="1716166"/>
      </dsp:txXfrm>
    </dsp:sp>
    <dsp:sp modelId="{79268DE2-58B9-4906-B1E3-8890752787A0}">
      <dsp:nvSpPr>
        <dsp:cNvPr id="0" name=""/>
        <dsp:cNvSpPr/>
      </dsp:nvSpPr>
      <dsp:spPr>
        <a:xfrm rot="5400000">
          <a:off x="3796176" y="4546180"/>
          <a:ext cx="2493220" cy="2169101"/>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dirty="0" smtClean="0">
              <a:solidFill>
                <a:sysClr val="windowText" lastClr="000000"/>
              </a:solidFill>
            </a:rPr>
            <a:t>Pemodelan Sistem Pengolahan</a:t>
          </a:r>
          <a:endParaRPr lang="id-ID" sz="2000" kern="1200" dirty="0">
            <a:solidFill>
              <a:sysClr val="windowText" lastClr="000000"/>
            </a:solidFill>
          </a:endParaRPr>
        </a:p>
      </dsp:txBody>
      <dsp:txXfrm rot="-5400000">
        <a:off x="4296253" y="4772648"/>
        <a:ext cx="1493065" cy="1716166"/>
      </dsp:txXfrm>
    </dsp:sp>
    <dsp:sp modelId="{8B6F1BDD-F401-4508-813C-EC676A6B3B11}">
      <dsp:nvSpPr>
        <dsp:cNvPr id="0" name=""/>
        <dsp:cNvSpPr/>
      </dsp:nvSpPr>
      <dsp:spPr>
        <a:xfrm>
          <a:off x="6193158" y="4882765"/>
          <a:ext cx="2782433" cy="1495932"/>
        </a:xfrm>
        <a:prstGeom prst="rect">
          <a:avLst/>
        </a:prstGeom>
        <a:noFill/>
        <a:ln>
          <a:noFill/>
        </a:ln>
        <a:effectLst/>
      </dsp:spPr>
      <dsp:style>
        <a:lnRef idx="0">
          <a:scrgbClr r="0" g="0" b="0"/>
        </a:lnRef>
        <a:fillRef idx="0">
          <a:scrgbClr r="0" g="0" b="0"/>
        </a:fillRef>
        <a:effectRef idx="0">
          <a:scrgbClr r="0" g="0" b="0"/>
        </a:effectRef>
        <a:fontRef idx="minor"/>
      </dsp:style>
    </dsp:sp>
    <dsp:sp modelId="{4A9D2227-3824-4AC4-8BF7-7977BFFD2A6C}">
      <dsp:nvSpPr>
        <dsp:cNvPr id="0" name=""/>
        <dsp:cNvSpPr/>
      </dsp:nvSpPr>
      <dsp:spPr>
        <a:xfrm rot="5400000">
          <a:off x="1453547" y="4546180"/>
          <a:ext cx="2493220" cy="2169101"/>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id-ID" sz="2000" kern="1200" dirty="0" smtClean="0">
              <a:solidFill>
                <a:sysClr val="windowText" lastClr="000000"/>
              </a:solidFill>
            </a:rPr>
            <a:t>Pengendalian Motorik</a:t>
          </a:r>
          <a:endParaRPr lang="id-ID" sz="2000" kern="1200" dirty="0">
            <a:solidFill>
              <a:sysClr val="windowText" lastClr="000000"/>
            </a:solidFill>
          </a:endParaRPr>
        </a:p>
      </dsp:txBody>
      <dsp:txXfrm rot="-5400000">
        <a:off x="1953624" y="4772648"/>
        <a:ext cx="1493065" cy="17161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EE4B1-9A45-4BB0-82E1-49E122A71DF8}">
      <dsp:nvSpPr>
        <dsp:cNvPr id="0" name=""/>
        <dsp:cNvSpPr/>
      </dsp:nvSpPr>
      <dsp:spPr>
        <a:xfrm>
          <a:off x="30496" y="25316"/>
          <a:ext cx="10516065" cy="1531539"/>
        </a:xfrm>
        <a:prstGeom prst="rightArrow">
          <a:avLst>
            <a:gd name="adj1" fmla="val 50000"/>
            <a:gd name="adj2" fmla="val 5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254000" bIns="243132" numCol="1" spcCol="1270" anchor="ctr" anchorCtr="0">
          <a:noAutofit/>
        </a:bodyPr>
        <a:lstStyle/>
        <a:p>
          <a:pPr lvl="0" algn="l" defTabSz="1422400">
            <a:lnSpc>
              <a:spcPct val="90000"/>
            </a:lnSpc>
            <a:spcBef>
              <a:spcPct val="0"/>
            </a:spcBef>
            <a:spcAft>
              <a:spcPct val="35000"/>
            </a:spcAft>
          </a:pPr>
          <a:r>
            <a:rPr lang="id-ID" sz="3200" kern="1200" dirty="0" smtClean="0">
              <a:solidFill>
                <a:schemeClr val="tx1"/>
              </a:solidFill>
            </a:rPr>
            <a:t>FUNGSI</a:t>
          </a:r>
          <a:endParaRPr lang="id-ID" sz="2400" kern="1200" dirty="0">
            <a:solidFill>
              <a:schemeClr val="tx1"/>
            </a:solidFill>
          </a:endParaRPr>
        </a:p>
      </dsp:txBody>
      <dsp:txXfrm>
        <a:off x="30496" y="408201"/>
        <a:ext cx="10133180" cy="765769"/>
      </dsp:txXfrm>
    </dsp:sp>
    <dsp:sp modelId="{F81E13F2-6485-4A34-B029-6D7FE1387979}">
      <dsp:nvSpPr>
        <dsp:cNvPr id="0" name=""/>
        <dsp:cNvSpPr/>
      </dsp:nvSpPr>
      <dsp:spPr>
        <a:xfrm>
          <a:off x="30496" y="1206354"/>
          <a:ext cx="3238948" cy="2950309"/>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id-ID" sz="2700" kern="1200" dirty="0" smtClean="0"/>
            <a:t>Menghasilkan Persepsi yang terorganisir akan gerakan, ukuran, bentuk, jarak, posisi relatif, tekstur dan warna</a:t>
          </a:r>
          <a:endParaRPr lang="id-ID" sz="2700" kern="1200" dirty="0"/>
        </a:p>
      </dsp:txBody>
      <dsp:txXfrm>
        <a:off x="30496" y="1206354"/>
        <a:ext cx="3238948" cy="2950309"/>
      </dsp:txXfrm>
    </dsp:sp>
    <dsp:sp modelId="{613342BD-84B1-4FE5-85C5-1420CA963712}">
      <dsp:nvSpPr>
        <dsp:cNvPr id="0" name=""/>
        <dsp:cNvSpPr/>
      </dsp:nvSpPr>
      <dsp:spPr>
        <a:xfrm>
          <a:off x="3269444" y="535829"/>
          <a:ext cx="7277117" cy="1531539"/>
        </a:xfrm>
        <a:prstGeom prst="rightArrow">
          <a:avLst>
            <a:gd name="adj1" fmla="val 50000"/>
            <a:gd name="adj2" fmla="val 5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243132" numCol="1" spcCol="1270" anchor="ctr" anchorCtr="0">
          <a:noAutofit/>
        </a:bodyPr>
        <a:lstStyle/>
        <a:p>
          <a:pPr lvl="0" algn="l" defTabSz="1066800">
            <a:lnSpc>
              <a:spcPct val="90000"/>
            </a:lnSpc>
            <a:spcBef>
              <a:spcPct val="0"/>
            </a:spcBef>
            <a:spcAft>
              <a:spcPct val="35000"/>
            </a:spcAft>
          </a:pPr>
          <a:r>
            <a:rPr lang="id-ID" sz="2400" kern="1200" dirty="0" smtClean="0">
              <a:solidFill>
                <a:schemeClr val="tx1"/>
              </a:solidFill>
            </a:rPr>
            <a:t>DALAM DUNIA NYATA</a:t>
          </a:r>
          <a:endParaRPr lang="id-ID" sz="2400" kern="1200" dirty="0">
            <a:solidFill>
              <a:schemeClr val="tx1"/>
            </a:solidFill>
          </a:endParaRPr>
        </a:p>
      </dsp:txBody>
      <dsp:txXfrm>
        <a:off x="3269444" y="918714"/>
        <a:ext cx="6894232" cy="765769"/>
      </dsp:txXfrm>
    </dsp:sp>
    <dsp:sp modelId="{5321912B-4BEE-474A-927E-C313C176006F}">
      <dsp:nvSpPr>
        <dsp:cNvPr id="0" name=""/>
        <dsp:cNvSpPr/>
      </dsp:nvSpPr>
      <dsp:spPr>
        <a:xfrm>
          <a:off x="3269444" y="1716867"/>
          <a:ext cx="3238948" cy="2950309"/>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id-ID" sz="2700" kern="1200" dirty="0" smtClean="0"/>
            <a:t>Mata digunakan untuk melihat semua bentuk 3 dimensi</a:t>
          </a:r>
          <a:endParaRPr lang="id-ID" sz="2700" kern="1200" dirty="0"/>
        </a:p>
      </dsp:txBody>
      <dsp:txXfrm>
        <a:off x="3269444" y="1716867"/>
        <a:ext cx="3238948" cy="2950309"/>
      </dsp:txXfrm>
    </dsp:sp>
    <dsp:sp modelId="{99DA13AD-968C-482F-B9D9-135E6A3953F6}">
      <dsp:nvSpPr>
        <dsp:cNvPr id="0" name=""/>
        <dsp:cNvSpPr/>
      </dsp:nvSpPr>
      <dsp:spPr>
        <a:xfrm>
          <a:off x="6508393" y="1046342"/>
          <a:ext cx="4038169" cy="1531539"/>
        </a:xfrm>
        <a:prstGeom prst="rightArrow">
          <a:avLst>
            <a:gd name="adj1" fmla="val 50000"/>
            <a:gd name="adj2" fmla="val 5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243132" numCol="1" spcCol="1270" anchor="ctr" anchorCtr="0">
          <a:noAutofit/>
        </a:bodyPr>
        <a:lstStyle/>
        <a:p>
          <a:pPr lvl="0" algn="l" defTabSz="1066800">
            <a:lnSpc>
              <a:spcPct val="90000"/>
            </a:lnSpc>
            <a:spcBef>
              <a:spcPct val="0"/>
            </a:spcBef>
            <a:spcAft>
              <a:spcPct val="35000"/>
            </a:spcAft>
          </a:pPr>
          <a:r>
            <a:rPr lang="id-ID" sz="2400" kern="1200" dirty="0" smtClean="0">
              <a:solidFill>
                <a:schemeClr val="tx1"/>
              </a:solidFill>
            </a:rPr>
            <a:t>DALAM SISTEM KOMPUTER</a:t>
          </a:r>
          <a:endParaRPr lang="id-ID" sz="2400" kern="1200" dirty="0">
            <a:solidFill>
              <a:schemeClr val="tx1"/>
            </a:solidFill>
          </a:endParaRPr>
        </a:p>
      </dsp:txBody>
      <dsp:txXfrm>
        <a:off x="6508393" y="1429227"/>
        <a:ext cx="3655284" cy="765769"/>
      </dsp:txXfrm>
    </dsp:sp>
    <dsp:sp modelId="{DC5857B6-A4F7-4375-9721-9BB6F22E2379}">
      <dsp:nvSpPr>
        <dsp:cNvPr id="0" name=""/>
        <dsp:cNvSpPr/>
      </dsp:nvSpPr>
      <dsp:spPr>
        <a:xfrm>
          <a:off x="6508393" y="2227380"/>
          <a:ext cx="3238948" cy="2907131"/>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id-ID" sz="2700" kern="1200" dirty="0" smtClean="0"/>
            <a:t>Mata dipaksa untuk dapat mengerti bahwa objek pada layar tampilan tersebut harus dipahami sebagai objek 3 dimensi</a:t>
          </a:r>
          <a:endParaRPr lang="id-ID" sz="2700" kern="1200" dirty="0"/>
        </a:p>
      </dsp:txBody>
      <dsp:txXfrm>
        <a:off x="6508393" y="2227380"/>
        <a:ext cx="3238948" cy="29071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81CDF-FA21-4372-93D9-163B352CBF9B}">
      <dsp:nvSpPr>
        <dsp:cNvPr id="0" name=""/>
        <dsp:cNvSpPr/>
      </dsp:nvSpPr>
      <dsp:spPr>
        <a:xfrm>
          <a:off x="0" y="17987"/>
          <a:ext cx="10018712" cy="7195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id-ID" sz="3000" kern="1200" dirty="0" smtClean="0">
              <a:solidFill>
                <a:schemeClr val="tx1"/>
              </a:solidFill>
            </a:rPr>
            <a:t>Luminans (</a:t>
          </a:r>
          <a:r>
            <a:rPr lang="id-ID" sz="3000" i="1" kern="1200" dirty="0" smtClean="0">
              <a:solidFill>
                <a:schemeClr val="tx1"/>
              </a:solidFill>
            </a:rPr>
            <a:t>Luminance</a:t>
          </a:r>
          <a:r>
            <a:rPr lang="id-ID" sz="3000" kern="1200" dirty="0" smtClean="0">
              <a:solidFill>
                <a:schemeClr val="tx1"/>
              </a:solidFill>
            </a:rPr>
            <a:t>)</a:t>
          </a:r>
          <a:endParaRPr lang="id-ID" sz="3000" kern="1200" dirty="0">
            <a:solidFill>
              <a:schemeClr val="tx1"/>
            </a:solidFill>
          </a:endParaRPr>
        </a:p>
      </dsp:txBody>
      <dsp:txXfrm>
        <a:off x="35125" y="53112"/>
        <a:ext cx="9948462" cy="649299"/>
      </dsp:txXfrm>
    </dsp:sp>
    <dsp:sp modelId="{8E19266D-6618-478B-95BB-022F0A8BE4D1}">
      <dsp:nvSpPr>
        <dsp:cNvPr id="0" name=""/>
        <dsp:cNvSpPr/>
      </dsp:nvSpPr>
      <dsp:spPr>
        <a:xfrm>
          <a:off x="0" y="737537"/>
          <a:ext cx="10018712"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id-ID" sz="2300" kern="1200" dirty="0" smtClean="0"/>
            <a:t>Banyaknya cahaya yang dipantulkan oleh permukaan objek</a:t>
          </a:r>
          <a:endParaRPr lang="id-ID" sz="2300" kern="1200" dirty="0"/>
        </a:p>
        <a:p>
          <a:pPr marL="228600" lvl="1" indent="-228600" algn="l" defTabSz="1022350">
            <a:lnSpc>
              <a:spcPct val="90000"/>
            </a:lnSpc>
            <a:spcBef>
              <a:spcPct val="0"/>
            </a:spcBef>
            <a:spcAft>
              <a:spcPct val="20000"/>
            </a:spcAft>
            <a:buChar char="••"/>
          </a:pPr>
          <a:r>
            <a:rPr lang="id-ID" sz="2300" kern="1200" dirty="0" smtClean="0"/>
            <a:t>Semakin besar luminans dari sebuah objek, rincian objek yang dapat dilihat oleh mata akan semakin bertambaha</a:t>
          </a:r>
          <a:endParaRPr lang="id-ID" sz="2300" kern="1200" dirty="0"/>
        </a:p>
      </dsp:txBody>
      <dsp:txXfrm>
        <a:off x="0" y="737537"/>
        <a:ext cx="10018712" cy="1117800"/>
      </dsp:txXfrm>
    </dsp:sp>
    <dsp:sp modelId="{68EAB7F5-E4E0-4735-AC04-7F37EB255F38}">
      <dsp:nvSpPr>
        <dsp:cNvPr id="0" name=""/>
        <dsp:cNvSpPr/>
      </dsp:nvSpPr>
      <dsp:spPr>
        <a:xfrm>
          <a:off x="0" y="1855337"/>
          <a:ext cx="10018712" cy="7195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id-ID" sz="3000" kern="1200" dirty="0" smtClean="0">
              <a:solidFill>
                <a:schemeClr val="tx1"/>
              </a:solidFill>
            </a:rPr>
            <a:t>Kontras</a:t>
          </a:r>
          <a:endParaRPr lang="id-ID" sz="3000" kern="1200" dirty="0">
            <a:solidFill>
              <a:schemeClr val="tx1"/>
            </a:solidFill>
          </a:endParaRPr>
        </a:p>
      </dsp:txBody>
      <dsp:txXfrm>
        <a:off x="35125" y="1890462"/>
        <a:ext cx="9948462" cy="649299"/>
      </dsp:txXfrm>
    </dsp:sp>
    <dsp:sp modelId="{4D57C3FF-3294-45CF-96BE-43529966BB72}">
      <dsp:nvSpPr>
        <dsp:cNvPr id="0" name=""/>
        <dsp:cNvSpPr/>
      </dsp:nvSpPr>
      <dsp:spPr>
        <a:xfrm>
          <a:off x="0" y="2574887"/>
          <a:ext cx="10018712" cy="1459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id-ID" sz="2300" kern="1200" dirty="0" smtClean="0"/>
            <a:t>Hubungan antara cahaya yang dikeluarkan oleh suatu objek dan cahaya dari latar belakang objek tersebut</a:t>
          </a:r>
          <a:endParaRPr lang="id-ID" sz="2300" kern="1200" dirty="0"/>
        </a:p>
        <a:p>
          <a:pPr marL="228600" lvl="1" indent="-228600" algn="l" defTabSz="1022350">
            <a:lnSpc>
              <a:spcPct val="90000"/>
            </a:lnSpc>
            <a:spcBef>
              <a:spcPct val="0"/>
            </a:spcBef>
            <a:spcAft>
              <a:spcPct val="20000"/>
            </a:spcAft>
            <a:buChar char="••"/>
          </a:pPr>
          <a:r>
            <a:rPr lang="id-ID" sz="2300" kern="1200" dirty="0" smtClean="0"/>
            <a:t>Seisih antara luminans objek dengan latar belakangnya dibagi dengan luminans latar belakang</a:t>
          </a:r>
          <a:endParaRPr lang="id-ID" sz="2300" kern="1200" dirty="0"/>
        </a:p>
      </dsp:txBody>
      <dsp:txXfrm>
        <a:off x="0" y="2574887"/>
        <a:ext cx="10018712" cy="1459350"/>
      </dsp:txXfrm>
    </dsp:sp>
    <dsp:sp modelId="{D2F3B460-7CE6-4551-BCD9-F0D50A46D1B3}">
      <dsp:nvSpPr>
        <dsp:cNvPr id="0" name=""/>
        <dsp:cNvSpPr/>
      </dsp:nvSpPr>
      <dsp:spPr>
        <a:xfrm>
          <a:off x="0" y="4034237"/>
          <a:ext cx="10018712" cy="7195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id-ID" sz="3000" kern="1200" dirty="0" smtClean="0">
              <a:solidFill>
                <a:schemeClr val="tx1"/>
              </a:solidFill>
            </a:rPr>
            <a:t>Kecerahan</a:t>
          </a:r>
          <a:endParaRPr lang="id-ID" sz="3000" kern="1200" dirty="0">
            <a:solidFill>
              <a:schemeClr val="tx1"/>
            </a:solidFill>
          </a:endParaRPr>
        </a:p>
      </dsp:txBody>
      <dsp:txXfrm>
        <a:off x="35125" y="4069362"/>
        <a:ext cx="9948462" cy="649299"/>
      </dsp:txXfrm>
    </dsp:sp>
    <dsp:sp modelId="{6AEFC151-8AA2-42F2-B476-B72F141603FE}">
      <dsp:nvSpPr>
        <dsp:cNvPr id="0" name=""/>
        <dsp:cNvSpPr/>
      </dsp:nvSpPr>
      <dsp:spPr>
        <a:xfrm>
          <a:off x="0" y="4753787"/>
          <a:ext cx="10018712" cy="152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id-ID" sz="2300" kern="1200" dirty="0" smtClean="0"/>
            <a:t>Tanggapan subjektif pada cahaya</a:t>
          </a:r>
          <a:endParaRPr lang="id-ID" sz="2300" kern="1200" dirty="0"/>
        </a:p>
        <a:p>
          <a:pPr marL="228600" lvl="1" indent="-228600" algn="l" defTabSz="1022350">
            <a:lnSpc>
              <a:spcPct val="90000"/>
            </a:lnSpc>
            <a:spcBef>
              <a:spcPct val="0"/>
            </a:spcBef>
            <a:spcAft>
              <a:spcPct val="20000"/>
            </a:spcAft>
            <a:buChar char="••"/>
          </a:pPr>
          <a:r>
            <a:rPr lang="sv-SE" sz="2300" kern="1200" dirty="0" smtClean="0"/>
            <a:t>Luminans yang tinggi berimplikasi pada kecerahan yang tinggi</a:t>
          </a:r>
          <a:endParaRPr lang="id-ID" sz="2300" kern="1200" dirty="0"/>
        </a:p>
        <a:p>
          <a:pPr marL="228600" lvl="1" indent="-228600" algn="l" defTabSz="1022350">
            <a:lnSpc>
              <a:spcPct val="90000"/>
            </a:lnSpc>
            <a:spcBef>
              <a:spcPct val="0"/>
            </a:spcBef>
            <a:spcAft>
              <a:spcPct val="20000"/>
            </a:spcAft>
            <a:buChar char="••"/>
          </a:pPr>
          <a:r>
            <a:rPr lang="id-ID" sz="2300" kern="1200" dirty="0" smtClean="0"/>
            <a:t>kita akan melihat suatu kenyataan yang ganjil ketika kita melihat pada batas kecerahan tinggi ke kecerahan rendah</a:t>
          </a:r>
          <a:endParaRPr lang="id-ID" sz="2300" kern="1200" dirty="0"/>
        </a:p>
      </dsp:txBody>
      <dsp:txXfrm>
        <a:off x="0" y="4753787"/>
        <a:ext cx="10018712" cy="15214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C79E0-D5AF-4EBC-9B5A-9E896EC3CB88}">
      <dsp:nvSpPr>
        <dsp:cNvPr id="0" name=""/>
        <dsp:cNvSpPr/>
      </dsp:nvSpPr>
      <dsp:spPr>
        <a:xfrm>
          <a:off x="0" y="117167"/>
          <a:ext cx="10018712"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id-ID" sz="2300" kern="1200" dirty="0" smtClean="0">
              <a:solidFill>
                <a:schemeClr val="tx1"/>
              </a:solidFill>
            </a:rPr>
            <a:t>Sudut dan Ketajaman Penglihatan</a:t>
          </a:r>
          <a:endParaRPr lang="id-ID" sz="2300" kern="1200" dirty="0">
            <a:solidFill>
              <a:schemeClr val="tx1"/>
            </a:solidFill>
          </a:endParaRPr>
        </a:p>
      </dsp:txBody>
      <dsp:txXfrm>
        <a:off x="26930" y="144097"/>
        <a:ext cx="9964852" cy="497795"/>
      </dsp:txXfrm>
    </dsp:sp>
    <dsp:sp modelId="{7AD26F17-3721-43D4-8912-AFCCFC2004B6}">
      <dsp:nvSpPr>
        <dsp:cNvPr id="0" name=""/>
        <dsp:cNvSpPr/>
      </dsp:nvSpPr>
      <dsp:spPr>
        <a:xfrm>
          <a:off x="0" y="668822"/>
          <a:ext cx="10018712"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id-ID" sz="1800" kern="1200" dirty="0" smtClean="0"/>
            <a:t>Sudut penglihatan (visual angle) merupakan sudut yang berhadapan oleh objek pada mata</a:t>
          </a:r>
          <a:endParaRPr lang="id-ID" sz="1800" kern="1200" dirty="0"/>
        </a:p>
        <a:p>
          <a:pPr marL="171450" lvl="1" indent="-171450" algn="l" defTabSz="800100">
            <a:lnSpc>
              <a:spcPct val="90000"/>
            </a:lnSpc>
            <a:spcBef>
              <a:spcPct val="0"/>
            </a:spcBef>
            <a:spcAft>
              <a:spcPct val="20000"/>
            </a:spcAft>
            <a:buChar char="••"/>
          </a:pPr>
          <a:r>
            <a:rPr lang="id-ID" sz="1800" kern="1200" dirty="0" smtClean="0"/>
            <a:t>Ketajaman mata (visual acuity) merupakah sudut penglihatan minimum ketika mata masih dapat melihat sebuat objek dengan jelas</a:t>
          </a:r>
          <a:endParaRPr lang="id-ID" sz="1800" kern="1200" dirty="0"/>
        </a:p>
      </dsp:txBody>
      <dsp:txXfrm>
        <a:off x="0" y="668822"/>
        <a:ext cx="10018712" cy="880785"/>
      </dsp:txXfrm>
    </dsp:sp>
    <dsp:sp modelId="{37F64268-F2C6-4A19-A292-5DE2E2F5B2BC}">
      <dsp:nvSpPr>
        <dsp:cNvPr id="0" name=""/>
        <dsp:cNvSpPr/>
      </dsp:nvSpPr>
      <dsp:spPr>
        <a:xfrm>
          <a:off x="0" y="1549607"/>
          <a:ext cx="10018712"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id-ID" sz="2300" kern="1200" dirty="0" smtClean="0">
              <a:solidFill>
                <a:schemeClr val="tx1"/>
              </a:solidFill>
            </a:rPr>
            <a:t>Medan Penglihatan</a:t>
          </a:r>
        </a:p>
      </dsp:txBody>
      <dsp:txXfrm>
        <a:off x="26930" y="1576537"/>
        <a:ext cx="9964852" cy="497795"/>
      </dsp:txXfrm>
    </dsp:sp>
    <dsp:sp modelId="{5B8A6DF6-405E-4944-87BE-EE801D0D6CA3}">
      <dsp:nvSpPr>
        <dsp:cNvPr id="0" name=""/>
        <dsp:cNvSpPr/>
      </dsp:nvSpPr>
      <dsp:spPr>
        <a:xfrm>
          <a:off x="0" y="2101262"/>
          <a:ext cx="10018712" cy="214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id-ID" sz="1800" kern="1200" dirty="0" smtClean="0"/>
            <a:t>Medan penglihatan adalah sudut yang dibentuk ketika mata bergerak ke kiri terjauh dan ke kanan terjauh  </a:t>
          </a:r>
        </a:p>
        <a:p>
          <a:pPr marL="171450" lvl="1" indent="-171450" algn="l" defTabSz="800100">
            <a:lnSpc>
              <a:spcPct val="90000"/>
            </a:lnSpc>
            <a:spcBef>
              <a:spcPct val="0"/>
            </a:spcBef>
            <a:spcAft>
              <a:spcPct val="20000"/>
            </a:spcAft>
            <a:buChar char="••"/>
          </a:pPr>
          <a:r>
            <a:rPr lang="id-ID" sz="1800" kern="1200" dirty="0" smtClean="0"/>
            <a:t>dibagi menjadi 4 daerah:</a:t>
          </a:r>
        </a:p>
        <a:p>
          <a:pPr marL="342900" lvl="2" indent="-171450" algn="l" defTabSz="800100">
            <a:lnSpc>
              <a:spcPct val="90000"/>
            </a:lnSpc>
            <a:spcBef>
              <a:spcPct val="0"/>
            </a:spcBef>
            <a:spcAft>
              <a:spcPct val="20000"/>
            </a:spcAft>
            <a:buChar char="••"/>
          </a:pPr>
          <a:r>
            <a:rPr lang="id-ID" sz="1800" kern="1200" dirty="0" smtClean="0"/>
            <a:t>Penglihatan </a:t>
          </a:r>
          <a:r>
            <a:rPr lang="id-ID" sz="1800" kern="1200" dirty="0" smtClean="0"/>
            <a:t>binokuler (I) </a:t>
          </a:r>
          <a:endParaRPr lang="id-ID" sz="1800" kern="1200" dirty="0" smtClean="0"/>
        </a:p>
        <a:p>
          <a:pPr marL="342900" lvl="2" indent="-171450" algn="l" defTabSz="800100">
            <a:lnSpc>
              <a:spcPct val="90000"/>
            </a:lnSpc>
            <a:spcBef>
              <a:spcPct val="0"/>
            </a:spcBef>
            <a:spcAft>
              <a:spcPct val="20000"/>
            </a:spcAft>
            <a:buChar char="••"/>
          </a:pPr>
          <a:r>
            <a:rPr lang="id-ID" sz="1800" kern="1200" dirty="0" smtClean="0"/>
            <a:t>Penglihatan monokuler </a:t>
          </a:r>
          <a:r>
            <a:rPr lang="id-ID" sz="1800" kern="1200" dirty="0" smtClean="0"/>
            <a:t>kiri (II)</a:t>
          </a:r>
          <a:endParaRPr lang="id-ID" sz="1800" kern="1200" dirty="0" smtClean="0"/>
        </a:p>
        <a:p>
          <a:pPr marL="342900" lvl="2" indent="-171450" algn="l" defTabSz="800100">
            <a:lnSpc>
              <a:spcPct val="90000"/>
            </a:lnSpc>
            <a:spcBef>
              <a:spcPct val="0"/>
            </a:spcBef>
            <a:spcAft>
              <a:spcPct val="20000"/>
            </a:spcAft>
            <a:buChar char="••"/>
          </a:pPr>
          <a:r>
            <a:rPr lang="id-ID" sz="1800" kern="1200" dirty="0" smtClean="0"/>
            <a:t>Penglihatan monokuler </a:t>
          </a:r>
          <a:r>
            <a:rPr lang="id-ID" sz="1800" kern="1200" dirty="0" smtClean="0"/>
            <a:t>kanan (III)</a:t>
          </a:r>
          <a:endParaRPr lang="id-ID" sz="1800" kern="1200" dirty="0" smtClean="0"/>
        </a:p>
        <a:p>
          <a:pPr marL="342900" lvl="2" indent="-171450" algn="l" defTabSz="800100">
            <a:lnSpc>
              <a:spcPct val="90000"/>
            </a:lnSpc>
            <a:spcBef>
              <a:spcPct val="0"/>
            </a:spcBef>
            <a:spcAft>
              <a:spcPct val="20000"/>
            </a:spcAft>
            <a:buChar char="••"/>
          </a:pPr>
          <a:r>
            <a:rPr lang="id-ID" sz="1800" kern="1200" dirty="0" smtClean="0"/>
            <a:t>Daerah </a:t>
          </a:r>
          <a:r>
            <a:rPr lang="id-ID" sz="1800" kern="1200" dirty="0" smtClean="0"/>
            <a:t>Buta (IV)</a:t>
          </a:r>
          <a:endParaRPr lang="id-ID" sz="1800" kern="1200" dirty="0" smtClean="0"/>
        </a:p>
      </dsp:txBody>
      <dsp:txXfrm>
        <a:off x="0" y="2101262"/>
        <a:ext cx="10018712" cy="2142450"/>
      </dsp:txXfrm>
    </dsp:sp>
    <dsp:sp modelId="{4FFE04CC-A14F-4DDC-A738-B1B3708B3519}">
      <dsp:nvSpPr>
        <dsp:cNvPr id="0" name=""/>
        <dsp:cNvSpPr/>
      </dsp:nvSpPr>
      <dsp:spPr>
        <a:xfrm>
          <a:off x="0" y="4243712"/>
          <a:ext cx="10018712"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id-ID" sz="2300" kern="1200" dirty="0" smtClean="0">
              <a:solidFill>
                <a:schemeClr val="tx1"/>
              </a:solidFill>
            </a:rPr>
            <a:t>Warna</a:t>
          </a:r>
        </a:p>
      </dsp:txBody>
      <dsp:txXfrm>
        <a:off x="26930" y="4270642"/>
        <a:ext cx="9964852" cy="497795"/>
      </dsp:txXfrm>
    </dsp:sp>
    <dsp:sp modelId="{7F866790-CD55-4CDA-BA67-2B170D51D296}">
      <dsp:nvSpPr>
        <dsp:cNvPr id="0" name=""/>
        <dsp:cNvSpPr/>
      </dsp:nvSpPr>
      <dsp:spPr>
        <a:xfrm>
          <a:off x="0" y="4795367"/>
          <a:ext cx="10018712" cy="1380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id-ID" sz="1800" kern="1200" smtClean="0"/>
            <a:t>Warna adalah hasil dari cahaya yang terbentuk dari hue (corak/bentuk dari berbagai warna), intensity (intensitas/kecerahan dari suatu warna), dan saturation (kejenuhan atau jumlah putih pada warna)</a:t>
          </a:r>
          <a:endParaRPr lang="id-ID" sz="1800" kern="1200" dirty="0" smtClean="0"/>
        </a:p>
        <a:p>
          <a:pPr marL="171450" lvl="1" indent="-171450" algn="l" defTabSz="800100">
            <a:lnSpc>
              <a:spcPct val="90000"/>
            </a:lnSpc>
            <a:spcBef>
              <a:spcPct val="0"/>
            </a:spcBef>
            <a:spcAft>
              <a:spcPct val="20000"/>
            </a:spcAft>
            <a:buChar char="••"/>
          </a:pPr>
          <a:r>
            <a:rPr lang="id-ID" sz="1800" kern="1200" dirty="0" smtClean="0"/>
            <a:t>Penggunaan warna yang bagus tidak ada acuan resmi, karena karakteristik beberapa orang dalam persepri warna itu berbeda.</a:t>
          </a:r>
        </a:p>
      </dsp:txBody>
      <dsp:txXfrm>
        <a:off x="0" y="4795367"/>
        <a:ext cx="10018712" cy="13806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5F308-2A7F-4D10-9C4D-2FC26E0FCB7D}">
      <dsp:nvSpPr>
        <dsp:cNvPr id="0" name=""/>
        <dsp:cNvSpPr/>
      </dsp:nvSpPr>
      <dsp:spPr>
        <a:xfrm>
          <a:off x="147569" y="0"/>
          <a:ext cx="9846491" cy="6154057"/>
        </a:xfrm>
        <a:prstGeom prst="swooshArrow">
          <a:avLst>
            <a:gd name="adj1" fmla="val 25000"/>
            <a:gd name="adj2" fmla="val 2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C505B-FB8C-4D82-8314-79A6C097B2A4}">
      <dsp:nvSpPr>
        <dsp:cNvPr id="0" name=""/>
        <dsp:cNvSpPr/>
      </dsp:nvSpPr>
      <dsp:spPr>
        <a:xfrm>
          <a:off x="1117448" y="4576156"/>
          <a:ext cx="226469" cy="226469"/>
        </a:xfrm>
        <a:prstGeom prst="ellipse">
          <a:avLst/>
        </a:prstGeom>
        <a:solidFill>
          <a:schemeClr val="lt1">
            <a:hueOff val="0"/>
            <a:satOff val="0"/>
            <a:lumOff val="0"/>
            <a:alphaOff val="0"/>
          </a:schemeClr>
        </a:solidFill>
        <a:ln w="15875"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04BFBF-955B-4BC3-ADCE-2F6DD54633D4}">
      <dsp:nvSpPr>
        <dsp:cNvPr id="0" name=""/>
        <dsp:cNvSpPr/>
      </dsp:nvSpPr>
      <dsp:spPr>
        <a:xfrm>
          <a:off x="1230683" y="4689391"/>
          <a:ext cx="1683749" cy="1464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01" tIns="0" rIns="0" bIns="0" numCol="1" spcCol="1270" anchor="t" anchorCtr="0">
          <a:noAutofit/>
        </a:bodyPr>
        <a:lstStyle/>
        <a:p>
          <a:pPr lvl="0" algn="l" defTabSz="711200">
            <a:lnSpc>
              <a:spcPct val="90000"/>
            </a:lnSpc>
            <a:spcBef>
              <a:spcPct val="0"/>
            </a:spcBef>
            <a:spcAft>
              <a:spcPct val="35000"/>
            </a:spcAft>
          </a:pPr>
          <a:r>
            <a:rPr lang="sv-SE" sz="1600" kern="1200" smtClean="0"/>
            <a:t>Hindari penggunaan warna tajam yang simultan yang menyebabkan mata lelah</a:t>
          </a:r>
          <a:endParaRPr lang="id-ID" sz="1600" kern="1200"/>
        </a:p>
      </dsp:txBody>
      <dsp:txXfrm>
        <a:off x="1230683" y="4689391"/>
        <a:ext cx="1683749" cy="1464665"/>
      </dsp:txXfrm>
    </dsp:sp>
    <dsp:sp modelId="{E0817F52-F676-4D8A-94BA-B11DC026E1AF}">
      <dsp:nvSpPr>
        <dsp:cNvPr id="0" name=""/>
        <dsp:cNvSpPr/>
      </dsp:nvSpPr>
      <dsp:spPr>
        <a:xfrm>
          <a:off x="2717503" y="3144723"/>
          <a:ext cx="393859" cy="393859"/>
        </a:xfrm>
        <a:prstGeom prst="ellipse">
          <a:avLst/>
        </a:prstGeom>
        <a:solidFill>
          <a:schemeClr val="lt1">
            <a:hueOff val="0"/>
            <a:satOff val="0"/>
            <a:lumOff val="0"/>
            <a:alphaOff val="0"/>
          </a:schemeClr>
        </a:solidFill>
        <a:ln w="15875"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8FD34F-32FD-4BB7-BF53-5B3CBB3C6124}">
      <dsp:nvSpPr>
        <dsp:cNvPr id="0" name=""/>
        <dsp:cNvSpPr/>
      </dsp:nvSpPr>
      <dsp:spPr>
        <a:xfrm>
          <a:off x="2914433" y="3341652"/>
          <a:ext cx="2067763" cy="2812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698" tIns="0" rIns="0" bIns="0" numCol="1" spcCol="1270" anchor="t" anchorCtr="0">
          <a:noAutofit/>
        </a:bodyPr>
        <a:lstStyle/>
        <a:p>
          <a:pPr lvl="0" algn="l" defTabSz="711200">
            <a:lnSpc>
              <a:spcPct val="90000"/>
            </a:lnSpc>
            <a:spcBef>
              <a:spcPct val="0"/>
            </a:spcBef>
            <a:spcAft>
              <a:spcPct val="35000"/>
            </a:spcAft>
          </a:pPr>
          <a:r>
            <a:rPr lang="id-ID" sz="1600" kern="1200" smtClean="0"/>
            <a:t>Hindari warna biru murni untuk teks, garis tipis dan bentuk yang sangat kecil</a:t>
          </a:r>
          <a:endParaRPr lang="id-ID" sz="1600" kern="1200"/>
        </a:p>
      </dsp:txBody>
      <dsp:txXfrm>
        <a:off x="2914433" y="3341652"/>
        <a:ext cx="2067763" cy="2812404"/>
      </dsp:txXfrm>
    </dsp:sp>
    <dsp:sp modelId="{59339E2C-167B-4675-8A2B-3AC439D80D7D}">
      <dsp:nvSpPr>
        <dsp:cNvPr id="0" name=""/>
        <dsp:cNvSpPr/>
      </dsp:nvSpPr>
      <dsp:spPr>
        <a:xfrm>
          <a:off x="4760650" y="2089917"/>
          <a:ext cx="521864" cy="521864"/>
        </a:xfrm>
        <a:prstGeom prst="ellipse">
          <a:avLst/>
        </a:prstGeom>
        <a:solidFill>
          <a:schemeClr val="lt1">
            <a:hueOff val="0"/>
            <a:satOff val="0"/>
            <a:lumOff val="0"/>
            <a:alphaOff val="0"/>
          </a:schemeClr>
        </a:solidFill>
        <a:ln w="15875"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5A6E7-C55E-407E-AE85-05B5FD6BFA2E}">
      <dsp:nvSpPr>
        <dsp:cNvPr id="0" name=""/>
        <dsp:cNvSpPr/>
      </dsp:nvSpPr>
      <dsp:spPr>
        <a:xfrm>
          <a:off x="5021582" y="2350849"/>
          <a:ext cx="2067763" cy="3803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525" tIns="0" rIns="0" bIns="0" numCol="1" spcCol="1270" anchor="t" anchorCtr="0">
          <a:noAutofit/>
        </a:bodyPr>
        <a:lstStyle/>
        <a:p>
          <a:pPr lvl="0" algn="l" defTabSz="711200">
            <a:lnSpc>
              <a:spcPct val="90000"/>
            </a:lnSpc>
            <a:spcBef>
              <a:spcPct val="0"/>
            </a:spcBef>
            <a:spcAft>
              <a:spcPct val="35000"/>
            </a:spcAft>
          </a:pPr>
          <a:r>
            <a:rPr lang="id-ID" sz="1600" kern="1200" smtClean="0"/>
            <a:t>Hindari warna merah dan hijau untuk tampilan berskala besar, tetapi gunakan warna biru dan kuning</a:t>
          </a:r>
          <a:endParaRPr lang="id-ID" sz="1600" kern="1200"/>
        </a:p>
      </dsp:txBody>
      <dsp:txXfrm>
        <a:off x="5021582" y="2350849"/>
        <a:ext cx="2067763" cy="3803207"/>
      </dsp:txXfrm>
    </dsp:sp>
    <dsp:sp modelId="{ADC9D94B-46C5-4574-9F41-457482B4E0E6}">
      <dsp:nvSpPr>
        <dsp:cNvPr id="0" name=""/>
        <dsp:cNvSpPr/>
      </dsp:nvSpPr>
      <dsp:spPr>
        <a:xfrm>
          <a:off x="6985957" y="1392047"/>
          <a:ext cx="699100" cy="699100"/>
        </a:xfrm>
        <a:prstGeom prst="ellipse">
          <a:avLst/>
        </a:prstGeom>
        <a:solidFill>
          <a:schemeClr val="lt1">
            <a:hueOff val="0"/>
            <a:satOff val="0"/>
            <a:lumOff val="0"/>
            <a:alphaOff val="0"/>
          </a:schemeClr>
        </a:solidFill>
        <a:ln w="15875"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799A08-A531-439E-B961-679F7799DE1E}">
      <dsp:nvSpPr>
        <dsp:cNvPr id="0" name=""/>
        <dsp:cNvSpPr/>
      </dsp:nvSpPr>
      <dsp:spPr>
        <a:xfrm>
          <a:off x="7335507" y="1741598"/>
          <a:ext cx="2067763" cy="441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439" tIns="0" rIns="0" bIns="0" numCol="1" spcCol="1270" anchor="t" anchorCtr="0">
          <a:noAutofit/>
        </a:bodyPr>
        <a:lstStyle/>
        <a:p>
          <a:pPr lvl="0" algn="l" defTabSz="711200">
            <a:lnSpc>
              <a:spcPct val="90000"/>
            </a:lnSpc>
            <a:spcBef>
              <a:spcPct val="0"/>
            </a:spcBef>
            <a:spcAft>
              <a:spcPct val="35000"/>
            </a:spcAft>
          </a:pPr>
          <a:r>
            <a:rPr lang="id-ID" sz="1600" kern="1200" smtClean="0"/>
            <a:t>Pengaturan cahaya di dalam ruangan diperlukan karena warna akan berubah ketika cahaya berubah</a:t>
          </a:r>
          <a:endParaRPr lang="id-ID" sz="1600" kern="1200"/>
        </a:p>
      </dsp:txBody>
      <dsp:txXfrm>
        <a:off x="7335507" y="1741598"/>
        <a:ext cx="2067763" cy="44124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953DC-7733-44FC-B44C-0169E0C0911F}">
      <dsp:nvSpPr>
        <dsp:cNvPr id="0" name=""/>
        <dsp:cNvSpPr/>
      </dsp:nvSpPr>
      <dsp:spPr>
        <a:xfrm>
          <a:off x="4515767" y="2878496"/>
          <a:ext cx="124633" cy="124633"/>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EB32F9-B23B-4155-B164-20EEEB00F2BB}">
      <dsp:nvSpPr>
        <dsp:cNvPr id="0" name=""/>
        <dsp:cNvSpPr/>
      </dsp:nvSpPr>
      <dsp:spPr>
        <a:xfrm>
          <a:off x="4406382" y="3053844"/>
          <a:ext cx="124633" cy="124633"/>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CD9C2-214C-49E7-8AFE-9CB172D43997}">
      <dsp:nvSpPr>
        <dsp:cNvPr id="0" name=""/>
        <dsp:cNvSpPr/>
      </dsp:nvSpPr>
      <dsp:spPr>
        <a:xfrm>
          <a:off x="4275782" y="3205658"/>
          <a:ext cx="124633" cy="124633"/>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08979-B6C5-434D-AADE-29C9B556B21B}">
      <dsp:nvSpPr>
        <dsp:cNvPr id="0" name=""/>
        <dsp:cNvSpPr/>
      </dsp:nvSpPr>
      <dsp:spPr>
        <a:xfrm>
          <a:off x="4432236" y="1113743"/>
          <a:ext cx="124633" cy="124633"/>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530851-DBE5-4C88-AB18-716688CD670B}">
      <dsp:nvSpPr>
        <dsp:cNvPr id="0" name=""/>
        <dsp:cNvSpPr/>
      </dsp:nvSpPr>
      <dsp:spPr>
        <a:xfrm>
          <a:off x="4598635" y="1014302"/>
          <a:ext cx="124633" cy="124633"/>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2D918-EBCB-4E4F-93F9-7FF7ED614F27}">
      <dsp:nvSpPr>
        <dsp:cNvPr id="0" name=""/>
        <dsp:cNvSpPr/>
      </dsp:nvSpPr>
      <dsp:spPr>
        <a:xfrm>
          <a:off x="4765034" y="914860"/>
          <a:ext cx="124633" cy="124633"/>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185F1-F4BE-4A66-A9ED-558E8007D964}">
      <dsp:nvSpPr>
        <dsp:cNvPr id="0" name=""/>
        <dsp:cNvSpPr/>
      </dsp:nvSpPr>
      <dsp:spPr>
        <a:xfrm>
          <a:off x="4931432" y="1014302"/>
          <a:ext cx="124633" cy="124633"/>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4A23BC-AB5A-47FD-B615-EC49E8C410B3}">
      <dsp:nvSpPr>
        <dsp:cNvPr id="0" name=""/>
        <dsp:cNvSpPr/>
      </dsp:nvSpPr>
      <dsp:spPr>
        <a:xfrm>
          <a:off x="5098494" y="1113743"/>
          <a:ext cx="124633" cy="124633"/>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B32A53-FD57-4C01-8AAC-5B9376A470C8}">
      <dsp:nvSpPr>
        <dsp:cNvPr id="0" name=""/>
        <dsp:cNvSpPr/>
      </dsp:nvSpPr>
      <dsp:spPr>
        <a:xfrm>
          <a:off x="4765034" y="1124681"/>
          <a:ext cx="124633" cy="124633"/>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A5B8E1-216E-42D9-B92E-A497D26145B7}">
      <dsp:nvSpPr>
        <dsp:cNvPr id="0" name=""/>
        <dsp:cNvSpPr/>
      </dsp:nvSpPr>
      <dsp:spPr>
        <a:xfrm>
          <a:off x="4765034" y="1334503"/>
          <a:ext cx="124633" cy="124633"/>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FDBC5B-F528-4FD4-B1A8-E264BCF8BB91}">
      <dsp:nvSpPr>
        <dsp:cNvPr id="0" name=""/>
        <dsp:cNvSpPr/>
      </dsp:nvSpPr>
      <dsp:spPr>
        <a:xfrm>
          <a:off x="3748743" y="3689275"/>
          <a:ext cx="2694198" cy="72260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272" tIns="76200" rIns="76200" bIns="76200" numCol="1" spcCol="1270" anchor="ctr" anchorCtr="0">
          <a:noAutofit/>
        </a:bodyPr>
        <a:lstStyle/>
        <a:p>
          <a:pPr lvl="0" algn="l" defTabSz="889000">
            <a:lnSpc>
              <a:spcPct val="90000"/>
            </a:lnSpc>
            <a:spcBef>
              <a:spcPct val="0"/>
            </a:spcBef>
            <a:spcAft>
              <a:spcPct val="35000"/>
            </a:spcAft>
          </a:pPr>
          <a:r>
            <a:rPr lang="id-ID" sz="2000" kern="1200" dirty="0" smtClean="0">
              <a:solidFill>
                <a:schemeClr val="tx1"/>
              </a:solidFill>
            </a:rPr>
            <a:t>Aspek Perceptual (persepsi)</a:t>
          </a:r>
          <a:endParaRPr lang="id-ID" sz="2000" kern="1200" dirty="0">
            <a:solidFill>
              <a:schemeClr val="tx1"/>
            </a:solidFill>
          </a:endParaRPr>
        </a:p>
      </dsp:txBody>
      <dsp:txXfrm>
        <a:off x="3784018" y="3724550"/>
        <a:ext cx="2623648" cy="652057"/>
      </dsp:txXfrm>
    </dsp:sp>
    <dsp:sp modelId="{06CF8DC6-0743-4561-8361-3E36E6A0A88D}">
      <dsp:nvSpPr>
        <dsp:cNvPr id="0" name=""/>
        <dsp:cNvSpPr/>
      </dsp:nvSpPr>
      <dsp:spPr>
        <a:xfrm>
          <a:off x="6522804" y="3689275"/>
          <a:ext cx="8309444" cy="7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35560" bIns="35560" numCol="1" spcCol="1270" anchor="ctr" anchorCtr="0">
          <a:noAutofit/>
        </a:bodyPr>
        <a:lstStyle/>
        <a:p>
          <a:pPr lvl="0" algn="l" defTabSz="622300">
            <a:lnSpc>
              <a:spcPct val="90000"/>
            </a:lnSpc>
            <a:spcBef>
              <a:spcPct val="0"/>
            </a:spcBef>
            <a:spcAft>
              <a:spcPct val="35000"/>
            </a:spcAft>
          </a:pPr>
          <a:r>
            <a:rPr lang="id-ID" sz="1400" kern="1200" dirty="0" smtClean="0"/>
            <a:t>Diterima tidaknya layar tampilan warna oleh para pengguna, sangat bergantung pada bagaimana warna digunakan. Warna dapat meningkatkan interaksi hanya jika implementasinya mengikuti prinsip dasar penglihatan warna manusia. misal, tidak semua warna mudah dibaca. Secara umum latar belakang dengan warna gelap akan  memberikan kenampakan yang lebih baik (informasi lebih jelas) dibandingkan warna yang lebih cerah.</a:t>
          </a:r>
          <a:endParaRPr lang="id-ID" sz="1400" kern="1200" dirty="0"/>
        </a:p>
      </dsp:txBody>
      <dsp:txXfrm>
        <a:off x="6522804" y="3689275"/>
        <a:ext cx="8309444" cy="722607"/>
      </dsp:txXfrm>
    </dsp:sp>
    <dsp:sp modelId="{4F805711-BE66-4822-91DB-DC388BCCA4A6}">
      <dsp:nvSpPr>
        <dsp:cNvPr id="0" name=""/>
        <dsp:cNvSpPr/>
      </dsp:nvSpPr>
      <dsp:spPr>
        <a:xfrm>
          <a:off x="3001607" y="2953740"/>
          <a:ext cx="1248983" cy="124898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85AC73-610B-4711-A683-E4646B6CE445}">
      <dsp:nvSpPr>
        <dsp:cNvPr id="0" name=""/>
        <dsp:cNvSpPr/>
      </dsp:nvSpPr>
      <dsp:spPr>
        <a:xfrm>
          <a:off x="4887678" y="2275881"/>
          <a:ext cx="2694198" cy="72260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272" tIns="76200" rIns="76200" bIns="76200" numCol="1" spcCol="1270" anchor="ctr" anchorCtr="0">
          <a:noAutofit/>
        </a:bodyPr>
        <a:lstStyle/>
        <a:p>
          <a:pPr lvl="0" algn="l" defTabSz="889000">
            <a:lnSpc>
              <a:spcPct val="90000"/>
            </a:lnSpc>
            <a:spcBef>
              <a:spcPct val="0"/>
            </a:spcBef>
            <a:spcAft>
              <a:spcPct val="35000"/>
            </a:spcAft>
          </a:pPr>
          <a:r>
            <a:rPr lang="id-ID" sz="2000" kern="1200" dirty="0" smtClean="0">
              <a:solidFill>
                <a:schemeClr val="tx1"/>
              </a:solidFill>
            </a:rPr>
            <a:t>Aspek Kognitif</a:t>
          </a:r>
          <a:endParaRPr lang="id-ID" sz="2000" kern="1200" dirty="0">
            <a:solidFill>
              <a:schemeClr val="tx1"/>
            </a:solidFill>
          </a:endParaRPr>
        </a:p>
      </dsp:txBody>
      <dsp:txXfrm>
        <a:off x="4922953" y="2311156"/>
        <a:ext cx="2623648" cy="652057"/>
      </dsp:txXfrm>
    </dsp:sp>
    <dsp:sp modelId="{E99D3FBD-381F-4733-8B3E-BC0F6C338642}">
      <dsp:nvSpPr>
        <dsp:cNvPr id="0" name=""/>
        <dsp:cNvSpPr/>
      </dsp:nvSpPr>
      <dsp:spPr>
        <a:xfrm>
          <a:off x="7604052" y="2275881"/>
          <a:ext cx="5148014" cy="7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35560" bIns="35560" numCol="1" spcCol="1270" anchor="ctr" anchorCtr="0">
          <a:noAutofit/>
        </a:bodyPr>
        <a:lstStyle/>
        <a:p>
          <a:pPr lvl="0" algn="l" defTabSz="622300">
            <a:lnSpc>
              <a:spcPct val="90000"/>
            </a:lnSpc>
            <a:spcBef>
              <a:spcPct val="0"/>
            </a:spcBef>
            <a:spcAft>
              <a:spcPct val="35000"/>
            </a:spcAft>
          </a:pPr>
          <a:r>
            <a:rPr lang="sv-SE" sz="1400" kern="1200" dirty="0" smtClean="0"/>
            <a:t>Jangan menggunakan warna berlebihan, karena penggunaan warna bertujuan menarik perhatian atau pengelompokan informasi</a:t>
          </a:r>
          <a:endParaRPr lang="id-ID" sz="1400" kern="1200" dirty="0"/>
        </a:p>
      </dsp:txBody>
      <dsp:txXfrm>
        <a:off x="7604052" y="2275881"/>
        <a:ext cx="5148014" cy="722607"/>
      </dsp:txXfrm>
    </dsp:sp>
    <dsp:sp modelId="{85801F87-8BAC-44BF-AD7D-C6D712F32B17}">
      <dsp:nvSpPr>
        <dsp:cNvPr id="0" name=""/>
        <dsp:cNvSpPr/>
      </dsp:nvSpPr>
      <dsp:spPr>
        <a:xfrm>
          <a:off x="4140542" y="1540346"/>
          <a:ext cx="1248983" cy="124898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9.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5157A-372C-455E-9E46-F061F76705B7}" type="datetimeFigureOut">
              <a:rPr lang="id-ID" smtClean="0"/>
              <a:t>01/09/2019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6F872-F026-4CD1-994D-8E7CA0A11BDC}" type="slidenum">
              <a:rPr lang="id-ID" smtClean="0"/>
              <a:t>‹#›</a:t>
            </a:fld>
            <a:endParaRPr lang="id-ID"/>
          </a:p>
        </p:txBody>
      </p:sp>
    </p:spTree>
    <p:extLst>
      <p:ext uri="{BB962C8B-B14F-4D97-AF65-F5344CB8AC3E}">
        <p14:creationId xmlns:p14="http://schemas.microsoft.com/office/powerpoint/2010/main" val="2774027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ECBFB5-020C-40C6-B8D0-D5D29CD91E98}" type="datetime1">
              <a:rPr lang="id-ID" smtClean="0"/>
              <a:t>01/09/2019</a:t>
            </a:fld>
            <a:endParaRPr lang="id-ID"/>
          </a:p>
        </p:txBody>
      </p:sp>
      <p:sp>
        <p:nvSpPr>
          <p:cNvPr id="5" name="Footer Placeholder 4"/>
          <p:cNvSpPr>
            <a:spLocks noGrp="1"/>
          </p:cNvSpPr>
          <p:nvPr>
            <p:ph type="ftr" sz="quarter" idx="11"/>
          </p:nvPr>
        </p:nvSpPr>
        <p:spPr>
          <a:xfrm>
            <a:off x="5332412" y="5883275"/>
            <a:ext cx="4324044" cy="365125"/>
          </a:xfrm>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393418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9BD55F-A385-4F8B-91DC-620F40D2B2DD}" type="datetime1">
              <a:rPr lang="id-ID" smtClean="0"/>
              <a:t>01/09/2019</a:t>
            </a:fld>
            <a:endParaRPr lang="id-ID"/>
          </a:p>
        </p:txBody>
      </p:sp>
      <p:sp>
        <p:nvSpPr>
          <p:cNvPr id="6" name="Footer Placeholder 5"/>
          <p:cNvSpPr>
            <a:spLocks noGrp="1"/>
          </p:cNvSpPr>
          <p:nvPr>
            <p:ph type="ftr" sz="quarter" idx="11"/>
          </p:nvPr>
        </p:nvSpPr>
        <p:spPr/>
        <p:txBody>
          <a:bodyPr/>
          <a:lstStyle/>
          <a:p>
            <a:r>
              <a:rPr lang="id-ID" smtClean="0"/>
              <a:t>IMK - IF UPNVY 2019</a:t>
            </a:r>
            <a:endParaRPr lang="id-ID"/>
          </a:p>
        </p:txBody>
      </p:sp>
      <p:sp>
        <p:nvSpPr>
          <p:cNvPr id="7" name="Slide Number Placeholder 6"/>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324556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3341B1-2679-4A51-B96B-080E42D486BE}" type="datetime1">
              <a:rPr lang="id-ID" smtClean="0"/>
              <a:t>01/09/2019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408978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EAE6CD-8171-4462-AD68-91A9CAC35A10}" type="datetime1">
              <a:rPr lang="id-ID" smtClean="0"/>
              <a:t>01/09/2019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2080411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B2D364-3D24-4243-B134-13AD52073A3C}" type="datetime1">
              <a:rPr lang="id-ID" smtClean="0"/>
              <a:t>01/09/2019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1062222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04FA81-BDA0-4724-B5E5-568E508D2133}" type="datetime1">
              <a:rPr lang="id-ID" smtClean="0"/>
              <a:t>01/09/2019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2990672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806F85-F984-4FD2-A0C4-F4D55DA4D0A4}" type="datetime1">
              <a:rPr lang="id-ID" smtClean="0"/>
              <a:t>01/09/2019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2533137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444198-BBB7-482E-954D-A437CBB8D5E3}" type="datetime1">
              <a:rPr lang="id-ID" smtClean="0"/>
              <a:t>01/09/2019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3937708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8CA3F8-B0E1-4C5A-BC45-4E4E11BBFB04}" type="datetime1">
              <a:rPr lang="id-ID" smtClean="0"/>
              <a:t>01/09/2019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427698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A1DA53-ABB5-41BF-9C41-6F77E3CA1E42}" type="datetime1">
              <a:rPr lang="id-ID" smtClean="0"/>
              <a:t>01/09/2019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179426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B46C88-7C2B-44E5-9EBE-37DC2DC219AE}" type="datetime1">
              <a:rPr lang="id-ID" smtClean="0"/>
              <a:t>01/09/2019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351739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662F26-A6B8-4437-BBFE-7566CB59AA91}" type="datetime1">
              <a:rPr lang="id-ID" smtClean="0"/>
              <a:t>01/09/2019</a:t>
            </a:fld>
            <a:endParaRPr lang="id-ID"/>
          </a:p>
        </p:txBody>
      </p:sp>
      <p:sp>
        <p:nvSpPr>
          <p:cNvPr id="6" name="Footer Placeholder 5"/>
          <p:cNvSpPr>
            <a:spLocks noGrp="1"/>
          </p:cNvSpPr>
          <p:nvPr>
            <p:ph type="ftr" sz="quarter" idx="11"/>
          </p:nvPr>
        </p:nvSpPr>
        <p:spPr/>
        <p:txBody>
          <a:bodyPr/>
          <a:lstStyle/>
          <a:p>
            <a:r>
              <a:rPr lang="id-ID" smtClean="0"/>
              <a:t>IMK - IF UPNVY 2019</a:t>
            </a:r>
            <a:endParaRPr lang="id-ID"/>
          </a:p>
        </p:txBody>
      </p:sp>
      <p:sp>
        <p:nvSpPr>
          <p:cNvPr id="7" name="Slide Number Placeholder 6"/>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81904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994D88-0270-46B3-B1A7-997C55A26479}" type="datetime1">
              <a:rPr lang="id-ID" smtClean="0"/>
              <a:t>01/09/2019</a:t>
            </a:fld>
            <a:endParaRPr lang="id-ID"/>
          </a:p>
        </p:txBody>
      </p:sp>
      <p:sp>
        <p:nvSpPr>
          <p:cNvPr id="8" name="Footer Placeholder 7"/>
          <p:cNvSpPr>
            <a:spLocks noGrp="1"/>
          </p:cNvSpPr>
          <p:nvPr>
            <p:ph type="ftr" sz="quarter" idx="11"/>
          </p:nvPr>
        </p:nvSpPr>
        <p:spPr/>
        <p:txBody>
          <a:bodyPr/>
          <a:lstStyle/>
          <a:p>
            <a:r>
              <a:rPr lang="id-ID" smtClean="0"/>
              <a:t>IMK - IF UPNVY 2019</a:t>
            </a:r>
            <a:endParaRPr lang="id-ID"/>
          </a:p>
        </p:txBody>
      </p:sp>
      <p:sp>
        <p:nvSpPr>
          <p:cNvPr id="9" name="Slide Number Placeholder 8"/>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121187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C6CAA5-1BD5-4009-8CBA-A4880DFA5A33}" type="datetime1">
              <a:rPr lang="id-ID" smtClean="0"/>
              <a:t>01/09/2019</a:t>
            </a:fld>
            <a:endParaRPr lang="id-ID"/>
          </a:p>
        </p:txBody>
      </p:sp>
      <p:sp>
        <p:nvSpPr>
          <p:cNvPr id="4" name="Footer Placeholder 3"/>
          <p:cNvSpPr>
            <a:spLocks noGrp="1"/>
          </p:cNvSpPr>
          <p:nvPr>
            <p:ph type="ftr" sz="quarter" idx="11"/>
          </p:nvPr>
        </p:nvSpPr>
        <p:spPr/>
        <p:txBody>
          <a:bodyPr/>
          <a:lstStyle/>
          <a:p>
            <a:r>
              <a:rPr lang="id-ID" smtClean="0"/>
              <a:t>IMK - IF UPNVY 2019</a:t>
            </a:r>
            <a:endParaRPr lang="id-ID"/>
          </a:p>
        </p:txBody>
      </p:sp>
      <p:sp>
        <p:nvSpPr>
          <p:cNvPr id="5" name="Slide Number Placeholder 4"/>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160609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791A0-BB80-4DE0-B662-3099C988B0ED}" type="datetime1">
              <a:rPr lang="id-ID" smtClean="0"/>
              <a:t>01/09/2019</a:t>
            </a:fld>
            <a:endParaRPr lang="id-ID"/>
          </a:p>
        </p:txBody>
      </p:sp>
      <p:sp>
        <p:nvSpPr>
          <p:cNvPr id="3" name="Footer Placeholder 2"/>
          <p:cNvSpPr>
            <a:spLocks noGrp="1"/>
          </p:cNvSpPr>
          <p:nvPr>
            <p:ph type="ftr" sz="quarter" idx="11"/>
          </p:nvPr>
        </p:nvSpPr>
        <p:spPr/>
        <p:txBody>
          <a:bodyPr/>
          <a:lstStyle/>
          <a:p>
            <a:r>
              <a:rPr lang="id-ID" smtClean="0"/>
              <a:t>IMK - IF UPNVY 2019</a:t>
            </a:r>
            <a:endParaRPr lang="id-ID"/>
          </a:p>
        </p:txBody>
      </p:sp>
      <p:sp>
        <p:nvSpPr>
          <p:cNvPr id="4" name="Slide Number Placeholder 3"/>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331782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578696-C035-4EBB-A91D-8E1CEFCF8F50}" type="datetime1">
              <a:rPr lang="id-ID" smtClean="0"/>
              <a:t>01/09/2019</a:t>
            </a:fld>
            <a:endParaRPr lang="id-ID"/>
          </a:p>
        </p:txBody>
      </p:sp>
      <p:sp>
        <p:nvSpPr>
          <p:cNvPr id="6" name="Footer Placeholder 5"/>
          <p:cNvSpPr>
            <a:spLocks noGrp="1"/>
          </p:cNvSpPr>
          <p:nvPr>
            <p:ph type="ftr" sz="quarter" idx="11"/>
          </p:nvPr>
        </p:nvSpPr>
        <p:spPr/>
        <p:txBody>
          <a:bodyPr/>
          <a:lstStyle/>
          <a:p>
            <a:r>
              <a:rPr lang="id-ID" smtClean="0"/>
              <a:t>IMK - IF UPNVY 2019</a:t>
            </a:r>
            <a:endParaRPr lang="id-ID"/>
          </a:p>
        </p:txBody>
      </p:sp>
      <p:sp>
        <p:nvSpPr>
          <p:cNvPr id="7" name="Slide Number Placeholder 6"/>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299058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93D58-F90B-4C24-9FC4-E0390A37F0D6}" type="datetime1">
              <a:rPr lang="id-ID" smtClean="0"/>
              <a:t>01/09/2019</a:t>
            </a:fld>
            <a:endParaRPr lang="id-ID"/>
          </a:p>
        </p:txBody>
      </p:sp>
      <p:sp>
        <p:nvSpPr>
          <p:cNvPr id="6" name="Footer Placeholder 5"/>
          <p:cNvSpPr>
            <a:spLocks noGrp="1"/>
          </p:cNvSpPr>
          <p:nvPr>
            <p:ph type="ftr" sz="quarter" idx="11"/>
          </p:nvPr>
        </p:nvSpPr>
        <p:spPr/>
        <p:txBody>
          <a:bodyPr/>
          <a:lstStyle/>
          <a:p>
            <a:r>
              <a:rPr lang="id-ID" smtClean="0"/>
              <a:t>IMK - IF UPNVY 2019</a:t>
            </a:r>
            <a:endParaRPr lang="id-ID"/>
          </a:p>
        </p:txBody>
      </p:sp>
      <p:sp>
        <p:nvSpPr>
          <p:cNvPr id="7" name="Slide Number Placeholder 6"/>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385121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ACCE17-BAE2-40B6-AAFA-B9BF07AF2189}" type="datetime1">
              <a:rPr lang="id-ID" smtClean="0"/>
              <a:t>01/09/2019</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id-ID" smtClean="0"/>
              <a:t>IMK - IF UPNVY 2019</a:t>
            </a:r>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BFC6FD-F4F1-48D8-B49C-CE62C6D54294}" type="slidenum">
              <a:rPr lang="id-ID" smtClean="0"/>
              <a:t>‹#›</a:t>
            </a:fld>
            <a:endParaRPr lang="id-ID"/>
          </a:p>
        </p:txBody>
      </p:sp>
    </p:spTree>
    <p:extLst>
      <p:ext uri="{BB962C8B-B14F-4D97-AF65-F5344CB8AC3E}">
        <p14:creationId xmlns:p14="http://schemas.microsoft.com/office/powerpoint/2010/main" val="18162493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575326" y="70448"/>
            <a:ext cx="5789923" cy="4152217"/>
            <a:chOff x="1541460" y="222845"/>
            <a:chExt cx="5789923" cy="4152217"/>
          </a:xfrm>
        </p:grpSpPr>
        <p:sp>
          <p:nvSpPr>
            <p:cNvPr id="5" name="Octagon 4"/>
            <p:cNvSpPr/>
            <p:nvPr/>
          </p:nvSpPr>
          <p:spPr>
            <a:xfrm rot="774799">
              <a:off x="1851801" y="265952"/>
              <a:ext cx="1620000" cy="1620000"/>
            </a:xfrm>
            <a:prstGeom prst="octagon">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ctagon 6"/>
            <p:cNvSpPr/>
            <p:nvPr/>
          </p:nvSpPr>
          <p:spPr>
            <a:xfrm rot="774799">
              <a:off x="4201668" y="1472270"/>
              <a:ext cx="1620000" cy="1620000"/>
            </a:xfrm>
            <a:prstGeom prst="octagon">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ctagon 7"/>
            <p:cNvSpPr/>
            <p:nvPr/>
          </p:nvSpPr>
          <p:spPr>
            <a:xfrm rot="774799">
              <a:off x="1541460" y="1508837"/>
              <a:ext cx="1620000" cy="1620000"/>
            </a:xfrm>
            <a:prstGeom prst="octagon">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ctagon 8"/>
            <p:cNvSpPr/>
            <p:nvPr/>
          </p:nvSpPr>
          <p:spPr>
            <a:xfrm rot="774799">
              <a:off x="3154624" y="251720"/>
              <a:ext cx="1620000" cy="1620000"/>
            </a:xfrm>
            <a:prstGeom prst="octagon">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ctagon 9"/>
            <p:cNvSpPr/>
            <p:nvPr/>
          </p:nvSpPr>
          <p:spPr>
            <a:xfrm rot="880804">
              <a:off x="2837363" y="1512897"/>
              <a:ext cx="1620000" cy="1620000"/>
            </a:xfrm>
            <a:prstGeom prst="octagon">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ctagon 10"/>
            <p:cNvSpPr/>
            <p:nvPr/>
          </p:nvSpPr>
          <p:spPr>
            <a:xfrm rot="934442">
              <a:off x="2500348" y="2755062"/>
              <a:ext cx="1620000" cy="1620000"/>
            </a:xfrm>
            <a:prstGeom prst="octagon">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ctagon 14"/>
            <p:cNvSpPr/>
            <p:nvPr/>
          </p:nvSpPr>
          <p:spPr>
            <a:xfrm rot="843670">
              <a:off x="4472760" y="222845"/>
              <a:ext cx="1620000" cy="1620000"/>
            </a:xfrm>
            <a:prstGeom prst="octagon">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ctagon 15"/>
            <p:cNvSpPr/>
            <p:nvPr/>
          </p:nvSpPr>
          <p:spPr>
            <a:xfrm rot="774799">
              <a:off x="3891328" y="2733685"/>
              <a:ext cx="1620000" cy="1620000"/>
            </a:xfrm>
            <a:prstGeom prst="octagon">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ctagon 16"/>
            <p:cNvSpPr/>
            <p:nvPr/>
          </p:nvSpPr>
          <p:spPr>
            <a:xfrm rot="774799">
              <a:off x="5711383" y="1133328"/>
              <a:ext cx="1620000" cy="1620000"/>
            </a:xfrm>
            <a:prstGeom prst="octagon">
              <a:avLst/>
            </a:prstGeom>
            <a:blipFill dpi="0" rotWithShape="1">
              <a:blip r:embed="rId1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ctagon 17"/>
            <p:cNvSpPr/>
            <p:nvPr/>
          </p:nvSpPr>
          <p:spPr>
            <a:xfrm rot="869006">
              <a:off x="5213713" y="2417949"/>
              <a:ext cx="1620000" cy="1620000"/>
            </a:xfrm>
            <a:prstGeom prst="octagon">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Title 1"/>
          <p:cNvSpPr>
            <a:spLocks noGrp="1"/>
          </p:cNvSpPr>
          <p:nvPr>
            <p:ph type="ctrTitle"/>
          </p:nvPr>
        </p:nvSpPr>
        <p:spPr>
          <a:xfrm>
            <a:off x="2658533" y="1334067"/>
            <a:ext cx="9317250" cy="2616199"/>
          </a:xfrm>
        </p:spPr>
        <p:txBody>
          <a:bodyPr>
            <a:noAutofit/>
          </a:bodyPr>
          <a:lstStyle/>
          <a:p>
            <a:r>
              <a:rPr lang="id-ID" sz="8000" dirty="0" smtClean="0">
                <a:solidFill>
                  <a:schemeClr val="accent1">
                    <a:lumMod val="75000"/>
                  </a:schemeClr>
                </a:solidFill>
                <a:latin typeface="Arial Rounded MT Bold" panose="020F0704030504030204" pitchFamily="34" charset="0"/>
              </a:rPr>
              <a:t>Interaksi Manusia dan Komputer</a:t>
            </a:r>
            <a:endParaRPr lang="id-ID" sz="8000" dirty="0">
              <a:solidFill>
                <a:schemeClr val="accent1">
                  <a:lumMod val="75000"/>
                </a:schemeClr>
              </a:solidFill>
              <a:latin typeface="Arial Rounded MT Bold" panose="020F0704030504030204" pitchFamily="34" charset="0"/>
            </a:endParaRPr>
          </a:p>
        </p:txBody>
      </p:sp>
      <p:sp>
        <p:nvSpPr>
          <p:cNvPr id="20" name="TextBox 19"/>
          <p:cNvSpPr txBox="1"/>
          <p:nvPr/>
        </p:nvSpPr>
        <p:spPr>
          <a:xfrm>
            <a:off x="7779780" y="4724400"/>
            <a:ext cx="3982244" cy="369332"/>
          </a:xfrm>
          <a:prstGeom prst="rect">
            <a:avLst/>
          </a:prstGeom>
          <a:noFill/>
        </p:spPr>
        <p:txBody>
          <a:bodyPr wrap="none" rtlCol="0">
            <a:spAutoFit/>
          </a:bodyPr>
          <a:lstStyle/>
          <a:p>
            <a:r>
              <a:rPr lang="id-ID" dirty="0" smtClean="0">
                <a:latin typeface="Arial Rounded MT Bold" panose="020F0704030504030204" pitchFamily="34" charset="0"/>
              </a:rPr>
              <a:t>Shoffan Saifullah, S.Kom., M.Kom.</a:t>
            </a:r>
            <a:endParaRPr lang="id-ID" dirty="0">
              <a:latin typeface="Arial Rounded MT Bold" panose="020F0704030504030204" pitchFamily="34" charset="0"/>
            </a:endParaRPr>
          </a:p>
        </p:txBody>
      </p:sp>
      <p:sp>
        <p:nvSpPr>
          <p:cNvPr id="21" name="Rectangle 20"/>
          <p:cNvSpPr/>
          <p:nvPr/>
        </p:nvSpPr>
        <p:spPr>
          <a:xfrm>
            <a:off x="0" y="5610386"/>
            <a:ext cx="3096000" cy="1247614"/>
          </a:xfrm>
          <a:custGeom>
            <a:avLst/>
            <a:gdLst>
              <a:gd name="connsiteX0" fmla="*/ 0 w 3096000"/>
              <a:gd name="connsiteY0" fmla="*/ 0 h 1236133"/>
              <a:gd name="connsiteX1" fmla="*/ 3096000 w 3096000"/>
              <a:gd name="connsiteY1" fmla="*/ 0 h 1236133"/>
              <a:gd name="connsiteX2" fmla="*/ 3096000 w 3096000"/>
              <a:gd name="connsiteY2" fmla="*/ 1236133 h 1236133"/>
              <a:gd name="connsiteX3" fmla="*/ 0 w 3096000"/>
              <a:gd name="connsiteY3" fmla="*/ 1236133 h 1236133"/>
              <a:gd name="connsiteX4" fmla="*/ 0 w 3096000"/>
              <a:gd name="connsiteY4" fmla="*/ 0 h 1236133"/>
              <a:gd name="connsiteX0" fmla="*/ 0 w 3096000"/>
              <a:gd name="connsiteY0" fmla="*/ 11481 h 1247614"/>
              <a:gd name="connsiteX1" fmla="*/ 2355742 w 3096000"/>
              <a:gd name="connsiteY1" fmla="*/ 0 h 1247614"/>
              <a:gd name="connsiteX2" fmla="*/ 3096000 w 3096000"/>
              <a:gd name="connsiteY2" fmla="*/ 11481 h 1247614"/>
              <a:gd name="connsiteX3" fmla="*/ 3096000 w 3096000"/>
              <a:gd name="connsiteY3" fmla="*/ 1247614 h 1247614"/>
              <a:gd name="connsiteX4" fmla="*/ 0 w 3096000"/>
              <a:gd name="connsiteY4" fmla="*/ 1247614 h 1247614"/>
              <a:gd name="connsiteX5" fmla="*/ 0 w 3096000"/>
              <a:gd name="connsiteY5" fmla="*/ 11481 h 1247614"/>
              <a:gd name="connsiteX0" fmla="*/ 0 w 3096000"/>
              <a:gd name="connsiteY0" fmla="*/ 11481 h 1247614"/>
              <a:gd name="connsiteX1" fmla="*/ 2355742 w 3096000"/>
              <a:gd name="connsiteY1" fmla="*/ 0 h 1247614"/>
              <a:gd name="connsiteX2" fmla="*/ 2600054 w 3096000"/>
              <a:gd name="connsiteY2" fmla="*/ 507427 h 1247614"/>
              <a:gd name="connsiteX3" fmla="*/ 3096000 w 3096000"/>
              <a:gd name="connsiteY3" fmla="*/ 1247614 h 1247614"/>
              <a:gd name="connsiteX4" fmla="*/ 0 w 3096000"/>
              <a:gd name="connsiteY4" fmla="*/ 1247614 h 1247614"/>
              <a:gd name="connsiteX5" fmla="*/ 0 w 3096000"/>
              <a:gd name="connsiteY5" fmla="*/ 11481 h 1247614"/>
              <a:gd name="connsiteX0" fmla="*/ 0 w 3096000"/>
              <a:gd name="connsiteY0" fmla="*/ 11481 h 1247614"/>
              <a:gd name="connsiteX1" fmla="*/ 2355742 w 3096000"/>
              <a:gd name="connsiteY1" fmla="*/ 0 h 1247614"/>
              <a:gd name="connsiteX2" fmla="*/ 2662047 w 3096000"/>
              <a:gd name="connsiteY2" fmla="*/ 476430 h 1247614"/>
              <a:gd name="connsiteX3" fmla="*/ 3096000 w 3096000"/>
              <a:gd name="connsiteY3" fmla="*/ 1247614 h 1247614"/>
              <a:gd name="connsiteX4" fmla="*/ 0 w 3096000"/>
              <a:gd name="connsiteY4" fmla="*/ 1247614 h 1247614"/>
              <a:gd name="connsiteX5" fmla="*/ 0 w 3096000"/>
              <a:gd name="connsiteY5" fmla="*/ 11481 h 1247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6000" h="1247614">
                <a:moveTo>
                  <a:pt x="0" y="11481"/>
                </a:moveTo>
                <a:lnTo>
                  <a:pt x="2355742" y="0"/>
                </a:lnTo>
                <a:lnTo>
                  <a:pt x="2662047" y="476430"/>
                </a:lnTo>
                <a:lnTo>
                  <a:pt x="3096000" y="1247614"/>
                </a:lnTo>
                <a:lnTo>
                  <a:pt x="0" y="1247614"/>
                </a:lnTo>
                <a:lnTo>
                  <a:pt x="0" y="11481"/>
                </a:lnTo>
                <a:close/>
              </a:path>
            </a:pathLst>
          </a:cu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a:off x="4280595" y="5625492"/>
            <a:ext cx="7920000" cy="1236133"/>
          </a:xfrm>
          <a:custGeom>
            <a:avLst/>
            <a:gdLst>
              <a:gd name="connsiteX0" fmla="*/ 0 w 7920000"/>
              <a:gd name="connsiteY0" fmla="*/ 0 h 1236133"/>
              <a:gd name="connsiteX1" fmla="*/ 7920000 w 7920000"/>
              <a:gd name="connsiteY1" fmla="*/ 0 h 1236133"/>
              <a:gd name="connsiteX2" fmla="*/ 7920000 w 7920000"/>
              <a:gd name="connsiteY2" fmla="*/ 1236133 h 1236133"/>
              <a:gd name="connsiteX3" fmla="*/ 0 w 7920000"/>
              <a:gd name="connsiteY3" fmla="*/ 1236133 h 1236133"/>
              <a:gd name="connsiteX4" fmla="*/ 0 w 7920000"/>
              <a:gd name="connsiteY4" fmla="*/ 0 h 1236133"/>
              <a:gd name="connsiteX0" fmla="*/ 0 w 7920000"/>
              <a:gd name="connsiteY0" fmla="*/ 0 h 1236133"/>
              <a:gd name="connsiteX1" fmla="*/ 7920000 w 7920000"/>
              <a:gd name="connsiteY1" fmla="*/ 0 h 1236133"/>
              <a:gd name="connsiteX2" fmla="*/ 7920000 w 7920000"/>
              <a:gd name="connsiteY2" fmla="*/ 1236133 h 1236133"/>
              <a:gd name="connsiteX3" fmla="*/ 1100380 w 7920000"/>
              <a:gd name="connsiteY3" fmla="*/ 1205137 h 1236133"/>
              <a:gd name="connsiteX4" fmla="*/ 0 w 7920000"/>
              <a:gd name="connsiteY4" fmla="*/ 0 h 1236133"/>
              <a:gd name="connsiteX0" fmla="*/ 0 w 7920000"/>
              <a:gd name="connsiteY0" fmla="*/ 0 h 1236133"/>
              <a:gd name="connsiteX1" fmla="*/ 7920000 w 7920000"/>
              <a:gd name="connsiteY1" fmla="*/ 0 h 1236133"/>
              <a:gd name="connsiteX2" fmla="*/ 7920000 w 7920000"/>
              <a:gd name="connsiteY2" fmla="*/ 1236133 h 1236133"/>
              <a:gd name="connsiteX3" fmla="*/ 1379350 w 7920000"/>
              <a:gd name="connsiteY3" fmla="*/ 1096649 h 1236133"/>
              <a:gd name="connsiteX4" fmla="*/ 0 w 7920000"/>
              <a:gd name="connsiteY4" fmla="*/ 0 h 1236133"/>
              <a:gd name="connsiteX0" fmla="*/ 0 w 7920000"/>
              <a:gd name="connsiteY0" fmla="*/ 0 h 1236133"/>
              <a:gd name="connsiteX1" fmla="*/ 7920000 w 7920000"/>
              <a:gd name="connsiteY1" fmla="*/ 0 h 1236133"/>
              <a:gd name="connsiteX2" fmla="*/ 7920000 w 7920000"/>
              <a:gd name="connsiteY2" fmla="*/ 1236133 h 1236133"/>
              <a:gd name="connsiteX3" fmla="*/ 1239865 w 7920000"/>
              <a:gd name="connsiteY3" fmla="*/ 1205138 h 1236133"/>
              <a:gd name="connsiteX4" fmla="*/ 0 w 7920000"/>
              <a:gd name="connsiteY4" fmla="*/ 0 h 1236133"/>
              <a:gd name="connsiteX0" fmla="*/ 0 w 7920000"/>
              <a:gd name="connsiteY0" fmla="*/ 0 h 1251633"/>
              <a:gd name="connsiteX1" fmla="*/ 7920000 w 7920000"/>
              <a:gd name="connsiteY1" fmla="*/ 0 h 1251633"/>
              <a:gd name="connsiteX2" fmla="*/ 7920000 w 7920000"/>
              <a:gd name="connsiteY2" fmla="*/ 1236133 h 1251633"/>
              <a:gd name="connsiteX3" fmla="*/ 1301858 w 7920000"/>
              <a:gd name="connsiteY3" fmla="*/ 1251633 h 1251633"/>
              <a:gd name="connsiteX4" fmla="*/ 0 w 7920000"/>
              <a:gd name="connsiteY4" fmla="*/ 0 h 1251633"/>
              <a:gd name="connsiteX0" fmla="*/ 0 w 7920000"/>
              <a:gd name="connsiteY0" fmla="*/ 0 h 1236133"/>
              <a:gd name="connsiteX1" fmla="*/ 7920000 w 7920000"/>
              <a:gd name="connsiteY1" fmla="*/ 0 h 1236133"/>
              <a:gd name="connsiteX2" fmla="*/ 7920000 w 7920000"/>
              <a:gd name="connsiteY2" fmla="*/ 1236133 h 1236133"/>
              <a:gd name="connsiteX3" fmla="*/ 1442535 w 7920000"/>
              <a:gd name="connsiteY3" fmla="*/ 1040618 h 1236133"/>
              <a:gd name="connsiteX4" fmla="*/ 0 w 7920000"/>
              <a:gd name="connsiteY4" fmla="*/ 0 h 1236133"/>
              <a:gd name="connsiteX0" fmla="*/ 0 w 7920000"/>
              <a:gd name="connsiteY0" fmla="*/ 0 h 1236133"/>
              <a:gd name="connsiteX1" fmla="*/ 7920000 w 7920000"/>
              <a:gd name="connsiteY1" fmla="*/ 0 h 1236133"/>
              <a:gd name="connsiteX2" fmla="*/ 7920000 w 7920000"/>
              <a:gd name="connsiteY2" fmla="*/ 1236133 h 1236133"/>
              <a:gd name="connsiteX3" fmla="*/ 1278412 w 7920000"/>
              <a:gd name="connsiteY3" fmla="*/ 1228187 h 1236133"/>
              <a:gd name="connsiteX4" fmla="*/ 0 w 7920000"/>
              <a:gd name="connsiteY4" fmla="*/ 0 h 1236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0000" h="1236133">
                <a:moveTo>
                  <a:pt x="0" y="0"/>
                </a:moveTo>
                <a:lnTo>
                  <a:pt x="7920000" y="0"/>
                </a:lnTo>
                <a:lnTo>
                  <a:pt x="7920000" y="1236133"/>
                </a:lnTo>
                <a:lnTo>
                  <a:pt x="1278412" y="1228187"/>
                </a:lnTo>
                <a:lnTo>
                  <a:pt x="0" y="0"/>
                </a:lnTo>
                <a:close/>
              </a:path>
            </a:pathLst>
          </a:cu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3" name="TextBox 22"/>
          <p:cNvSpPr txBox="1"/>
          <p:nvPr/>
        </p:nvSpPr>
        <p:spPr>
          <a:xfrm>
            <a:off x="8720209" y="5834083"/>
            <a:ext cx="1873205" cy="461665"/>
          </a:xfrm>
          <a:prstGeom prst="rect">
            <a:avLst/>
          </a:prstGeom>
          <a:noFill/>
        </p:spPr>
        <p:txBody>
          <a:bodyPr wrap="none" rtlCol="0">
            <a:spAutoFit/>
          </a:bodyPr>
          <a:lstStyle/>
          <a:p>
            <a:r>
              <a:rPr lang="id-ID" sz="2400" dirty="0" smtClean="0">
                <a:latin typeface="Arial Rounded MT Bold" panose="020F0704030504030204" pitchFamily="34" charset="0"/>
              </a:rPr>
              <a:t>Informatika</a:t>
            </a:r>
            <a:endParaRPr lang="id-ID" sz="2400" dirty="0">
              <a:latin typeface="Arial Rounded MT Bold" panose="020F0704030504030204" pitchFamily="34" charset="0"/>
            </a:endParaRPr>
          </a:p>
        </p:txBody>
      </p:sp>
      <p:sp>
        <p:nvSpPr>
          <p:cNvPr id="24" name="TextBox 23"/>
          <p:cNvSpPr txBox="1"/>
          <p:nvPr/>
        </p:nvSpPr>
        <p:spPr>
          <a:xfrm>
            <a:off x="7525780" y="6273658"/>
            <a:ext cx="4134593" cy="461665"/>
          </a:xfrm>
          <a:prstGeom prst="rect">
            <a:avLst/>
          </a:prstGeom>
          <a:noFill/>
        </p:spPr>
        <p:txBody>
          <a:bodyPr wrap="none" rtlCol="0">
            <a:spAutoFit/>
          </a:bodyPr>
          <a:lstStyle/>
          <a:p>
            <a:r>
              <a:rPr lang="id-ID" sz="2400" dirty="0" smtClean="0">
                <a:latin typeface="Arial Rounded MT Bold" panose="020F0704030504030204" pitchFamily="34" charset="0"/>
              </a:rPr>
              <a:t>UPN “Veteran” Yogyakarta</a:t>
            </a:r>
            <a:endParaRPr lang="id-ID" sz="2400" dirty="0">
              <a:latin typeface="Arial Rounded MT Bold" panose="020F0704030504030204" pitchFamily="34" charset="0"/>
            </a:endParaRPr>
          </a:p>
        </p:txBody>
      </p:sp>
      <p:pic>
        <p:nvPicPr>
          <p:cNvPr id="25" name="Picture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7032" y="5630879"/>
            <a:ext cx="1260000" cy="1260000"/>
          </a:xfrm>
          <a:prstGeom prst="rect">
            <a:avLst/>
          </a:prstGeom>
        </p:spPr>
      </p:pic>
    </p:spTree>
    <p:extLst>
      <p:ext uri="{BB962C8B-B14F-4D97-AF65-F5344CB8AC3E}">
        <p14:creationId xmlns:p14="http://schemas.microsoft.com/office/powerpoint/2010/main" val="1090329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smtClean="0"/>
              <a:t>Aspek dalam pengelihatan</a:t>
            </a:r>
            <a:endParaRPr lang="id-ID"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8747875"/>
              </p:ext>
            </p:extLst>
          </p:nvPr>
        </p:nvGraphicFramePr>
        <p:xfrm>
          <a:off x="-2847072" y="1106715"/>
          <a:ext cx="14913886" cy="532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6046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smtClean="0"/>
              <a:t>2. PENDENGARAN</a:t>
            </a:r>
            <a:endParaRPr lang="id-ID"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685664"/>
              </p:ext>
            </p:extLst>
          </p:nvPr>
        </p:nvGraphicFramePr>
        <p:xfrm>
          <a:off x="1484313" y="2188029"/>
          <a:ext cx="10018712" cy="422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9490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smtClean="0"/>
              <a:t>3. SENTUHAN</a:t>
            </a:r>
            <a:endParaRPr lang="id-ID" b="1" dirty="0"/>
          </a:p>
        </p:txBody>
      </p:sp>
      <p:sp>
        <p:nvSpPr>
          <p:cNvPr id="3" name="Content Placeholder 2"/>
          <p:cNvSpPr>
            <a:spLocks noGrp="1"/>
          </p:cNvSpPr>
          <p:nvPr>
            <p:ph idx="1"/>
          </p:nvPr>
        </p:nvSpPr>
        <p:spPr/>
        <p:txBody>
          <a:bodyPr>
            <a:normAutofit/>
          </a:bodyPr>
          <a:lstStyle/>
          <a:p>
            <a:r>
              <a:rPr lang="id-ID" sz="3200" dirty="0"/>
              <a:t>Sensitifitas sentuhan akan dikaitkan dengan aspek ergonomis sistem</a:t>
            </a:r>
          </a:p>
          <a:p>
            <a:r>
              <a:rPr lang="id-ID" sz="3200" dirty="0"/>
              <a:t>Misalnya, Keluhan pada saat menggunakan papan ketik yang harus dilakukan penekanan yang cukup berat atau malah terlalu ringan.</a:t>
            </a:r>
          </a:p>
        </p:txBody>
      </p:sp>
    </p:spTree>
    <p:extLst>
      <p:ext uri="{BB962C8B-B14F-4D97-AF65-F5344CB8AC3E}">
        <p14:creationId xmlns:p14="http://schemas.microsoft.com/office/powerpoint/2010/main" val="3955472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02410178"/>
              </p:ext>
            </p:extLst>
          </p:nvPr>
        </p:nvGraphicFramePr>
        <p:xfrm>
          <a:off x="1174748" y="1"/>
          <a:ext cx="1101725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1435322" y="195943"/>
            <a:ext cx="10018713" cy="1752599"/>
          </a:xfrm>
        </p:spPr>
        <p:txBody>
          <a:bodyPr>
            <a:normAutofit fontScale="90000"/>
          </a:bodyPr>
          <a:lstStyle/>
          <a:p>
            <a:pPr marL="441325" indent="-441325" algn="l"/>
            <a:r>
              <a:rPr lang="id-ID" b="1" dirty="0" smtClean="0"/>
              <a:t>4. </a:t>
            </a:r>
            <a:r>
              <a:rPr lang="id-ID" b="1" dirty="0" smtClean="0">
                <a:solidFill>
                  <a:sysClr val="windowText" lastClr="000000"/>
                </a:solidFill>
              </a:rPr>
              <a:t>PEMODELAN </a:t>
            </a:r>
            <a:br>
              <a:rPr lang="id-ID" b="1" dirty="0" smtClean="0">
                <a:solidFill>
                  <a:sysClr val="windowText" lastClr="000000"/>
                </a:solidFill>
              </a:rPr>
            </a:br>
            <a:r>
              <a:rPr lang="id-ID" b="1" dirty="0" smtClean="0">
                <a:solidFill>
                  <a:sysClr val="windowText" lastClr="000000"/>
                </a:solidFill>
              </a:rPr>
              <a:t>SISTEM </a:t>
            </a:r>
            <a:br>
              <a:rPr lang="id-ID" b="1" dirty="0" smtClean="0">
                <a:solidFill>
                  <a:sysClr val="windowText" lastClr="000000"/>
                </a:solidFill>
              </a:rPr>
            </a:br>
            <a:r>
              <a:rPr lang="id-ID" b="1" dirty="0" smtClean="0">
                <a:solidFill>
                  <a:sysClr val="windowText" lastClr="000000"/>
                </a:solidFill>
              </a:rPr>
              <a:t>PENGOLAHAN</a:t>
            </a:r>
            <a:endParaRPr lang="id-ID" b="1" dirty="0"/>
          </a:p>
        </p:txBody>
      </p:sp>
    </p:spTree>
    <p:extLst>
      <p:ext uri="{BB962C8B-B14F-4D97-AF65-F5344CB8AC3E}">
        <p14:creationId xmlns:p14="http://schemas.microsoft.com/office/powerpoint/2010/main" val="2520611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a:t>Pengolahan secara Sadar dan </a:t>
            </a:r>
            <a:r>
              <a:rPr lang="id-ID" b="1" dirty="0" smtClean="0"/>
              <a:t>Otomatis</a:t>
            </a:r>
            <a:endParaRPr lang="id-ID" b="1" dirty="0"/>
          </a:p>
        </p:txBody>
      </p:sp>
      <p:sp>
        <p:nvSpPr>
          <p:cNvPr id="3" name="Content Placeholder 2"/>
          <p:cNvSpPr>
            <a:spLocks noGrp="1"/>
          </p:cNvSpPr>
          <p:nvPr>
            <p:ph idx="1"/>
          </p:nvPr>
        </p:nvSpPr>
        <p:spPr/>
        <p:txBody>
          <a:bodyPr/>
          <a:lstStyle/>
          <a:p>
            <a:r>
              <a:rPr lang="id-ID" dirty="0" smtClean="0"/>
              <a:t>Pengolahan </a:t>
            </a:r>
            <a:r>
              <a:rPr lang="id-ID" dirty="0"/>
              <a:t>manusia dibagi menjadi 2 : Sadar (</a:t>
            </a:r>
            <a:r>
              <a:rPr lang="id-ID" i="1" dirty="0"/>
              <a:t>Conscious Processing</a:t>
            </a:r>
            <a:r>
              <a:rPr lang="id-ID" dirty="0"/>
              <a:t>) dan Otomatis.</a:t>
            </a:r>
          </a:p>
          <a:p>
            <a:r>
              <a:rPr lang="id-ID" dirty="0"/>
              <a:t>Pengolahan sadar terjadi ketika rangsangan yang datang dibawa ke bagian intelektual dan memerlukan tanggapan yang sesuai</a:t>
            </a:r>
          </a:p>
          <a:p>
            <a:r>
              <a:rPr lang="id-ID" dirty="0"/>
              <a:t>Pengolahan otomatis berlangsung secara reflek  dan hanya memerlukan waktu yang singkat.</a:t>
            </a:r>
          </a:p>
        </p:txBody>
      </p:sp>
    </p:spTree>
    <p:extLst>
      <p:ext uri="{BB962C8B-B14F-4D97-AF65-F5344CB8AC3E}">
        <p14:creationId xmlns:p14="http://schemas.microsoft.com/office/powerpoint/2010/main" val="2506426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333" y="136071"/>
            <a:ext cx="10018713" cy="941615"/>
          </a:xfrm>
        </p:spPr>
        <p:txBody>
          <a:bodyPr/>
          <a:lstStyle/>
          <a:p>
            <a:pPr algn="l"/>
            <a:r>
              <a:rPr lang="id-ID" b="1" dirty="0" smtClean="0"/>
              <a:t>Memori Manusia</a:t>
            </a:r>
            <a:endParaRPr lang="id-ID"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4157316"/>
              </p:ext>
            </p:extLst>
          </p:nvPr>
        </p:nvGraphicFramePr>
        <p:xfrm>
          <a:off x="4557155" y="103414"/>
          <a:ext cx="9445625" cy="2434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731667" y="2262875"/>
            <a:ext cx="901337" cy="307777"/>
          </a:xfrm>
          <a:prstGeom prst="rect">
            <a:avLst/>
          </a:prstGeom>
          <a:noFill/>
        </p:spPr>
        <p:txBody>
          <a:bodyPr wrap="none" rtlCol="0">
            <a:spAutoFit/>
          </a:bodyPr>
          <a:lstStyle/>
          <a:p>
            <a:r>
              <a:rPr lang="id-ID" sz="1400" dirty="0" smtClean="0"/>
              <a:t>Perhatian</a:t>
            </a:r>
            <a:endParaRPr lang="id-ID" sz="1400" dirty="0"/>
          </a:p>
        </p:txBody>
      </p:sp>
      <p:sp>
        <p:nvSpPr>
          <p:cNvPr id="7" name="TextBox 6"/>
          <p:cNvSpPr txBox="1"/>
          <p:nvPr/>
        </p:nvSpPr>
        <p:spPr>
          <a:xfrm>
            <a:off x="9733314" y="136071"/>
            <a:ext cx="1153008" cy="307777"/>
          </a:xfrm>
          <a:prstGeom prst="rect">
            <a:avLst/>
          </a:prstGeom>
          <a:noFill/>
        </p:spPr>
        <p:txBody>
          <a:bodyPr wrap="none" rtlCol="0">
            <a:spAutoFit/>
          </a:bodyPr>
          <a:lstStyle/>
          <a:p>
            <a:r>
              <a:rPr lang="id-ID" sz="1400" dirty="0" smtClean="0"/>
              <a:t>Pengulangan</a:t>
            </a:r>
            <a:endParaRPr lang="id-ID" sz="1400" dirty="0"/>
          </a:p>
        </p:txBody>
      </p:sp>
      <p:graphicFrame>
        <p:nvGraphicFramePr>
          <p:cNvPr id="8" name="Diagram 7"/>
          <p:cNvGraphicFramePr/>
          <p:nvPr>
            <p:extLst>
              <p:ext uri="{D42A27DB-BD31-4B8C-83A1-F6EECF244321}">
                <p14:modId xmlns:p14="http://schemas.microsoft.com/office/powerpoint/2010/main" val="2761948808"/>
              </p:ext>
            </p:extLst>
          </p:nvPr>
        </p:nvGraphicFramePr>
        <p:xfrm>
          <a:off x="1232972" y="2122715"/>
          <a:ext cx="10959028" cy="52500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48003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smtClean="0"/>
              <a:t>5. </a:t>
            </a:r>
            <a:r>
              <a:rPr lang="id-ID" b="1" dirty="0"/>
              <a:t>Pengendalian </a:t>
            </a:r>
            <a:r>
              <a:rPr lang="id-ID" b="1" dirty="0" smtClean="0"/>
              <a:t>Motorik</a:t>
            </a:r>
            <a:endParaRPr lang="id-ID" b="1" dirty="0"/>
          </a:p>
        </p:txBody>
      </p:sp>
      <p:sp>
        <p:nvSpPr>
          <p:cNvPr id="3" name="Content Placeholder 2"/>
          <p:cNvSpPr>
            <a:spLocks noGrp="1"/>
          </p:cNvSpPr>
          <p:nvPr>
            <p:ph idx="1"/>
          </p:nvPr>
        </p:nvSpPr>
        <p:spPr/>
        <p:txBody>
          <a:bodyPr>
            <a:noAutofit/>
          </a:bodyPr>
          <a:lstStyle/>
          <a:p>
            <a:r>
              <a:rPr lang="id-ID" sz="2800" dirty="0" smtClean="0"/>
              <a:t>Responder </a:t>
            </a:r>
            <a:r>
              <a:rPr lang="id-ID" sz="2800" dirty="0"/>
              <a:t>utama pada diri operator manusia adalah dua buah tangan yang berisi 10 jari, dua kaki, dan satu suara.</a:t>
            </a:r>
          </a:p>
          <a:p>
            <a:r>
              <a:rPr lang="id-ID" sz="2800" dirty="0"/>
              <a:t>Pengendalian motorik dapat dilatih untuk mencapai taraf kemampuan tertentu.</a:t>
            </a:r>
          </a:p>
          <a:p>
            <a:r>
              <a:rPr lang="id-ID" sz="2800" dirty="0"/>
              <a:t>Misalnya: Mengetik dengan 10 jari untuk mendpatkan 1000 huruf permenit barangkali kemampuan yang umum, tetapi ada yang mengetik dengan 2 jari dengn kecepatan 400 permenit-pun barangkali sulit untuk dicapai</a:t>
            </a:r>
          </a:p>
        </p:txBody>
      </p:sp>
    </p:spTree>
    <p:extLst>
      <p:ext uri="{BB962C8B-B14F-4D97-AF65-F5344CB8AC3E}">
        <p14:creationId xmlns:p14="http://schemas.microsoft.com/office/powerpoint/2010/main" val="146819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b="1" dirty="0" smtClean="0"/>
              <a:t>FAKTOR MANUSIA PADA </a:t>
            </a:r>
            <a:br>
              <a:rPr lang="id-ID" b="1" dirty="0" smtClean="0"/>
            </a:br>
            <a:r>
              <a:rPr lang="id-ID" b="1" dirty="0" smtClean="0"/>
              <a:t>SOFTWARE INTERAKTIF</a:t>
            </a:r>
            <a:endParaRPr lang="id-ID"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69996376"/>
              </p:ext>
            </p:extLst>
          </p:nvPr>
        </p:nvGraphicFramePr>
        <p:xfrm>
          <a:off x="1368197" y="2666999"/>
          <a:ext cx="10707687" cy="3791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8479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388375" cy="1752599"/>
          </a:xfrm>
        </p:spPr>
        <p:txBody>
          <a:bodyPr/>
          <a:lstStyle/>
          <a:p>
            <a:r>
              <a:rPr lang="id-ID" b="1" dirty="0"/>
              <a:t>Prinsip </a:t>
            </a:r>
            <a:r>
              <a:rPr lang="id-ID" b="1" dirty="0" smtClean="0"/>
              <a:t>1 </a:t>
            </a:r>
            <a:r>
              <a:rPr lang="id-ID" b="1" dirty="0"/>
              <a:t>- Mengenali Perbedaan Jenis </a:t>
            </a:r>
            <a:r>
              <a:rPr lang="id-ID" b="1" dirty="0" smtClean="0"/>
              <a:t>Pemakai</a:t>
            </a:r>
            <a:endParaRPr lang="id-ID"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2315769"/>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9699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b="1" dirty="0"/>
              <a:t>Prinsip </a:t>
            </a:r>
            <a:r>
              <a:rPr lang="id-ID" b="1" dirty="0" smtClean="0"/>
              <a:t>2 - </a:t>
            </a:r>
            <a:r>
              <a:rPr lang="id-ID" b="1" dirty="0"/>
              <a:t>Gunakan Delapan Aturan Emas Perancangan </a:t>
            </a:r>
            <a:r>
              <a:rPr lang="id-ID" b="1" dirty="0" smtClean="0"/>
              <a:t>UI</a:t>
            </a:r>
            <a:endParaRPr lang="id-ID"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21518338"/>
              </p:ext>
            </p:extLst>
          </p:nvPr>
        </p:nvGraphicFramePr>
        <p:xfrm>
          <a:off x="795337" y="1213755"/>
          <a:ext cx="11396663" cy="4025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537205797"/>
              </p:ext>
            </p:extLst>
          </p:nvPr>
        </p:nvGraphicFramePr>
        <p:xfrm>
          <a:off x="1407884" y="3273573"/>
          <a:ext cx="11232000" cy="44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7696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476167368"/>
              </p:ext>
            </p:extLst>
          </p:nvPr>
        </p:nvGraphicFramePr>
        <p:xfrm>
          <a:off x="1181683" y="351691"/>
          <a:ext cx="11352628" cy="6136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629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a:t>Prinsip </a:t>
            </a:r>
            <a:r>
              <a:rPr lang="id-ID" b="1" dirty="0" smtClean="0"/>
              <a:t>3 - </a:t>
            </a:r>
            <a:r>
              <a:rPr lang="id-ID" b="1" dirty="0"/>
              <a:t>Cegah </a:t>
            </a:r>
            <a:r>
              <a:rPr lang="id-ID" b="1" dirty="0" smtClean="0"/>
              <a:t>Kesalahan</a:t>
            </a:r>
            <a:endParaRPr lang="id-ID"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11055469"/>
              </p:ext>
            </p:extLst>
          </p:nvPr>
        </p:nvGraphicFramePr>
        <p:xfrm>
          <a:off x="1226909" y="2394855"/>
          <a:ext cx="10533516"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566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a:t>Pedoman untuk menampilkan data</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4021086802"/>
              </p:ext>
            </p:extLst>
          </p:nvPr>
        </p:nvGraphicFramePr>
        <p:xfrm>
          <a:off x="1484313" y="2608263"/>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708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39" y="2841174"/>
            <a:ext cx="2852058" cy="1752599"/>
          </a:xfrm>
        </p:spPr>
        <p:txBody>
          <a:bodyPr>
            <a:noAutofit/>
          </a:bodyPr>
          <a:lstStyle/>
          <a:p>
            <a:pPr algn="l"/>
            <a:r>
              <a:rPr lang="id-ID" sz="3600" dirty="0"/>
              <a:t>Faktor manusia </a:t>
            </a:r>
            <a:r>
              <a:rPr lang="id-ID" sz="3600" dirty="0" smtClean="0"/>
              <a:t/>
            </a:r>
            <a:br>
              <a:rPr lang="id-ID" sz="3600" dirty="0" smtClean="0"/>
            </a:br>
            <a:r>
              <a:rPr lang="id-ID" sz="3600" dirty="0" smtClean="0"/>
              <a:t>dapat </a:t>
            </a:r>
            <a:r>
              <a:rPr lang="id-ID" sz="3600" dirty="0"/>
              <a:t>dipandang </a:t>
            </a:r>
            <a:r>
              <a:rPr lang="id-ID" sz="3600" dirty="0" smtClean="0"/>
              <a:t/>
            </a:r>
            <a:br>
              <a:rPr lang="id-ID" sz="3600" dirty="0" smtClean="0"/>
            </a:br>
            <a:r>
              <a:rPr lang="id-ID" sz="3600" dirty="0" smtClean="0"/>
              <a:t>sebagai </a:t>
            </a:r>
            <a:r>
              <a:rPr lang="id-ID" sz="3600" dirty="0"/>
              <a:t>sistem pemroses informasi:</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43740582"/>
              </p:ext>
            </p:extLst>
          </p:nvPr>
        </p:nvGraphicFramePr>
        <p:xfrm>
          <a:off x="3387384" y="152402"/>
          <a:ext cx="9270772" cy="6466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8723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166" y="206836"/>
            <a:ext cx="10018713" cy="1752599"/>
          </a:xfrm>
        </p:spPr>
        <p:txBody>
          <a:bodyPr>
            <a:normAutofit/>
          </a:bodyPr>
          <a:lstStyle/>
          <a:p>
            <a:pPr algn="l"/>
            <a:r>
              <a:rPr lang="id-ID" sz="2800" dirty="0"/>
              <a:t>Secara umum, perbandingan kecakapan relatif antara manusia dan komputer dapat dilihat pada tabel berikut:</a:t>
            </a:r>
            <a:br>
              <a:rPr lang="id-ID" sz="2800" dirty="0"/>
            </a:br>
            <a:endParaRPr lang="id-ID"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9814604"/>
              </p:ext>
            </p:extLst>
          </p:nvPr>
        </p:nvGraphicFramePr>
        <p:xfrm>
          <a:off x="827317" y="293914"/>
          <a:ext cx="11168740" cy="7271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1899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597" y="2597843"/>
            <a:ext cx="4023859" cy="1752599"/>
          </a:xfrm>
        </p:spPr>
        <p:txBody>
          <a:bodyPr>
            <a:normAutofit fontScale="90000"/>
          </a:bodyPr>
          <a:lstStyle/>
          <a:p>
            <a:pPr algn="l"/>
            <a:r>
              <a:rPr lang="id-ID" b="1" dirty="0" smtClean="0"/>
              <a:t>FAKTOR MANUSIA (Brainware</a:t>
            </a:r>
            <a:r>
              <a:rPr lang="id-ID" b="1" dirty="0"/>
              <a:t>) dalam </a:t>
            </a:r>
            <a:r>
              <a:rPr lang="id-ID" b="1" dirty="0" smtClean="0"/>
              <a:t>merancang</a:t>
            </a:r>
            <a:endParaRPr lang="id-ID"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1771104"/>
              </p:ext>
            </p:extLst>
          </p:nvPr>
        </p:nvGraphicFramePr>
        <p:xfrm>
          <a:off x="3042238" y="-40343"/>
          <a:ext cx="8975592" cy="7028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022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smtClean="0"/>
              <a:t>1. PENGLIHATAN </a:t>
            </a:r>
            <a:r>
              <a:rPr lang="id-ID" b="1" dirty="0"/>
              <a:t>(MATA)</a:t>
            </a:r>
          </a:p>
        </p:txBody>
      </p:sp>
      <p:pic>
        <p:nvPicPr>
          <p:cNvPr id="11" name="Picture 10"/>
          <p:cNvPicPr>
            <a:picLocks noChangeAspect="1"/>
          </p:cNvPicPr>
          <p:nvPr/>
        </p:nvPicPr>
        <p:blipFill rotWithShape="1">
          <a:blip r:embed="rId2"/>
          <a:srcRect l="20507" r="22719"/>
          <a:stretch/>
        </p:blipFill>
        <p:spPr>
          <a:xfrm>
            <a:off x="8120743" y="0"/>
            <a:ext cx="2351314" cy="2177637"/>
          </a:xfrm>
          <a:prstGeom prst="rect">
            <a:avLst/>
          </a:prstGeom>
        </p:spPr>
      </p:pic>
      <p:graphicFrame>
        <p:nvGraphicFramePr>
          <p:cNvPr id="14" name="Content Placeholder 13"/>
          <p:cNvGraphicFramePr>
            <a:graphicFrameLocks noGrp="1"/>
          </p:cNvGraphicFramePr>
          <p:nvPr>
            <p:ph idx="1"/>
            <p:extLst>
              <p:ext uri="{D42A27DB-BD31-4B8C-83A1-F6EECF244321}">
                <p14:modId xmlns:p14="http://schemas.microsoft.com/office/powerpoint/2010/main" val="2485740037"/>
              </p:ext>
            </p:extLst>
          </p:nvPr>
        </p:nvGraphicFramePr>
        <p:xfrm>
          <a:off x="1484310" y="1698171"/>
          <a:ext cx="10577059" cy="5159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222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79612659"/>
              </p:ext>
            </p:extLst>
          </p:nvPr>
        </p:nvGraphicFramePr>
        <p:xfrm>
          <a:off x="1484311" y="564776"/>
          <a:ext cx="10018712" cy="6293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56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2362176760"/>
              </p:ext>
            </p:extLst>
          </p:nvPr>
        </p:nvGraphicFramePr>
        <p:xfrm>
          <a:off x="1484311" y="564776"/>
          <a:ext cx="10018712" cy="6293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
          <p:cNvGrpSpPr/>
          <p:nvPr/>
        </p:nvGrpSpPr>
        <p:grpSpPr>
          <a:xfrm>
            <a:off x="5921188" y="3043518"/>
            <a:ext cx="4191000" cy="1600200"/>
            <a:chOff x="4267200" y="4724400"/>
            <a:chExt cx="4191000" cy="1600200"/>
          </a:xfrm>
        </p:grpSpPr>
        <p:sp>
          <p:nvSpPr>
            <p:cNvPr id="3" name="Oval 4"/>
            <p:cNvSpPr>
              <a:spLocks noChangeArrowheads="1"/>
            </p:cNvSpPr>
            <p:nvPr/>
          </p:nvSpPr>
          <p:spPr bwMode="auto">
            <a:xfrm>
              <a:off x="5410200" y="4724400"/>
              <a:ext cx="1676400" cy="1600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 name="Line 6"/>
            <p:cNvSpPr>
              <a:spLocks noChangeShapeType="1"/>
            </p:cNvSpPr>
            <p:nvPr/>
          </p:nvSpPr>
          <p:spPr bwMode="auto">
            <a:xfrm>
              <a:off x="5181600" y="5105400"/>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6" name="Line 7"/>
            <p:cNvSpPr>
              <a:spLocks noChangeShapeType="1"/>
            </p:cNvSpPr>
            <p:nvPr/>
          </p:nvSpPr>
          <p:spPr bwMode="auto">
            <a:xfrm flipV="1">
              <a:off x="5181600" y="5105400"/>
              <a:ext cx="2133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7" name="Text Box 8"/>
            <p:cNvSpPr txBox="1">
              <a:spLocks noChangeArrowheads="1"/>
            </p:cNvSpPr>
            <p:nvPr/>
          </p:nvSpPr>
          <p:spPr bwMode="auto">
            <a:xfrm>
              <a:off x="6172200" y="4953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id-ID"/>
                <a:t>I</a:t>
              </a:r>
            </a:p>
          </p:txBody>
        </p:sp>
        <p:sp>
          <p:nvSpPr>
            <p:cNvPr id="8" name="Text Box 9"/>
            <p:cNvSpPr txBox="1">
              <a:spLocks noChangeArrowheads="1"/>
            </p:cNvSpPr>
            <p:nvPr/>
          </p:nvSpPr>
          <p:spPr bwMode="auto">
            <a:xfrm>
              <a:off x="6705600" y="5334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id-ID"/>
                <a:t>III</a:t>
              </a:r>
            </a:p>
          </p:txBody>
        </p:sp>
        <p:sp>
          <p:nvSpPr>
            <p:cNvPr id="9" name="Text Box 10"/>
            <p:cNvSpPr txBox="1">
              <a:spLocks noChangeArrowheads="1"/>
            </p:cNvSpPr>
            <p:nvPr/>
          </p:nvSpPr>
          <p:spPr bwMode="auto">
            <a:xfrm>
              <a:off x="5562600" y="5334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id-ID"/>
                <a:t>II</a:t>
              </a:r>
            </a:p>
          </p:txBody>
        </p:sp>
        <p:sp>
          <p:nvSpPr>
            <p:cNvPr id="10" name="Text Box 11"/>
            <p:cNvSpPr txBox="1">
              <a:spLocks noChangeArrowheads="1"/>
            </p:cNvSpPr>
            <p:nvPr/>
          </p:nvSpPr>
          <p:spPr bwMode="auto">
            <a:xfrm>
              <a:off x="6096000" y="5715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id-ID"/>
                <a:t>IV</a:t>
              </a:r>
            </a:p>
          </p:txBody>
        </p:sp>
        <p:sp>
          <p:nvSpPr>
            <p:cNvPr id="11" name="Text Box 12"/>
            <p:cNvSpPr txBox="1">
              <a:spLocks noChangeArrowheads="1"/>
            </p:cNvSpPr>
            <p:nvPr/>
          </p:nvSpPr>
          <p:spPr bwMode="auto">
            <a:xfrm>
              <a:off x="4419600" y="4800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id-ID"/>
                <a:t>62-70</a:t>
              </a:r>
            </a:p>
          </p:txBody>
        </p:sp>
        <p:sp>
          <p:nvSpPr>
            <p:cNvPr id="12" name="Text Box 13"/>
            <p:cNvSpPr txBox="1">
              <a:spLocks noChangeArrowheads="1"/>
            </p:cNvSpPr>
            <p:nvPr/>
          </p:nvSpPr>
          <p:spPr bwMode="auto">
            <a:xfrm>
              <a:off x="7315200" y="4800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id-ID"/>
                <a:t>62-70</a:t>
              </a:r>
            </a:p>
          </p:txBody>
        </p:sp>
        <p:sp>
          <p:nvSpPr>
            <p:cNvPr id="13" name="Text Box 14"/>
            <p:cNvSpPr txBox="1">
              <a:spLocks noChangeArrowheads="1"/>
            </p:cNvSpPr>
            <p:nvPr/>
          </p:nvSpPr>
          <p:spPr bwMode="auto">
            <a:xfrm>
              <a:off x="4267200" y="5867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id-ID"/>
                <a:t>94-104</a:t>
              </a:r>
            </a:p>
          </p:txBody>
        </p:sp>
        <p:sp>
          <p:nvSpPr>
            <p:cNvPr id="14" name="Text Box 15"/>
            <p:cNvSpPr txBox="1">
              <a:spLocks noChangeArrowheads="1"/>
            </p:cNvSpPr>
            <p:nvPr/>
          </p:nvSpPr>
          <p:spPr bwMode="auto">
            <a:xfrm>
              <a:off x="7467600" y="5943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id-ID"/>
                <a:t>94-104</a:t>
              </a:r>
            </a:p>
          </p:txBody>
        </p:sp>
      </p:grpSp>
    </p:spTree>
    <p:extLst>
      <p:ext uri="{BB962C8B-B14F-4D97-AF65-F5344CB8AC3E}">
        <p14:creationId xmlns:p14="http://schemas.microsoft.com/office/powerpoint/2010/main" val="351873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Aspek Penggunaan Warna yang perlu diperhatikan:</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0187399"/>
              </p:ext>
            </p:extLst>
          </p:nvPr>
        </p:nvGraphicFramePr>
        <p:xfrm>
          <a:off x="2050370" y="478971"/>
          <a:ext cx="10141630" cy="6154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5662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1168</TotalTime>
  <Words>1450</Words>
  <Application>Microsoft Office PowerPoint</Application>
  <PresentationFormat>Widescreen</PresentationFormat>
  <Paragraphs>199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Rounded MT Bold</vt:lpstr>
      <vt:lpstr>Calibri</vt:lpstr>
      <vt:lpstr>Corbel</vt:lpstr>
      <vt:lpstr>Parallax</vt:lpstr>
      <vt:lpstr>Interaksi Manusia dan Komputer</vt:lpstr>
      <vt:lpstr>PowerPoint Presentation</vt:lpstr>
      <vt:lpstr>Faktor manusia  dapat dipandang  sebagai sistem pemroses informasi:</vt:lpstr>
      <vt:lpstr>Secara umum, perbandingan kecakapan relatif antara manusia dan komputer dapat dilihat pada tabel berikut: </vt:lpstr>
      <vt:lpstr>FAKTOR MANUSIA (Brainware) dalam merancang</vt:lpstr>
      <vt:lpstr>1. PENGLIHATAN (MATA)</vt:lpstr>
      <vt:lpstr>PowerPoint Presentation</vt:lpstr>
      <vt:lpstr>PowerPoint Presentation</vt:lpstr>
      <vt:lpstr>Aspek Penggunaan Warna yang perlu diperhatikan:</vt:lpstr>
      <vt:lpstr>Aspek dalam pengelihatan</vt:lpstr>
      <vt:lpstr>2. PENDENGARAN</vt:lpstr>
      <vt:lpstr>3. SENTUHAN</vt:lpstr>
      <vt:lpstr>4. PEMODELAN  SISTEM  PENGOLAHAN</vt:lpstr>
      <vt:lpstr>Pengolahan secara Sadar dan Otomatis</vt:lpstr>
      <vt:lpstr>Memori Manusia</vt:lpstr>
      <vt:lpstr>5. Pengendalian Motorik</vt:lpstr>
      <vt:lpstr>FAKTOR MANUSIA PADA  SOFTWARE INTERAKTIF</vt:lpstr>
      <vt:lpstr>Prinsip 1 - Mengenali Perbedaan Jenis Pemakai</vt:lpstr>
      <vt:lpstr>Prinsip 2 - Gunakan Delapan Aturan Emas Perancangan UI</vt:lpstr>
      <vt:lpstr>Prinsip 3 - Cegah Kesalahan</vt:lpstr>
      <vt:lpstr>Pedoman untuk menampilkan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Interaksi Manusia dan Komputer</dc:title>
  <dc:creator>hacknoname</dc:creator>
  <cp:lastModifiedBy>hacknoname</cp:lastModifiedBy>
  <cp:revision>70</cp:revision>
  <dcterms:created xsi:type="dcterms:W3CDTF">2019-08-18T12:01:11Z</dcterms:created>
  <dcterms:modified xsi:type="dcterms:W3CDTF">2019-09-01T15:27:47Z</dcterms:modified>
</cp:coreProperties>
</file>