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80645-828C-4B00-BFAC-9EAEB75FAD4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16522-9824-4A83-8E9C-150AD5F9D88B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2267F54-7C99-4764-B7A6-1B34D28E273B}" type="parTrans" cxnId="{DAEE699C-1C11-43EC-A556-6370472892AC}">
      <dgm:prSet/>
      <dgm:spPr/>
      <dgm:t>
        <a:bodyPr/>
        <a:lstStyle/>
        <a:p>
          <a:endParaRPr lang="en-US"/>
        </a:p>
      </dgm:t>
    </dgm:pt>
    <dgm:pt modelId="{19EBF35D-FDC3-49AB-B45C-A742533662F1}" type="sibTrans" cxnId="{DAEE699C-1C11-43EC-A556-6370472892AC}">
      <dgm:prSet/>
      <dgm:spPr/>
      <dgm:t>
        <a:bodyPr/>
        <a:lstStyle/>
        <a:p>
          <a:endParaRPr lang="en-US"/>
        </a:p>
      </dgm:t>
    </dgm:pt>
    <dgm:pt modelId="{E59973B9-92ED-4AE5-B458-B6DACD6B7081}">
      <dgm:prSet phldrT="[Text]"/>
      <dgm:spPr/>
      <dgm:t>
        <a:bodyPr/>
        <a:lstStyle/>
        <a:p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baik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mengerjakan</a:t>
          </a:r>
          <a:r>
            <a:rPr lang="en-US" dirty="0" smtClean="0"/>
            <a:t> </a:t>
          </a:r>
          <a:r>
            <a:rPr lang="en-US" dirty="0" err="1" smtClean="0"/>
            <a:t>tugasnya</a:t>
          </a:r>
          <a:endParaRPr lang="en-US" dirty="0"/>
        </a:p>
      </dgm:t>
    </dgm:pt>
    <dgm:pt modelId="{DF4845E3-43D4-4AA6-92A8-44E6113761C7}" type="parTrans" cxnId="{E075339F-4E2C-40BF-AAB4-2324C799D799}">
      <dgm:prSet/>
      <dgm:spPr/>
      <dgm:t>
        <a:bodyPr/>
        <a:lstStyle/>
        <a:p>
          <a:endParaRPr lang="en-US"/>
        </a:p>
      </dgm:t>
    </dgm:pt>
    <dgm:pt modelId="{42A563D3-C6F0-4B81-B8CC-D850AA400CD7}" type="sibTrans" cxnId="{E075339F-4E2C-40BF-AAB4-2324C799D799}">
      <dgm:prSet/>
      <dgm:spPr/>
      <dgm:t>
        <a:bodyPr/>
        <a:lstStyle/>
        <a:p>
          <a:endParaRPr lang="en-US"/>
        </a:p>
      </dgm:t>
    </dgm:pt>
    <dgm:pt modelId="{ED866E61-FEFA-4840-A688-DA422B4AE07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40C74CFE-991E-4C0F-8D6A-67B474652972}" type="parTrans" cxnId="{16634B9B-6AED-4C17-8E0E-410E1A464041}">
      <dgm:prSet/>
      <dgm:spPr/>
      <dgm:t>
        <a:bodyPr/>
        <a:lstStyle/>
        <a:p>
          <a:endParaRPr lang="en-US"/>
        </a:p>
      </dgm:t>
    </dgm:pt>
    <dgm:pt modelId="{CA971C38-C559-4F97-B904-2659C7B5DDEE}" type="sibTrans" cxnId="{16634B9B-6AED-4C17-8E0E-410E1A464041}">
      <dgm:prSet/>
      <dgm:spPr/>
      <dgm:t>
        <a:bodyPr/>
        <a:lstStyle/>
        <a:p>
          <a:endParaRPr lang="en-US"/>
        </a:p>
      </dgm:t>
    </dgm:pt>
    <dgm:pt modelId="{B7AEC729-6EA9-4CD8-B56A-7375663989B1}">
      <dgm:prSet phldrT="[Text]"/>
      <dgm:spPr/>
      <dgm:t>
        <a:bodyPr/>
        <a:lstStyle/>
        <a:p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sehat</a:t>
          </a:r>
          <a:r>
            <a:rPr lang="en-US" dirty="0" smtClean="0"/>
            <a:t>, </a:t>
          </a:r>
          <a:r>
            <a:rPr lang="en-US" dirty="0" err="1" smtClean="0"/>
            <a:t>produktif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bersemangat</a:t>
          </a:r>
          <a:endParaRPr lang="en-US" dirty="0"/>
        </a:p>
      </dgm:t>
    </dgm:pt>
    <dgm:pt modelId="{11B1C9EE-DA63-4EE5-B235-F23737D14771}" type="parTrans" cxnId="{535FF762-F96D-4D1A-8B1F-3901740FFAE7}">
      <dgm:prSet/>
      <dgm:spPr/>
      <dgm:t>
        <a:bodyPr/>
        <a:lstStyle/>
        <a:p>
          <a:endParaRPr lang="en-US"/>
        </a:p>
      </dgm:t>
    </dgm:pt>
    <dgm:pt modelId="{53616963-A423-409C-B273-A8281CDE4F08}" type="sibTrans" cxnId="{535FF762-F96D-4D1A-8B1F-3901740FFAE7}">
      <dgm:prSet/>
      <dgm:spPr/>
      <dgm:t>
        <a:bodyPr/>
        <a:lstStyle/>
        <a:p>
          <a:endParaRPr lang="en-US"/>
        </a:p>
      </dgm:t>
    </dgm:pt>
    <dgm:pt modelId="{3EC8A645-B65E-47D8-AD9C-D5C460CFBCC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99A3254-BC5D-4F63-A6B7-7A267524C34C}" type="parTrans" cxnId="{B47B9E4C-AB7A-4694-9107-4018D0A3261D}">
      <dgm:prSet/>
      <dgm:spPr/>
      <dgm:t>
        <a:bodyPr/>
        <a:lstStyle/>
        <a:p>
          <a:endParaRPr lang="en-US"/>
        </a:p>
      </dgm:t>
    </dgm:pt>
    <dgm:pt modelId="{53267054-5D92-45E1-86FE-066835A931BE}" type="sibTrans" cxnId="{B47B9E4C-AB7A-4694-9107-4018D0A3261D}">
      <dgm:prSet/>
      <dgm:spPr/>
      <dgm:t>
        <a:bodyPr/>
        <a:lstStyle/>
        <a:p>
          <a:endParaRPr lang="en-US"/>
        </a:p>
      </dgm:t>
    </dgm:pt>
    <dgm:pt modelId="{10029E27-99ED-4999-9190-0D98EEC60240}">
      <dgm:prSet phldrT="[Text]"/>
      <dgm:spPr/>
      <dgm:t>
        <a:bodyPr/>
        <a:lstStyle/>
        <a:p>
          <a:r>
            <a:rPr lang="en-US" dirty="0" err="1" smtClean="0"/>
            <a:t>Meningkatkan</a:t>
          </a:r>
          <a:r>
            <a:rPr lang="en-US" dirty="0" smtClean="0"/>
            <a:t> </a:t>
          </a:r>
          <a:r>
            <a:rPr lang="en-US" dirty="0" err="1" smtClean="0"/>
            <a:t>Kepuasan</a:t>
          </a:r>
          <a:r>
            <a:rPr lang="en-US" dirty="0" smtClean="0"/>
            <a:t> </a:t>
          </a:r>
          <a:r>
            <a:rPr lang="en-US" dirty="0" err="1" smtClean="0"/>
            <a:t>Kerja</a:t>
          </a:r>
          <a:endParaRPr lang="en-US" dirty="0"/>
        </a:p>
      </dgm:t>
    </dgm:pt>
    <dgm:pt modelId="{3E7FFA72-8549-4DAA-A9F7-D7CF386BB13E}" type="parTrans" cxnId="{B5C54DEA-E92D-4208-88DB-A67790717A82}">
      <dgm:prSet/>
      <dgm:spPr/>
      <dgm:t>
        <a:bodyPr/>
        <a:lstStyle/>
        <a:p>
          <a:endParaRPr lang="en-US"/>
        </a:p>
      </dgm:t>
    </dgm:pt>
    <dgm:pt modelId="{7A5709C9-3D12-420E-959D-429125AA2445}" type="sibTrans" cxnId="{B5C54DEA-E92D-4208-88DB-A67790717A82}">
      <dgm:prSet/>
      <dgm:spPr/>
      <dgm:t>
        <a:bodyPr/>
        <a:lstStyle/>
        <a:p>
          <a:endParaRPr lang="en-US"/>
        </a:p>
      </dgm:t>
    </dgm:pt>
    <dgm:pt modelId="{7779FAC2-1C23-4B7D-AE4C-26A2A2895A80}" type="pres">
      <dgm:prSet presAssocID="{EA680645-828C-4B00-BFAC-9EAEB75FAD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A6A55C-BE00-4FEF-AF42-BE40B86C3C7B}" type="pres">
      <dgm:prSet presAssocID="{4E516522-9824-4A83-8E9C-150AD5F9D88B}" presName="composite" presStyleCnt="0"/>
      <dgm:spPr/>
    </dgm:pt>
    <dgm:pt modelId="{74098C32-C293-44EA-B20D-3E232DDAC674}" type="pres">
      <dgm:prSet presAssocID="{4E516522-9824-4A83-8E9C-150AD5F9D88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399C4-2CD3-4423-856A-CC1631D04EAA}" type="pres">
      <dgm:prSet presAssocID="{4E516522-9824-4A83-8E9C-150AD5F9D88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BCB0E-54F3-4041-88AB-DC1C5216DC7C}" type="pres">
      <dgm:prSet presAssocID="{19EBF35D-FDC3-49AB-B45C-A742533662F1}" presName="sp" presStyleCnt="0"/>
      <dgm:spPr/>
    </dgm:pt>
    <dgm:pt modelId="{0D740EC3-2576-48B3-8A52-ED83AACAD871}" type="pres">
      <dgm:prSet presAssocID="{ED866E61-FEFA-4840-A688-DA422B4AE074}" presName="composite" presStyleCnt="0"/>
      <dgm:spPr/>
    </dgm:pt>
    <dgm:pt modelId="{073F06EE-8C04-467A-84B3-875ECFBF0783}" type="pres">
      <dgm:prSet presAssocID="{ED866E61-FEFA-4840-A688-DA422B4AE07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38FB8-5AE9-4DE3-BEEB-C1226ECCD7BC}" type="pres">
      <dgm:prSet presAssocID="{ED866E61-FEFA-4840-A688-DA422B4AE07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54C4F-5761-4E00-B78A-FD90409090D7}" type="pres">
      <dgm:prSet presAssocID="{CA971C38-C559-4F97-B904-2659C7B5DDEE}" presName="sp" presStyleCnt="0"/>
      <dgm:spPr/>
    </dgm:pt>
    <dgm:pt modelId="{130198B8-A183-4491-8511-695A7E02FC0A}" type="pres">
      <dgm:prSet presAssocID="{3EC8A645-B65E-47D8-AD9C-D5C460CFBCC9}" presName="composite" presStyleCnt="0"/>
      <dgm:spPr/>
    </dgm:pt>
    <dgm:pt modelId="{42DAB45B-5821-4E16-9ED3-396F06E2A341}" type="pres">
      <dgm:prSet presAssocID="{3EC8A645-B65E-47D8-AD9C-D5C460CFBCC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E4C05-9C01-4EFE-B66B-D1FDEB9420FB}" type="pres">
      <dgm:prSet presAssocID="{3EC8A645-B65E-47D8-AD9C-D5C460CFBCC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FBCD3B-876F-4364-AA51-213EE5E1F09A}" type="presOf" srcId="{4E516522-9824-4A83-8E9C-150AD5F9D88B}" destId="{74098C32-C293-44EA-B20D-3E232DDAC674}" srcOrd="0" destOrd="0" presId="urn:microsoft.com/office/officeart/2005/8/layout/chevron2"/>
    <dgm:cxn modelId="{E075339F-4E2C-40BF-AAB4-2324C799D799}" srcId="{4E516522-9824-4A83-8E9C-150AD5F9D88B}" destId="{E59973B9-92ED-4AE5-B458-B6DACD6B7081}" srcOrd="0" destOrd="0" parTransId="{DF4845E3-43D4-4AA6-92A8-44E6113761C7}" sibTransId="{42A563D3-C6F0-4B81-B8CC-D850AA400CD7}"/>
    <dgm:cxn modelId="{E1DD9DFF-C622-40F7-8D8E-94D5EDEF4D41}" type="presOf" srcId="{ED866E61-FEFA-4840-A688-DA422B4AE074}" destId="{073F06EE-8C04-467A-84B3-875ECFBF0783}" srcOrd="0" destOrd="0" presId="urn:microsoft.com/office/officeart/2005/8/layout/chevron2"/>
    <dgm:cxn modelId="{4BB4CEF6-7141-4EA0-B1AE-743D7E77E98D}" type="presOf" srcId="{B7AEC729-6EA9-4CD8-B56A-7375663989B1}" destId="{4B438FB8-5AE9-4DE3-BEEB-C1226ECCD7BC}" srcOrd="0" destOrd="0" presId="urn:microsoft.com/office/officeart/2005/8/layout/chevron2"/>
    <dgm:cxn modelId="{BCACE8C0-B113-4D32-A3AE-56120C74128E}" type="presOf" srcId="{E59973B9-92ED-4AE5-B458-B6DACD6B7081}" destId="{E1C399C4-2CD3-4423-856A-CC1631D04EAA}" srcOrd="0" destOrd="0" presId="urn:microsoft.com/office/officeart/2005/8/layout/chevron2"/>
    <dgm:cxn modelId="{DAEE699C-1C11-43EC-A556-6370472892AC}" srcId="{EA680645-828C-4B00-BFAC-9EAEB75FAD4B}" destId="{4E516522-9824-4A83-8E9C-150AD5F9D88B}" srcOrd="0" destOrd="0" parTransId="{C2267F54-7C99-4764-B7A6-1B34D28E273B}" sibTransId="{19EBF35D-FDC3-49AB-B45C-A742533662F1}"/>
    <dgm:cxn modelId="{535FF762-F96D-4D1A-8B1F-3901740FFAE7}" srcId="{ED866E61-FEFA-4840-A688-DA422B4AE074}" destId="{B7AEC729-6EA9-4CD8-B56A-7375663989B1}" srcOrd="0" destOrd="0" parTransId="{11B1C9EE-DA63-4EE5-B235-F23737D14771}" sibTransId="{53616963-A423-409C-B273-A8281CDE4F08}"/>
    <dgm:cxn modelId="{917B60B0-E3CD-406E-B499-56D99C86B73A}" type="presOf" srcId="{3EC8A645-B65E-47D8-AD9C-D5C460CFBCC9}" destId="{42DAB45B-5821-4E16-9ED3-396F06E2A341}" srcOrd="0" destOrd="0" presId="urn:microsoft.com/office/officeart/2005/8/layout/chevron2"/>
    <dgm:cxn modelId="{47AD1BE9-F307-4EF5-82F1-0D0236467C35}" type="presOf" srcId="{EA680645-828C-4B00-BFAC-9EAEB75FAD4B}" destId="{7779FAC2-1C23-4B7D-AE4C-26A2A2895A80}" srcOrd="0" destOrd="0" presId="urn:microsoft.com/office/officeart/2005/8/layout/chevron2"/>
    <dgm:cxn modelId="{B47B9E4C-AB7A-4694-9107-4018D0A3261D}" srcId="{EA680645-828C-4B00-BFAC-9EAEB75FAD4B}" destId="{3EC8A645-B65E-47D8-AD9C-D5C460CFBCC9}" srcOrd="2" destOrd="0" parTransId="{099A3254-BC5D-4F63-A6B7-7A267524C34C}" sibTransId="{53267054-5D92-45E1-86FE-066835A931BE}"/>
    <dgm:cxn modelId="{B5C54DEA-E92D-4208-88DB-A67790717A82}" srcId="{3EC8A645-B65E-47D8-AD9C-D5C460CFBCC9}" destId="{10029E27-99ED-4999-9190-0D98EEC60240}" srcOrd="0" destOrd="0" parTransId="{3E7FFA72-8549-4DAA-A9F7-D7CF386BB13E}" sibTransId="{7A5709C9-3D12-420E-959D-429125AA2445}"/>
    <dgm:cxn modelId="{04FBF7AB-588A-4B2B-A65C-12A11A7EED07}" type="presOf" srcId="{10029E27-99ED-4999-9190-0D98EEC60240}" destId="{B7BE4C05-9C01-4EFE-B66B-D1FDEB9420FB}" srcOrd="0" destOrd="0" presId="urn:microsoft.com/office/officeart/2005/8/layout/chevron2"/>
    <dgm:cxn modelId="{16634B9B-6AED-4C17-8E0E-410E1A464041}" srcId="{EA680645-828C-4B00-BFAC-9EAEB75FAD4B}" destId="{ED866E61-FEFA-4840-A688-DA422B4AE074}" srcOrd="1" destOrd="0" parTransId="{40C74CFE-991E-4C0F-8D6A-67B474652972}" sibTransId="{CA971C38-C559-4F97-B904-2659C7B5DDEE}"/>
    <dgm:cxn modelId="{D82849ED-EBE1-46B0-9AB3-BEF31FEFDB20}" type="presParOf" srcId="{7779FAC2-1C23-4B7D-AE4C-26A2A2895A80}" destId="{B8A6A55C-BE00-4FEF-AF42-BE40B86C3C7B}" srcOrd="0" destOrd="0" presId="urn:microsoft.com/office/officeart/2005/8/layout/chevron2"/>
    <dgm:cxn modelId="{141E63E9-746E-437D-B1A1-292D79FDB610}" type="presParOf" srcId="{B8A6A55C-BE00-4FEF-AF42-BE40B86C3C7B}" destId="{74098C32-C293-44EA-B20D-3E232DDAC674}" srcOrd="0" destOrd="0" presId="urn:microsoft.com/office/officeart/2005/8/layout/chevron2"/>
    <dgm:cxn modelId="{42FB7EFA-26BF-4FFF-B71E-EC8C8987F4B3}" type="presParOf" srcId="{B8A6A55C-BE00-4FEF-AF42-BE40B86C3C7B}" destId="{E1C399C4-2CD3-4423-856A-CC1631D04EAA}" srcOrd="1" destOrd="0" presId="urn:microsoft.com/office/officeart/2005/8/layout/chevron2"/>
    <dgm:cxn modelId="{73AA1F6F-66F6-4082-9EC2-FAB5032B45E5}" type="presParOf" srcId="{7779FAC2-1C23-4B7D-AE4C-26A2A2895A80}" destId="{459BCB0E-54F3-4041-88AB-DC1C5216DC7C}" srcOrd="1" destOrd="0" presId="urn:microsoft.com/office/officeart/2005/8/layout/chevron2"/>
    <dgm:cxn modelId="{D25E6E2A-FBF8-444F-8269-21FDC900162E}" type="presParOf" srcId="{7779FAC2-1C23-4B7D-AE4C-26A2A2895A80}" destId="{0D740EC3-2576-48B3-8A52-ED83AACAD871}" srcOrd="2" destOrd="0" presId="urn:microsoft.com/office/officeart/2005/8/layout/chevron2"/>
    <dgm:cxn modelId="{88F653C1-E4F3-4173-9993-6050C3E65838}" type="presParOf" srcId="{0D740EC3-2576-48B3-8A52-ED83AACAD871}" destId="{073F06EE-8C04-467A-84B3-875ECFBF0783}" srcOrd="0" destOrd="0" presId="urn:microsoft.com/office/officeart/2005/8/layout/chevron2"/>
    <dgm:cxn modelId="{AE4962B8-D989-43C1-81B2-8C55DCFCB912}" type="presParOf" srcId="{0D740EC3-2576-48B3-8A52-ED83AACAD871}" destId="{4B438FB8-5AE9-4DE3-BEEB-C1226ECCD7BC}" srcOrd="1" destOrd="0" presId="urn:microsoft.com/office/officeart/2005/8/layout/chevron2"/>
    <dgm:cxn modelId="{48E38847-7AB4-4042-B988-32809A7A0652}" type="presParOf" srcId="{7779FAC2-1C23-4B7D-AE4C-26A2A2895A80}" destId="{23454C4F-5761-4E00-B78A-FD90409090D7}" srcOrd="3" destOrd="0" presId="urn:microsoft.com/office/officeart/2005/8/layout/chevron2"/>
    <dgm:cxn modelId="{3D6B9DED-AB14-4501-B2E6-B4BEDB691A9B}" type="presParOf" srcId="{7779FAC2-1C23-4B7D-AE4C-26A2A2895A80}" destId="{130198B8-A183-4491-8511-695A7E02FC0A}" srcOrd="4" destOrd="0" presId="urn:microsoft.com/office/officeart/2005/8/layout/chevron2"/>
    <dgm:cxn modelId="{5782D0ED-71E4-4026-8417-BF81D0646E75}" type="presParOf" srcId="{130198B8-A183-4491-8511-695A7E02FC0A}" destId="{42DAB45B-5821-4E16-9ED3-396F06E2A341}" srcOrd="0" destOrd="0" presId="urn:microsoft.com/office/officeart/2005/8/layout/chevron2"/>
    <dgm:cxn modelId="{6C7BBF02-1D96-4914-846C-1D2887475163}" type="presParOf" srcId="{130198B8-A183-4491-8511-695A7E02FC0A}" destId="{B7BE4C05-9C01-4EFE-B66B-D1FDEB9420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42CCF2-4528-47D1-957A-9B33F89C84D3}" type="doc">
      <dgm:prSet loTypeId="urn:microsoft.com/office/officeart/2005/8/layout/vList5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B71781-FF33-487C-84A2-D9E68E621FBE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F52690E-272D-4B00-A933-A743079EFDFA}" type="parTrans" cxnId="{D9B541F3-D05A-487C-82E0-5ED3A744C4EE}">
      <dgm:prSet/>
      <dgm:spPr/>
      <dgm:t>
        <a:bodyPr/>
        <a:lstStyle/>
        <a:p>
          <a:endParaRPr lang="en-US"/>
        </a:p>
      </dgm:t>
    </dgm:pt>
    <dgm:pt modelId="{DD113712-FD9E-4D6F-8446-5253211F04E1}" type="sibTrans" cxnId="{D9B541F3-D05A-487C-82E0-5ED3A744C4EE}">
      <dgm:prSet/>
      <dgm:spPr/>
      <dgm:t>
        <a:bodyPr/>
        <a:lstStyle/>
        <a:p>
          <a:endParaRPr lang="en-US"/>
        </a:p>
      </dgm:t>
    </dgm:pt>
    <dgm:pt modelId="{A576B46C-AF81-4B4F-9EA2-06E916BAD3BB}">
      <dgm:prSet phldrT="[Text]" custT="1"/>
      <dgm:spPr/>
      <dgm:t>
        <a:bodyPr/>
        <a:lstStyle/>
        <a:p>
          <a:r>
            <a:rPr lang="es-ES" sz="1800" dirty="0" err="1" smtClean="0"/>
            <a:t>Tempatkan</a:t>
          </a:r>
          <a:r>
            <a:rPr lang="es-ES" sz="1800" dirty="0" smtClean="0"/>
            <a:t> </a:t>
          </a:r>
          <a:r>
            <a:rPr lang="es-ES" sz="1800" dirty="0" err="1" smtClean="0"/>
            <a:t>peralatan</a:t>
          </a:r>
          <a:r>
            <a:rPr lang="es-ES" sz="1800" dirty="0" smtClean="0"/>
            <a:t> </a:t>
          </a:r>
          <a:r>
            <a:rPr lang="es-ES" sz="1800" dirty="0" err="1" smtClean="0"/>
            <a:t>atau</a:t>
          </a:r>
          <a:r>
            <a:rPr lang="es-ES" sz="1800" dirty="0" smtClean="0"/>
            <a:t> </a:t>
          </a:r>
          <a:r>
            <a:rPr lang="es-ES" sz="1800" dirty="0" err="1" smtClean="0"/>
            <a:t>sumber</a:t>
          </a:r>
          <a:r>
            <a:rPr lang="es-ES" sz="1800" dirty="0" smtClean="0"/>
            <a:t> </a:t>
          </a:r>
          <a:r>
            <a:rPr lang="es-ES" sz="1800" dirty="0" err="1" smtClean="0"/>
            <a:t>cahaya</a:t>
          </a:r>
          <a:r>
            <a:rPr lang="es-ES" sz="1800" dirty="0" smtClean="0"/>
            <a:t> </a:t>
          </a:r>
          <a:r>
            <a:rPr lang="es-ES" sz="1800" dirty="0" err="1" smtClean="0"/>
            <a:t>sedemikian</a:t>
          </a:r>
          <a:r>
            <a:rPr lang="es-ES" sz="1800" dirty="0" smtClean="0"/>
            <a:t> </a:t>
          </a:r>
          <a:r>
            <a:rPr lang="es-ES" sz="1800" dirty="0" err="1" smtClean="0"/>
            <a:t>rupa</a:t>
          </a:r>
          <a:r>
            <a:rPr lang="es-ES" sz="1800" dirty="0" smtClean="0"/>
            <a:t> </a:t>
          </a:r>
          <a:r>
            <a:rPr lang="es-ES" sz="1800" dirty="0" err="1" smtClean="0"/>
            <a:t>sehingga</a:t>
          </a:r>
          <a:r>
            <a:rPr lang="es-ES" sz="1800" dirty="0" smtClean="0"/>
            <a:t> </a:t>
          </a:r>
          <a:r>
            <a:rPr lang="es-ES" sz="1800" dirty="0" err="1" smtClean="0"/>
            <a:t>kilau</a:t>
          </a:r>
          <a:r>
            <a:rPr lang="es-ES" sz="1800" dirty="0" smtClean="0"/>
            <a:t> </a:t>
          </a:r>
          <a:r>
            <a:rPr lang="es-ES" sz="1800" dirty="0" err="1" smtClean="0"/>
            <a:t>atau</a:t>
          </a:r>
          <a:r>
            <a:rPr lang="es-ES" sz="1800" dirty="0" smtClean="0"/>
            <a:t> </a:t>
          </a:r>
          <a:r>
            <a:rPr lang="es-ES" sz="1800" dirty="0" err="1" smtClean="0"/>
            <a:t>pantulan</a:t>
          </a:r>
          <a:r>
            <a:rPr lang="es-ES" sz="1800" dirty="0" smtClean="0"/>
            <a:t> </a:t>
          </a:r>
          <a:r>
            <a:rPr lang="es-ES" sz="1800" dirty="0" err="1" smtClean="0"/>
            <a:t>cahaya</a:t>
          </a:r>
          <a:r>
            <a:rPr lang="es-ES" sz="1800" dirty="0" smtClean="0"/>
            <a:t> pada layar </a:t>
          </a:r>
          <a:r>
            <a:rPr lang="es-ES" sz="1800" dirty="0" err="1" smtClean="0"/>
            <a:t>tampilan</a:t>
          </a:r>
          <a:r>
            <a:rPr lang="es-ES" sz="1800" dirty="0" smtClean="0"/>
            <a:t> </a:t>
          </a:r>
          <a:r>
            <a:rPr lang="es-ES" sz="1800" dirty="0" err="1" smtClean="0"/>
            <a:t>dapat</a:t>
          </a:r>
          <a:r>
            <a:rPr lang="es-ES" sz="1800" dirty="0" smtClean="0"/>
            <a:t> </a:t>
          </a:r>
          <a:r>
            <a:rPr lang="es-ES" sz="1800" dirty="0" err="1" smtClean="0"/>
            <a:t>diminimalkan</a:t>
          </a:r>
          <a:endParaRPr lang="en-US" sz="1800" dirty="0"/>
        </a:p>
      </dgm:t>
    </dgm:pt>
    <dgm:pt modelId="{556B7B8C-AEC0-413C-870F-3AE207B532D3}" type="parTrans" cxnId="{11E8C895-55B2-48FE-96F5-2C368ED78FC2}">
      <dgm:prSet/>
      <dgm:spPr/>
      <dgm:t>
        <a:bodyPr/>
        <a:lstStyle/>
        <a:p>
          <a:endParaRPr lang="en-US"/>
        </a:p>
      </dgm:t>
    </dgm:pt>
    <dgm:pt modelId="{30CDD278-62F6-4FBF-B086-15BBCA679802}" type="sibTrans" cxnId="{11E8C895-55B2-48FE-96F5-2C368ED78FC2}">
      <dgm:prSet/>
      <dgm:spPr/>
      <dgm:t>
        <a:bodyPr/>
        <a:lstStyle/>
        <a:p>
          <a:endParaRPr lang="en-US"/>
        </a:p>
      </dgm:t>
    </dgm:pt>
    <dgm:pt modelId="{DAE525ED-AF09-440B-8348-27951C07F96E}">
      <dgm:prSet phldrT="[Text]"/>
      <dgm:spPr/>
      <dgm:t>
        <a:bodyPr/>
        <a:lstStyle/>
        <a:p>
          <a:r>
            <a:rPr lang="en-US" smtClean="0"/>
            <a:t>2</a:t>
          </a:r>
          <a:endParaRPr lang="en-US" dirty="0"/>
        </a:p>
      </dgm:t>
    </dgm:pt>
    <dgm:pt modelId="{147F1427-BFFB-43D9-A39B-9ADEF7F46697}" type="parTrans" cxnId="{DC8B3E6D-D1CF-47A7-BD4C-A7F90D1410A8}">
      <dgm:prSet/>
      <dgm:spPr/>
      <dgm:t>
        <a:bodyPr/>
        <a:lstStyle/>
        <a:p>
          <a:endParaRPr lang="en-US"/>
        </a:p>
      </dgm:t>
    </dgm:pt>
    <dgm:pt modelId="{27ED539F-F62A-4770-A10B-4C84037E5A72}" type="sibTrans" cxnId="{DC8B3E6D-D1CF-47A7-BD4C-A7F90D1410A8}">
      <dgm:prSet/>
      <dgm:spPr/>
      <dgm:t>
        <a:bodyPr/>
        <a:lstStyle/>
        <a:p>
          <a:endParaRPr lang="en-US"/>
        </a:p>
      </dgm:t>
    </dgm:pt>
    <dgm:pt modelId="{256066FD-7389-4C04-BEB4-A307BBAE6F4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32FEDF0-9A5C-4EF2-AA0E-D5BF86AF723A}" type="parTrans" cxnId="{B7CCBBE7-30BB-4869-898D-CE6C88472E3E}">
      <dgm:prSet/>
      <dgm:spPr/>
      <dgm:t>
        <a:bodyPr/>
        <a:lstStyle/>
        <a:p>
          <a:endParaRPr lang="en-US"/>
        </a:p>
      </dgm:t>
    </dgm:pt>
    <dgm:pt modelId="{917E5786-80F8-45FF-8700-754F7E8E9B50}" type="sibTrans" cxnId="{B7CCBBE7-30BB-4869-898D-CE6C88472E3E}">
      <dgm:prSet/>
      <dgm:spPr/>
      <dgm:t>
        <a:bodyPr/>
        <a:lstStyle/>
        <a:p>
          <a:endParaRPr lang="en-US"/>
        </a:p>
      </dgm:t>
    </dgm:pt>
    <dgm:pt modelId="{28204445-75C7-4DDC-8D57-A7BD9163FDDA}">
      <dgm:prSet phldrT="[Text]" custT="1"/>
      <dgm:spPr/>
      <dgm:t>
        <a:bodyPr/>
        <a:lstStyle/>
        <a:p>
          <a:r>
            <a:rPr lang="en-US" sz="1800" dirty="0" err="1" smtClean="0"/>
            <a:t>Tempatkan</a:t>
          </a:r>
          <a:r>
            <a:rPr lang="en-US" sz="1800" dirty="0" smtClean="0"/>
            <a:t> </a:t>
          </a:r>
          <a:r>
            <a:rPr lang="en-US" sz="1800" dirty="0" err="1" smtClean="0"/>
            <a:t>layar</a:t>
          </a:r>
          <a:r>
            <a:rPr lang="en-US" sz="1800" dirty="0" smtClean="0"/>
            <a:t> </a:t>
          </a:r>
          <a:r>
            <a:rPr lang="en-US" sz="1800" dirty="0" err="1" smtClean="0"/>
            <a:t>tampilan</a:t>
          </a:r>
          <a:r>
            <a:rPr lang="en-US" sz="1800" dirty="0" smtClean="0"/>
            <a:t> </a:t>
          </a:r>
          <a:r>
            <a:rPr lang="en-US" sz="1800" dirty="0" err="1" smtClean="0"/>
            <a:t>sedemikian</a:t>
          </a:r>
          <a:r>
            <a:rPr lang="en-US" sz="1800" dirty="0" smtClean="0"/>
            <a:t> </a:t>
          </a:r>
          <a:r>
            <a:rPr lang="en-US" sz="1800" dirty="0" err="1" smtClean="0"/>
            <a:t>rupa</a:t>
          </a:r>
          <a:r>
            <a:rPr lang="en-US" sz="1800" dirty="0" smtClean="0"/>
            <a:t> </a:t>
          </a:r>
          <a:r>
            <a:rPr lang="en-US" sz="1800" dirty="0" err="1" smtClean="0"/>
            <a:t>sehingga</a:t>
          </a:r>
          <a:r>
            <a:rPr lang="en-US" sz="1800" dirty="0" smtClean="0"/>
            <a:t> </a:t>
          </a:r>
          <a:r>
            <a:rPr lang="en-US" sz="1800" dirty="0" err="1" smtClean="0"/>
            <a:t>kilauan</a:t>
          </a:r>
          <a:r>
            <a:rPr lang="en-US" sz="1800" dirty="0" smtClean="0"/>
            <a:t> yang </a:t>
          </a:r>
          <a:r>
            <a:rPr lang="en-US" sz="1800" dirty="0" err="1" smtClean="0"/>
            <a:t>disebabkan</a:t>
          </a:r>
          <a:r>
            <a:rPr lang="en-US" sz="1800" dirty="0" smtClean="0"/>
            <a:t> </a:t>
          </a:r>
          <a:r>
            <a:rPr lang="en-US" sz="1800" dirty="0" err="1" smtClean="0"/>
            <a:t>karena</a:t>
          </a:r>
          <a:r>
            <a:rPr lang="en-US" sz="1800" dirty="0" smtClean="0"/>
            <a:t> </a:t>
          </a:r>
          <a:r>
            <a:rPr lang="en-US" sz="1800" dirty="0" err="1" smtClean="0"/>
            <a:t>sumber</a:t>
          </a:r>
          <a:r>
            <a:rPr lang="en-US" sz="1800" dirty="0" smtClean="0"/>
            <a:t> </a:t>
          </a:r>
          <a:r>
            <a:rPr lang="en-US" sz="1800" dirty="0" err="1" smtClean="0"/>
            <a:t>cahaya</a:t>
          </a:r>
          <a:r>
            <a:rPr lang="en-US" sz="1800" dirty="0" smtClean="0"/>
            <a:t> di </a:t>
          </a:r>
          <a:r>
            <a:rPr lang="en-US" sz="1800" dirty="0" err="1" smtClean="0"/>
            <a:t>atas</a:t>
          </a:r>
          <a:r>
            <a:rPr lang="en-US" sz="1800" dirty="0" smtClean="0"/>
            <a:t> </a:t>
          </a:r>
          <a:r>
            <a:rPr lang="en-US" sz="1800" dirty="0" err="1" smtClean="0"/>
            <a:t>kepala</a:t>
          </a:r>
          <a:r>
            <a:rPr lang="en-US" sz="1800" dirty="0" smtClean="0"/>
            <a:t> </a:t>
          </a:r>
          <a:r>
            <a:rPr lang="en-US" sz="1800" dirty="0" err="1" smtClean="0"/>
            <a:t>dapat</a:t>
          </a:r>
          <a:r>
            <a:rPr lang="en-US" sz="1800" dirty="0" smtClean="0"/>
            <a:t> </a:t>
          </a:r>
          <a:r>
            <a:rPr lang="en-US" sz="1800" dirty="0" err="1" smtClean="0"/>
            <a:t>dihindarkan</a:t>
          </a:r>
          <a:endParaRPr lang="en-US" sz="1800" dirty="0"/>
        </a:p>
      </dgm:t>
    </dgm:pt>
    <dgm:pt modelId="{0DAE6332-6874-47B4-B9CB-1F81D3BE11CB}" type="parTrans" cxnId="{712AE812-EAFE-41FF-B79B-804FC7B4201F}">
      <dgm:prSet/>
      <dgm:spPr/>
      <dgm:t>
        <a:bodyPr/>
        <a:lstStyle/>
        <a:p>
          <a:endParaRPr lang="en-US"/>
        </a:p>
      </dgm:t>
    </dgm:pt>
    <dgm:pt modelId="{2C4CD47F-B8CE-4F27-9446-D1C911041397}" type="sibTrans" cxnId="{712AE812-EAFE-41FF-B79B-804FC7B4201F}">
      <dgm:prSet/>
      <dgm:spPr/>
      <dgm:t>
        <a:bodyPr/>
        <a:lstStyle/>
        <a:p>
          <a:endParaRPr lang="en-US"/>
        </a:p>
      </dgm:t>
    </dgm:pt>
    <dgm:pt modelId="{6BA13145-C762-4453-85EB-563F6C517888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173CCC6-7D55-4033-9416-67EA170A16A9}" type="parTrans" cxnId="{20E8E70D-16C3-43BB-B446-ED2C018D38AB}">
      <dgm:prSet/>
      <dgm:spPr/>
      <dgm:t>
        <a:bodyPr/>
        <a:lstStyle/>
        <a:p>
          <a:endParaRPr lang="en-US"/>
        </a:p>
      </dgm:t>
    </dgm:pt>
    <dgm:pt modelId="{9EA0A52A-7B2F-4D53-B83A-5D185E6B1B29}" type="sibTrans" cxnId="{20E8E70D-16C3-43BB-B446-ED2C018D38AB}">
      <dgm:prSet/>
      <dgm:spPr/>
      <dgm:t>
        <a:bodyPr/>
        <a:lstStyle/>
        <a:p>
          <a:endParaRPr lang="en-US"/>
        </a:p>
      </dgm:t>
    </dgm:pt>
    <dgm:pt modelId="{CD9FA3E8-AA39-4939-AD19-C54620A123CC}">
      <dgm:prSet phldrT="[Text]" custT="1"/>
      <dgm:spPr/>
      <dgm:t>
        <a:bodyPr/>
        <a:lstStyle/>
        <a:p>
          <a:endParaRPr lang="en-US" sz="1800" dirty="0"/>
        </a:p>
      </dgm:t>
    </dgm:pt>
    <dgm:pt modelId="{81FB88C0-456E-4968-BE24-A76B0256EE0B}" type="parTrans" cxnId="{B37D8D3B-2808-4623-A64A-5C71B38FA084}">
      <dgm:prSet/>
      <dgm:spPr/>
      <dgm:t>
        <a:bodyPr/>
        <a:lstStyle/>
        <a:p>
          <a:endParaRPr lang="en-US"/>
        </a:p>
      </dgm:t>
    </dgm:pt>
    <dgm:pt modelId="{6C53EB45-1A54-4092-A6B2-614BFD835F41}" type="sibTrans" cxnId="{B37D8D3B-2808-4623-A64A-5C71B38FA084}">
      <dgm:prSet/>
      <dgm:spPr/>
      <dgm:t>
        <a:bodyPr/>
        <a:lstStyle/>
        <a:p>
          <a:endParaRPr lang="en-US"/>
        </a:p>
      </dgm:t>
    </dgm:pt>
    <dgm:pt modelId="{5E8CA5CB-ED86-4CE5-A749-76CBDA70D35B}">
      <dgm:prSet phldrT="[Text]" custT="1"/>
      <dgm:spPr/>
      <dgm:t>
        <a:bodyPr/>
        <a:lstStyle/>
        <a:p>
          <a:r>
            <a:rPr lang="en-US" sz="1800" dirty="0" err="1" smtClean="0"/>
            <a:t>Gunakan</a:t>
          </a:r>
          <a:r>
            <a:rPr lang="en-US" sz="1800" dirty="0" smtClean="0"/>
            <a:t> </a:t>
          </a:r>
          <a:r>
            <a:rPr lang="en-US" sz="1800" dirty="0" err="1" smtClean="0"/>
            <a:t>penutup</a:t>
          </a:r>
          <a:r>
            <a:rPr lang="en-US" sz="1800" dirty="0" smtClean="0"/>
            <a:t> </a:t>
          </a:r>
          <a:r>
            <a:rPr lang="en-US" sz="1800" dirty="0" err="1" smtClean="0"/>
            <a:t>jendela</a:t>
          </a:r>
          <a:r>
            <a:rPr lang="en-US" sz="1800" dirty="0" smtClean="0"/>
            <a:t> yang </a:t>
          </a:r>
          <a:r>
            <a:rPr lang="en-US" sz="1800" dirty="0" err="1" smtClean="0"/>
            <a:t>mampu</a:t>
          </a:r>
          <a:r>
            <a:rPr lang="en-US" sz="1800" dirty="0" smtClean="0"/>
            <a:t> </a:t>
          </a:r>
          <a:r>
            <a:rPr lang="en-US" sz="1800" dirty="0" err="1" smtClean="0"/>
            <a:t>mengendalikan</a:t>
          </a:r>
          <a:r>
            <a:rPr lang="en-US" sz="1800" dirty="0" smtClean="0"/>
            <a:t>  </a:t>
          </a:r>
          <a:r>
            <a:rPr lang="en-US" sz="1800" dirty="0" err="1" smtClean="0"/>
            <a:t>banyaknya</a:t>
          </a:r>
          <a:r>
            <a:rPr lang="en-US" sz="1800" dirty="0" smtClean="0"/>
            <a:t> </a:t>
          </a:r>
          <a:r>
            <a:rPr lang="en-US" sz="1800" dirty="0" err="1" smtClean="0"/>
            <a:t>cahaya</a:t>
          </a:r>
          <a:r>
            <a:rPr lang="en-US" sz="1800" dirty="0" smtClean="0"/>
            <a:t> </a:t>
          </a:r>
          <a:r>
            <a:rPr lang="en-US" sz="1800" dirty="0" err="1" smtClean="0"/>
            <a:t>matahari</a:t>
          </a:r>
          <a:r>
            <a:rPr lang="en-US" sz="1800" dirty="0" smtClean="0"/>
            <a:t> yang </a:t>
          </a:r>
          <a:r>
            <a:rPr lang="en-US" sz="1800" dirty="0" err="1" smtClean="0"/>
            <a:t>masuk</a:t>
          </a:r>
          <a:r>
            <a:rPr lang="en-US" sz="1800" dirty="0" smtClean="0"/>
            <a:t> </a:t>
          </a:r>
          <a:r>
            <a:rPr lang="en-US" sz="1800" dirty="0" err="1" smtClean="0"/>
            <a:t>ke</a:t>
          </a:r>
          <a:r>
            <a:rPr lang="en-US" sz="1800" dirty="0" smtClean="0"/>
            <a:t> </a:t>
          </a:r>
          <a:r>
            <a:rPr lang="en-US" sz="1800" dirty="0" err="1" smtClean="0"/>
            <a:t>dalam</a:t>
          </a:r>
          <a:r>
            <a:rPr lang="en-US" sz="1800" dirty="0" smtClean="0"/>
            <a:t> </a:t>
          </a:r>
          <a:r>
            <a:rPr lang="en-US" sz="1800" dirty="0" err="1" smtClean="0"/>
            <a:t>ruangan</a:t>
          </a:r>
          <a:endParaRPr lang="en-US" sz="1800" dirty="0"/>
        </a:p>
      </dgm:t>
    </dgm:pt>
    <dgm:pt modelId="{524BA475-CE34-4E56-9A75-B8CE9E5A2408}" type="parTrans" cxnId="{822FBF67-4F48-434D-AE10-B19923D8D3DE}">
      <dgm:prSet/>
      <dgm:spPr/>
      <dgm:t>
        <a:bodyPr/>
        <a:lstStyle/>
        <a:p>
          <a:endParaRPr lang="en-US"/>
        </a:p>
      </dgm:t>
    </dgm:pt>
    <dgm:pt modelId="{2D2ECA56-E40C-4D10-8565-2D6FC67911E2}" type="sibTrans" cxnId="{822FBF67-4F48-434D-AE10-B19923D8D3DE}">
      <dgm:prSet/>
      <dgm:spPr/>
      <dgm:t>
        <a:bodyPr/>
        <a:lstStyle/>
        <a:p>
          <a:endParaRPr lang="en-US"/>
        </a:p>
      </dgm:t>
    </dgm:pt>
    <dgm:pt modelId="{47EF80BD-885D-413A-B66C-FE8A81E02B97}">
      <dgm:prSet custT="1"/>
      <dgm:spPr/>
      <dgm:t>
        <a:bodyPr/>
        <a:lstStyle/>
        <a:p>
          <a:r>
            <a:rPr lang="en-US" sz="1800" dirty="0" smtClean="0"/>
            <a:t>Hindarkan menggunakan sumber cahaya yang sangat </a:t>
          </a:r>
          <a:r>
            <a:rPr lang="en-US" sz="1800" dirty="0" err="1" smtClean="0"/>
            <a:t>terang</a:t>
          </a:r>
          <a:r>
            <a:rPr lang="en-US" sz="1800" dirty="0" smtClean="0"/>
            <a:t> .</a:t>
          </a:r>
          <a:r>
            <a:rPr lang="en-US" sz="1800" dirty="0" err="1" smtClean="0"/>
            <a:t>Gunakan</a:t>
          </a:r>
          <a:r>
            <a:rPr lang="en-US" sz="1800" dirty="0" smtClean="0"/>
            <a:t> </a:t>
          </a:r>
          <a:r>
            <a:rPr lang="en-US" sz="1800" dirty="0" err="1" smtClean="0"/>
            <a:t>cahaya</a:t>
          </a:r>
          <a:r>
            <a:rPr lang="en-US" sz="1800" dirty="0" smtClean="0"/>
            <a:t> </a:t>
          </a:r>
          <a:r>
            <a:rPr lang="en-US" sz="1800" dirty="0" err="1" smtClean="0"/>
            <a:t>tak</a:t>
          </a:r>
          <a:r>
            <a:rPr lang="en-US" sz="1800" dirty="0" smtClean="0"/>
            <a:t> </a:t>
          </a:r>
          <a:r>
            <a:rPr lang="en-US" sz="1800" dirty="0" err="1" smtClean="0"/>
            <a:t>langsung</a:t>
          </a:r>
          <a:r>
            <a:rPr lang="en-US" sz="1800" dirty="0" smtClean="0"/>
            <a:t> </a:t>
          </a:r>
          <a:r>
            <a:rPr lang="en-US" sz="1800" dirty="0" err="1" smtClean="0"/>
            <a:t>untuk</a:t>
          </a:r>
          <a:r>
            <a:rPr lang="en-US" sz="1800" dirty="0" smtClean="0"/>
            <a:t> </a:t>
          </a:r>
          <a:r>
            <a:rPr lang="en-US" sz="1800" dirty="0" err="1" smtClean="0"/>
            <a:t>menghindari</a:t>
          </a:r>
          <a:r>
            <a:rPr lang="en-US" sz="1800" dirty="0" smtClean="0"/>
            <a:t> </a:t>
          </a:r>
          <a:r>
            <a:rPr lang="en-US" sz="1800" dirty="0" err="1" smtClean="0"/>
            <a:t>adanya</a:t>
          </a:r>
          <a:r>
            <a:rPr lang="en-US" sz="1800" dirty="0" smtClean="0"/>
            <a:t> </a:t>
          </a:r>
          <a:r>
            <a:rPr lang="en-US" sz="1800" dirty="0" err="1" smtClean="0"/>
            <a:t>bintik</a:t>
          </a:r>
          <a:r>
            <a:rPr lang="en-US" sz="1800" dirty="0" smtClean="0"/>
            <a:t> </a:t>
          </a:r>
          <a:r>
            <a:rPr lang="en-US" sz="1800" dirty="0" err="1" smtClean="0"/>
            <a:t>cerah</a:t>
          </a:r>
          <a:r>
            <a:rPr lang="en-US" sz="1800" dirty="0" smtClean="0"/>
            <a:t> </a:t>
          </a:r>
          <a:r>
            <a:rPr lang="en-US" sz="1800" dirty="0" err="1" smtClean="0"/>
            <a:t>pada</a:t>
          </a:r>
          <a:r>
            <a:rPr lang="en-US" sz="1800" dirty="0" smtClean="0"/>
            <a:t> </a:t>
          </a:r>
          <a:r>
            <a:rPr lang="en-US" sz="1800" dirty="0" err="1" smtClean="0"/>
            <a:t>layar</a:t>
          </a:r>
          <a:r>
            <a:rPr lang="en-US" sz="1800" dirty="0" smtClean="0"/>
            <a:t> </a:t>
          </a:r>
          <a:r>
            <a:rPr lang="en-US" sz="1800" dirty="0" err="1" smtClean="0"/>
            <a:t>tampilan</a:t>
          </a:r>
          <a:endParaRPr lang="en-US" sz="1800" dirty="0"/>
        </a:p>
      </dgm:t>
    </dgm:pt>
    <dgm:pt modelId="{40055DBB-A78D-43E5-85D4-EB40CBBAE948}" type="parTrans" cxnId="{54C21A8A-05E8-41CD-B6A7-16C497EA9212}">
      <dgm:prSet/>
      <dgm:spPr/>
      <dgm:t>
        <a:bodyPr/>
        <a:lstStyle/>
        <a:p>
          <a:endParaRPr lang="en-US"/>
        </a:p>
      </dgm:t>
    </dgm:pt>
    <dgm:pt modelId="{7645C1BE-1982-418C-9B5B-6D7958A1F899}" type="sibTrans" cxnId="{54C21A8A-05E8-41CD-B6A7-16C497EA9212}">
      <dgm:prSet/>
      <dgm:spPr/>
      <dgm:t>
        <a:bodyPr/>
        <a:lstStyle/>
        <a:p>
          <a:endParaRPr lang="en-US"/>
        </a:p>
      </dgm:t>
    </dgm:pt>
    <dgm:pt modelId="{A8DCA0AB-DA91-46B8-9CAF-177B5290424A}">
      <dgm:prSet phldrT="[Text]" custT="1"/>
      <dgm:spPr/>
      <dgm:t>
        <a:bodyPr/>
        <a:lstStyle/>
        <a:p>
          <a:endParaRPr lang="en-US" sz="1800" dirty="0"/>
        </a:p>
      </dgm:t>
    </dgm:pt>
    <dgm:pt modelId="{4F252E4F-4F19-4093-AF2A-C90D42B3325F}" type="parTrans" cxnId="{02C63F3F-8754-41AC-8FE9-7F5BCAA90D9C}">
      <dgm:prSet/>
      <dgm:spPr/>
      <dgm:t>
        <a:bodyPr/>
        <a:lstStyle/>
        <a:p>
          <a:endParaRPr lang="en-US"/>
        </a:p>
      </dgm:t>
    </dgm:pt>
    <dgm:pt modelId="{1557E07B-D7D1-4BCF-82C1-B75C8C16389E}" type="sibTrans" cxnId="{02C63F3F-8754-41AC-8FE9-7F5BCAA90D9C}">
      <dgm:prSet/>
      <dgm:spPr/>
      <dgm:t>
        <a:bodyPr/>
        <a:lstStyle/>
        <a:p>
          <a:endParaRPr lang="en-US"/>
        </a:p>
      </dgm:t>
    </dgm:pt>
    <dgm:pt modelId="{A39F2887-E181-4D35-81FB-61991A2F80C0}" type="pres">
      <dgm:prSet presAssocID="{F542CCF2-4528-47D1-957A-9B33F89C84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0EA31-1A34-47EE-9F24-86E7A7673697}" type="pres">
      <dgm:prSet presAssocID="{78B71781-FF33-487C-84A2-D9E68E621FBE}" presName="linNode" presStyleCnt="0"/>
      <dgm:spPr/>
      <dgm:t>
        <a:bodyPr/>
        <a:lstStyle/>
        <a:p>
          <a:endParaRPr lang="en-US"/>
        </a:p>
      </dgm:t>
    </dgm:pt>
    <dgm:pt modelId="{E760E695-51E6-49EA-AFA3-96B382F7DCB1}" type="pres">
      <dgm:prSet presAssocID="{78B71781-FF33-487C-84A2-D9E68E621FBE}" presName="parentText" presStyleLbl="node1" presStyleIdx="0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D152B-A160-411D-83C0-33544E40F034}" type="pres">
      <dgm:prSet presAssocID="{78B71781-FF33-487C-84A2-D9E68E621FBE}" presName="descendantText" presStyleLbl="alignAccFollowNode1" presStyleIdx="0" presStyleCnt="4" custScaleX="10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A0B5B-0FC5-4CED-A61C-4DB6247B4733}" type="pres">
      <dgm:prSet presAssocID="{DD113712-FD9E-4D6F-8446-5253211F04E1}" presName="sp" presStyleCnt="0"/>
      <dgm:spPr/>
      <dgm:t>
        <a:bodyPr/>
        <a:lstStyle/>
        <a:p>
          <a:endParaRPr lang="en-US"/>
        </a:p>
      </dgm:t>
    </dgm:pt>
    <dgm:pt modelId="{6CA0C71E-1118-4EBE-BF77-CE345BF7094F}" type="pres">
      <dgm:prSet presAssocID="{DAE525ED-AF09-440B-8348-27951C07F96E}" presName="linNode" presStyleCnt="0"/>
      <dgm:spPr/>
      <dgm:t>
        <a:bodyPr/>
        <a:lstStyle/>
        <a:p>
          <a:endParaRPr lang="en-US"/>
        </a:p>
      </dgm:t>
    </dgm:pt>
    <dgm:pt modelId="{1685BA80-CD95-4EC7-8248-0D85734A2CC3}" type="pres">
      <dgm:prSet presAssocID="{DAE525ED-AF09-440B-8348-27951C07F96E}" presName="parentText" presStyleLbl="node1" presStyleIdx="1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7AE7C-C189-48EC-8F01-D0B72F513188}" type="pres">
      <dgm:prSet presAssocID="{DAE525ED-AF09-440B-8348-27951C07F96E}" presName="descendantText" presStyleLbl="alignAccFollowNode1" presStyleIdx="1" presStyleCnt="4" custScaleX="108333" custScaleY="117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64889-7F25-4F00-9731-A93471851676}" type="pres">
      <dgm:prSet presAssocID="{27ED539F-F62A-4770-A10B-4C84037E5A72}" presName="sp" presStyleCnt="0"/>
      <dgm:spPr/>
      <dgm:t>
        <a:bodyPr/>
        <a:lstStyle/>
        <a:p>
          <a:endParaRPr lang="en-US"/>
        </a:p>
      </dgm:t>
    </dgm:pt>
    <dgm:pt modelId="{49E29060-5B35-4527-9943-1AE2A58F3B5F}" type="pres">
      <dgm:prSet presAssocID="{256066FD-7389-4C04-BEB4-A307BBAE6F4F}" presName="linNode" presStyleCnt="0"/>
      <dgm:spPr/>
      <dgm:t>
        <a:bodyPr/>
        <a:lstStyle/>
        <a:p>
          <a:endParaRPr lang="en-US"/>
        </a:p>
      </dgm:t>
    </dgm:pt>
    <dgm:pt modelId="{CBC1F7AF-4AE6-4D7E-84C4-56E3C043A9FC}" type="pres">
      <dgm:prSet presAssocID="{256066FD-7389-4C04-BEB4-A307BBAE6F4F}" presName="parentText" presStyleLbl="node1" presStyleIdx="2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F6D4E-4CD4-49C0-B9DF-078C4D02382D}" type="pres">
      <dgm:prSet presAssocID="{256066FD-7389-4C04-BEB4-A307BBAE6F4F}" presName="descendantText" presStyleLbl="alignAccFollowNode1" presStyleIdx="2" presStyleCnt="4" custScaleX="10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44BC6-B22E-4ABC-B762-8B202AA00946}" type="pres">
      <dgm:prSet presAssocID="{917E5786-80F8-45FF-8700-754F7E8E9B50}" presName="sp" presStyleCnt="0"/>
      <dgm:spPr/>
      <dgm:t>
        <a:bodyPr/>
        <a:lstStyle/>
        <a:p>
          <a:endParaRPr lang="en-US"/>
        </a:p>
      </dgm:t>
    </dgm:pt>
    <dgm:pt modelId="{8F41D742-323D-425D-8E90-8FAFDF05483C}" type="pres">
      <dgm:prSet presAssocID="{6BA13145-C762-4453-85EB-563F6C517888}" presName="linNode" presStyleCnt="0"/>
      <dgm:spPr/>
      <dgm:t>
        <a:bodyPr/>
        <a:lstStyle/>
        <a:p>
          <a:endParaRPr lang="en-US"/>
        </a:p>
      </dgm:t>
    </dgm:pt>
    <dgm:pt modelId="{B53398BC-8789-4798-BEE5-332E63D1672E}" type="pres">
      <dgm:prSet presAssocID="{6BA13145-C762-4453-85EB-563F6C517888}" presName="parentText" presStyleLbl="node1" presStyleIdx="3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0744A-BDA4-4E61-8287-7C2C17EFC250}" type="pres">
      <dgm:prSet presAssocID="{6BA13145-C762-4453-85EB-563F6C517888}" presName="descendantText" presStyleLbl="alignAccFollowNode1" presStyleIdx="3" presStyleCnt="4" custScaleX="108333" custScaleY="12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1F74F-D537-4030-A958-6225E8D2E55D}" type="presOf" srcId="{47EF80BD-885D-413A-B66C-FE8A81E02B97}" destId="{4760744A-BDA4-4E61-8287-7C2C17EFC250}" srcOrd="0" destOrd="1" presId="urn:microsoft.com/office/officeart/2005/8/layout/vList5"/>
    <dgm:cxn modelId="{CE070703-E225-4B96-B826-59DF4B8283BA}" type="presOf" srcId="{DAE525ED-AF09-440B-8348-27951C07F96E}" destId="{1685BA80-CD95-4EC7-8248-0D85734A2CC3}" srcOrd="0" destOrd="0" presId="urn:microsoft.com/office/officeart/2005/8/layout/vList5"/>
    <dgm:cxn modelId="{B37D8D3B-2808-4623-A64A-5C71B38FA084}" srcId="{6BA13145-C762-4453-85EB-563F6C517888}" destId="{CD9FA3E8-AA39-4939-AD19-C54620A123CC}" srcOrd="0" destOrd="0" parTransId="{81FB88C0-456E-4968-BE24-A76B0256EE0B}" sibTransId="{6C53EB45-1A54-4092-A6B2-614BFD835F41}"/>
    <dgm:cxn modelId="{BB187AE7-23FE-4A9E-8DF7-9A29C501ECAA}" type="presOf" srcId="{A576B46C-AF81-4B4F-9EA2-06E916BAD3BB}" destId="{9E2D152B-A160-411D-83C0-33544E40F034}" srcOrd="0" destOrd="0" presId="urn:microsoft.com/office/officeart/2005/8/layout/vList5"/>
    <dgm:cxn modelId="{822FBF67-4F48-434D-AE10-B19923D8D3DE}" srcId="{DAE525ED-AF09-440B-8348-27951C07F96E}" destId="{5E8CA5CB-ED86-4CE5-A749-76CBDA70D35B}" srcOrd="0" destOrd="0" parTransId="{524BA475-CE34-4E56-9A75-B8CE9E5A2408}" sibTransId="{2D2ECA56-E40C-4D10-8565-2D6FC67911E2}"/>
    <dgm:cxn modelId="{B7CCBBE7-30BB-4869-898D-CE6C88472E3E}" srcId="{F542CCF2-4528-47D1-957A-9B33F89C84D3}" destId="{256066FD-7389-4C04-BEB4-A307BBAE6F4F}" srcOrd="2" destOrd="0" parTransId="{132FEDF0-9A5C-4EF2-AA0E-D5BF86AF723A}" sibTransId="{917E5786-80F8-45FF-8700-754F7E8E9B50}"/>
    <dgm:cxn modelId="{4979BDBB-9D39-4216-B146-3E523B879555}" type="presOf" srcId="{A8DCA0AB-DA91-46B8-9CAF-177B5290424A}" destId="{4760744A-BDA4-4E61-8287-7C2C17EFC250}" srcOrd="0" destOrd="2" presId="urn:microsoft.com/office/officeart/2005/8/layout/vList5"/>
    <dgm:cxn modelId="{54C21A8A-05E8-41CD-B6A7-16C497EA9212}" srcId="{6BA13145-C762-4453-85EB-563F6C517888}" destId="{47EF80BD-885D-413A-B66C-FE8A81E02B97}" srcOrd="1" destOrd="0" parTransId="{40055DBB-A78D-43E5-85D4-EB40CBBAE948}" sibTransId="{7645C1BE-1982-418C-9B5B-6D7958A1F899}"/>
    <dgm:cxn modelId="{CB546BE4-1224-4ED5-93CB-AE56CC7FD6F2}" type="presOf" srcId="{CD9FA3E8-AA39-4939-AD19-C54620A123CC}" destId="{4760744A-BDA4-4E61-8287-7C2C17EFC250}" srcOrd="0" destOrd="0" presId="urn:microsoft.com/office/officeart/2005/8/layout/vList5"/>
    <dgm:cxn modelId="{D9B541F3-D05A-487C-82E0-5ED3A744C4EE}" srcId="{F542CCF2-4528-47D1-957A-9B33F89C84D3}" destId="{78B71781-FF33-487C-84A2-D9E68E621FBE}" srcOrd="0" destOrd="0" parTransId="{1F52690E-272D-4B00-A933-A743079EFDFA}" sibTransId="{DD113712-FD9E-4D6F-8446-5253211F04E1}"/>
    <dgm:cxn modelId="{20E8E70D-16C3-43BB-B446-ED2C018D38AB}" srcId="{F542CCF2-4528-47D1-957A-9B33F89C84D3}" destId="{6BA13145-C762-4453-85EB-563F6C517888}" srcOrd="3" destOrd="0" parTransId="{0173CCC6-7D55-4033-9416-67EA170A16A9}" sibTransId="{9EA0A52A-7B2F-4D53-B83A-5D185E6B1B29}"/>
    <dgm:cxn modelId="{CB18BC9D-8449-4D79-8FC8-745019A30E4A}" type="presOf" srcId="{28204445-75C7-4DDC-8D57-A7BD9163FDDA}" destId="{0D9F6D4E-4CD4-49C0-B9DF-078C4D02382D}" srcOrd="0" destOrd="0" presId="urn:microsoft.com/office/officeart/2005/8/layout/vList5"/>
    <dgm:cxn modelId="{02C63F3F-8754-41AC-8FE9-7F5BCAA90D9C}" srcId="{6BA13145-C762-4453-85EB-563F6C517888}" destId="{A8DCA0AB-DA91-46B8-9CAF-177B5290424A}" srcOrd="2" destOrd="0" parTransId="{4F252E4F-4F19-4093-AF2A-C90D42B3325F}" sibTransId="{1557E07B-D7D1-4BCF-82C1-B75C8C16389E}"/>
    <dgm:cxn modelId="{D0871C35-39CF-49C0-94A4-BA424473B6E0}" type="presOf" srcId="{256066FD-7389-4C04-BEB4-A307BBAE6F4F}" destId="{CBC1F7AF-4AE6-4D7E-84C4-56E3C043A9FC}" srcOrd="0" destOrd="0" presId="urn:microsoft.com/office/officeart/2005/8/layout/vList5"/>
    <dgm:cxn modelId="{11E8C895-55B2-48FE-96F5-2C368ED78FC2}" srcId="{78B71781-FF33-487C-84A2-D9E68E621FBE}" destId="{A576B46C-AF81-4B4F-9EA2-06E916BAD3BB}" srcOrd="0" destOrd="0" parTransId="{556B7B8C-AEC0-413C-870F-3AE207B532D3}" sibTransId="{30CDD278-62F6-4FBF-B086-15BBCA679802}"/>
    <dgm:cxn modelId="{DCF12A87-E7C0-421F-9F44-056A15CAD2D9}" type="presOf" srcId="{6BA13145-C762-4453-85EB-563F6C517888}" destId="{B53398BC-8789-4798-BEE5-332E63D1672E}" srcOrd="0" destOrd="0" presId="urn:microsoft.com/office/officeart/2005/8/layout/vList5"/>
    <dgm:cxn modelId="{5887451C-6E98-4935-ACC6-E0292495B7E9}" type="presOf" srcId="{F542CCF2-4528-47D1-957A-9B33F89C84D3}" destId="{A39F2887-E181-4D35-81FB-61991A2F80C0}" srcOrd="0" destOrd="0" presId="urn:microsoft.com/office/officeart/2005/8/layout/vList5"/>
    <dgm:cxn modelId="{C0316E4D-608C-4840-B6EF-BBB3849C9FE8}" type="presOf" srcId="{78B71781-FF33-487C-84A2-D9E68E621FBE}" destId="{E760E695-51E6-49EA-AFA3-96B382F7DCB1}" srcOrd="0" destOrd="0" presId="urn:microsoft.com/office/officeart/2005/8/layout/vList5"/>
    <dgm:cxn modelId="{712AE812-EAFE-41FF-B79B-804FC7B4201F}" srcId="{256066FD-7389-4C04-BEB4-A307BBAE6F4F}" destId="{28204445-75C7-4DDC-8D57-A7BD9163FDDA}" srcOrd="0" destOrd="0" parTransId="{0DAE6332-6874-47B4-B9CB-1F81D3BE11CB}" sibTransId="{2C4CD47F-B8CE-4F27-9446-D1C911041397}"/>
    <dgm:cxn modelId="{DC8B3E6D-D1CF-47A7-BD4C-A7F90D1410A8}" srcId="{F542CCF2-4528-47D1-957A-9B33F89C84D3}" destId="{DAE525ED-AF09-440B-8348-27951C07F96E}" srcOrd="1" destOrd="0" parTransId="{147F1427-BFFB-43D9-A39B-9ADEF7F46697}" sibTransId="{27ED539F-F62A-4770-A10B-4C84037E5A72}"/>
    <dgm:cxn modelId="{BBF90865-5A87-4433-AB84-C82068AAEE1A}" type="presOf" srcId="{5E8CA5CB-ED86-4CE5-A749-76CBDA70D35B}" destId="{88A7AE7C-C189-48EC-8F01-D0B72F513188}" srcOrd="0" destOrd="0" presId="urn:microsoft.com/office/officeart/2005/8/layout/vList5"/>
    <dgm:cxn modelId="{652A8734-531E-4BD3-B9F5-95E6EFEBBDC4}" type="presParOf" srcId="{A39F2887-E181-4D35-81FB-61991A2F80C0}" destId="{2C10EA31-1A34-47EE-9F24-86E7A7673697}" srcOrd="0" destOrd="0" presId="urn:microsoft.com/office/officeart/2005/8/layout/vList5"/>
    <dgm:cxn modelId="{BCE6E7E2-7855-4E5C-A7AB-994442E9E1C6}" type="presParOf" srcId="{2C10EA31-1A34-47EE-9F24-86E7A7673697}" destId="{E760E695-51E6-49EA-AFA3-96B382F7DCB1}" srcOrd="0" destOrd="0" presId="urn:microsoft.com/office/officeart/2005/8/layout/vList5"/>
    <dgm:cxn modelId="{39A88AEA-6E6B-431F-BE8D-0C2DB02182A2}" type="presParOf" srcId="{2C10EA31-1A34-47EE-9F24-86E7A7673697}" destId="{9E2D152B-A160-411D-83C0-33544E40F034}" srcOrd="1" destOrd="0" presId="urn:microsoft.com/office/officeart/2005/8/layout/vList5"/>
    <dgm:cxn modelId="{008D00D8-ACD4-47CA-BF18-85A6A00D0E1D}" type="presParOf" srcId="{A39F2887-E181-4D35-81FB-61991A2F80C0}" destId="{A54A0B5B-0FC5-4CED-A61C-4DB6247B4733}" srcOrd="1" destOrd="0" presId="urn:microsoft.com/office/officeart/2005/8/layout/vList5"/>
    <dgm:cxn modelId="{8D8993EE-7E53-4549-A726-E9614FF6A700}" type="presParOf" srcId="{A39F2887-E181-4D35-81FB-61991A2F80C0}" destId="{6CA0C71E-1118-4EBE-BF77-CE345BF7094F}" srcOrd="2" destOrd="0" presId="urn:microsoft.com/office/officeart/2005/8/layout/vList5"/>
    <dgm:cxn modelId="{0E82199D-7D98-4CA9-B4AD-3FE96057A13E}" type="presParOf" srcId="{6CA0C71E-1118-4EBE-BF77-CE345BF7094F}" destId="{1685BA80-CD95-4EC7-8248-0D85734A2CC3}" srcOrd="0" destOrd="0" presId="urn:microsoft.com/office/officeart/2005/8/layout/vList5"/>
    <dgm:cxn modelId="{65896FB3-BA05-4785-9DBB-FE4A69297FF1}" type="presParOf" srcId="{6CA0C71E-1118-4EBE-BF77-CE345BF7094F}" destId="{88A7AE7C-C189-48EC-8F01-D0B72F513188}" srcOrd="1" destOrd="0" presId="urn:microsoft.com/office/officeart/2005/8/layout/vList5"/>
    <dgm:cxn modelId="{FEF33797-80F8-426D-B209-E494E40F373E}" type="presParOf" srcId="{A39F2887-E181-4D35-81FB-61991A2F80C0}" destId="{2B164889-7F25-4F00-9731-A93471851676}" srcOrd="3" destOrd="0" presId="urn:microsoft.com/office/officeart/2005/8/layout/vList5"/>
    <dgm:cxn modelId="{9E2C34A6-9696-4998-8D1D-4D933E9EB04F}" type="presParOf" srcId="{A39F2887-E181-4D35-81FB-61991A2F80C0}" destId="{49E29060-5B35-4527-9943-1AE2A58F3B5F}" srcOrd="4" destOrd="0" presId="urn:microsoft.com/office/officeart/2005/8/layout/vList5"/>
    <dgm:cxn modelId="{6A716862-6C4F-4CEA-90B3-44DC4E04AF7B}" type="presParOf" srcId="{49E29060-5B35-4527-9943-1AE2A58F3B5F}" destId="{CBC1F7AF-4AE6-4D7E-84C4-56E3C043A9FC}" srcOrd="0" destOrd="0" presId="urn:microsoft.com/office/officeart/2005/8/layout/vList5"/>
    <dgm:cxn modelId="{1CF706EE-49F9-42A5-8EB3-1464106B15D6}" type="presParOf" srcId="{49E29060-5B35-4527-9943-1AE2A58F3B5F}" destId="{0D9F6D4E-4CD4-49C0-B9DF-078C4D02382D}" srcOrd="1" destOrd="0" presId="urn:microsoft.com/office/officeart/2005/8/layout/vList5"/>
    <dgm:cxn modelId="{ACB864F4-23EC-4D85-BCFC-15F43181BD27}" type="presParOf" srcId="{A39F2887-E181-4D35-81FB-61991A2F80C0}" destId="{3D644BC6-B22E-4ABC-B762-8B202AA00946}" srcOrd="5" destOrd="0" presId="urn:microsoft.com/office/officeart/2005/8/layout/vList5"/>
    <dgm:cxn modelId="{E7AA1B16-F7A3-4F0F-BE18-22D51231EB11}" type="presParOf" srcId="{A39F2887-E181-4D35-81FB-61991A2F80C0}" destId="{8F41D742-323D-425D-8E90-8FAFDF05483C}" srcOrd="6" destOrd="0" presId="urn:microsoft.com/office/officeart/2005/8/layout/vList5"/>
    <dgm:cxn modelId="{4F883287-DF8B-4813-A64A-C59BF42CFB47}" type="presParOf" srcId="{8F41D742-323D-425D-8E90-8FAFDF05483C}" destId="{B53398BC-8789-4798-BEE5-332E63D1672E}" srcOrd="0" destOrd="0" presId="urn:microsoft.com/office/officeart/2005/8/layout/vList5"/>
    <dgm:cxn modelId="{8492284E-314F-4A06-AA67-2582069091AB}" type="presParOf" srcId="{8F41D742-323D-425D-8E90-8FAFDF05483C}" destId="{4760744A-BDA4-4E61-8287-7C2C17EFC250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0F22034-DBFA-4142-BD5A-EF8EE486CF3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Adanya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Standardisasi</a:t>
          </a:r>
          <a:endParaRPr lang="en-US" dirty="0">
            <a:solidFill>
              <a:schemeClr val="tx1"/>
            </a:solidFill>
          </a:endParaRPr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Adanya</a:t>
          </a:r>
          <a:r>
            <a:rPr lang="en-US" dirty="0" smtClean="0">
              <a:solidFill>
                <a:schemeClr val="tx1"/>
              </a:solidFill>
            </a:rPr>
            <a:t> Stereotype</a:t>
          </a:r>
          <a:endParaRPr lang="en-US" dirty="0">
            <a:solidFill>
              <a:schemeClr val="tx1"/>
            </a:solidFill>
          </a:endParaRPr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E09E5FDF-96F1-45FC-9E84-C09B0B022C0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Menghubungkan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aksi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persepsi</a:t>
          </a:r>
          <a:endParaRPr lang="en-US" dirty="0">
            <a:solidFill>
              <a:schemeClr val="tx1"/>
            </a:solidFill>
          </a:endParaRPr>
        </a:p>
      </dgm:t>
    </dgm:pt>
    <dgm:pt modelId="{6EC64D03-7813-46B8-AE6E-623CC9577A65}" type="parTrans" cxnId="{16D7433C-696D-48BE-8ED2-D7587DF927AB}">
      <dgm:prSet/>
      <dgm:spPr/>
      <dgm:t>
        <a:bodyPr/>
        <a:lstStyle/>
        <a:p>
          <a:endParaRPr lang="en-US"/>
        </a:p>
      </dgm:t>
    </dgm:pt>
    <dgm:pt modelId="{55E4429B-0A6E-4034-B21E-D83C0F629A63}" type="sibTrans" cxnId="{16D7433C-696D-48BE-8ED2-D7587DF927AB}">
      <dgm:prSet/>
      <dgm:spPr/>
      <dgm:t>
        <a:bodyPr/>
        <a:lstStyle/>
        <a:p>
          <a:endParaRPr lang="en-US"/>
        </a:p>
      </dgm:t>
    </dgm:pt>
    <dgm:pt modelId="{14E8238F-320D-43F3-BFB3-C6D342DA23D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Mempermudah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pemaparan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Informasi</a:t>
          </a:r>
          <a:endParaRPr lang="en-US" dirty="0">
            <a:solidFill>
              <a:schemeClr val="tx1"/>
            </a:solidFill>
          </a:endParaRPr>
        </a:p>
      </dgm:t>
    </dgm:pt>
    <dgm:pt modelId="{43634494-8812-40A1-A664-38B77096850C}" type="parTrans" cxnId="{5A658D4A-6241-4009-9AED-3085CF0C39DC}">
      <dgm:prSet/>
      <dgm:spPr/>
      <dgm:t>
        <a:bodyPr/>
        <a:lstStyle/>
        <a:p>
          <a:endParaRPr lang="en-US"/>
        </a:p>
      </dgm:t>
    </dgm:pt>
    <dgm:pt modelId="{2171A29B-4CFD-4BD5-9CD2-A05663B2C08E}" type="sibTrans" cxnId="{5A658D4A-6241-4009-9AED-3085CF0C39DC}">
      <dgm:prSet/>
      <dgm:spPr/>
      <dgm:t>
        <a:bodyPr/>
        <a:lstStyle/>
        <a:p>
          <a:endParaRPr lang="en-US"/>
        </a:p>
      </dgm:t>
    </dgm:pt>
    <dgm:pt modelId="{0C20F940-7EFF-40F8-9F64-B33A9CB17D8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Menyajikan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informasi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secara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tepat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pada</a:t>
          </a:r>
          <a:r>
            <a:rPr lang="en-US" dirty="0" smtClean="0">
              <a:solidFill>
                <a:schemeClr val="tx1"/>
              </a:solidFill>
            </a:rPr>
            <a:t> level yang detail</a:t>
          </a:r>
          <a:endParaRPr lang="en-US" dirty="0">
            <a:solidFill>
              <a:schemeClr val="tx1"/>
            </a:solidFill>
          </a:endParaRPr>
        </a:p>
      </dgm:t>
    </dgm:pt>
    <dgm:pt modelId="{CC7E3964-6B55-4D62-A4D8-4D05A0971279}" type="parTrans" cxnId="{B0917B1B-2D53-48D2-A346-688320CECEB6}">
      <dgm:prSet/>
      <dgm:spPr/>
      <dgm:t>
        <a:bodyPr/>
        <a:lstStyle/>
        <a:p>
          <a:endParaRPr lang="en-US"/>
        </a:p>
      </dgm:t>
    </dgm:pt>
    <dgm:pt modelId="{ECE84C8B-73AD-4307-91D1-506C196A9FFC}" type="sibTrans" cxnId="{B0917B1B-2D53-48D2-A346-688320CECEB6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0" presStyleCnt="5"/>
      <dgm:spPr>
        <a:solidFill>
          <a:schemeClr val="accent6">
            <a:lumMod val="75000"/>
          </a:schemeClr>
        </a:solidFill>
      </dgm:spPr>
    </dgm:pt>
    <dgm:pt modelId="{0437B0BF-3D7B-4A94-B073-8CF5C11560EB}" type="pres">
      <dgm:prSet presAssocID="{90F22034-DBFA-4142-BD5A-EF8EE486CF39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1" presStyleCnt="5"/>
      <dgm:spPr>
        <a:solidFill>
          <a:schemeClr val="accent1">
            <a:lumMod val="75000"/>
          </a:schemeClr>
        </a:solidFill>
      </dgm:spPr>
    </dgm:pt>
    <dgm:pt modelId="{78EB3F51-0A6D-4DAA-90F7-F4150F78360F}" type="pres">
      <dgm:prSet presAssocID="{A0C8B055-C19F-4994-84CF-FB2863624012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3E49-B8EF-4172-A33B-E6C783CC0B23}" type="pres">
      <dgm:prSet presAssocID="{3D812D6E-2B7C-4B90-AFB2-DFEDB04BC589}" presName="spacing" presStyleCnt="0"/>
      <dgm:spPr/>
    </dgm:pt>
    <dgm:pt modelId="{FB101AC5-6D53-4FF8-9557-B3DDC2A4F4EA}" type="pres">
      <dgm:prSet presAssocID="{E09E5FDF-96F1-45FC-9E84-C09B0B022C00}" presName="composite" presStyleCnt="0"/>
      <dgm:spPr/>
    </dgm:pt>
    <dgm:pt modelId="{036FD7A3-6066-4D38-BC8A-55BF2F0437EC}" type="pres">
      <dgm:prSet presAssocID="{E09E5FDF-96F1-45FC-9E84-C09B0B022C00}" presName="imgShp" presStyleLbl="fgImgPlace1" presStyleIdx="2" presStyleCnt="5"/>
      <dgm:spPr>
        <a:solidFill>
          <a:srgbClr val="7030A0"/>
        </a:solidFill>
      </dgm:spPr>
    </dgm:pt>
    <dgm:pt modelId="{E2357BCA-C970-4839-A3E2-234C437DD255}" type="pres">
      <dgm:prSet presAssocID="{E09E5FDF-96F1-45FC-9E84-C09B0B022C00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558C3-2B8E-4D30-8387-C72C2CE99632}" type="pres">
      <dgm:prSet presAssocID="{55E4429B-0A6E-4034-B21E-D83C0F629A63}" presName="spacing" presStyleCnt="0"/>
      <dgm:spPr/>
    </dgm:pt>
    <dgm:pt modelId="{52C5F2F1-AD87-467F-BC15-189155A018B2}" type="pres">
      <dgm:prSet presAssocID="{14E8238F-320D-43F3-BFB3-C6D342DA23D7}" presName="composite" presStyleCnt="0"/>
      <dgm:spPr/>
    </dgm:pt>
    <dgm:pt modelId="{2BF8F4B5-C84E-41EC-B17B-4A260AFB704D}" type="pres">
      <dgm:prSet presAssocID="{14E8238F-320D-43F3-BFB3-C6D342DA23D7}" presName="imgShp" presStyleLbl="fgImgPlace1" presStyleIdx="3" presStyleCnt="5"/>
      <dgm:spPr>
        <a:solidFill>
          <a:srgbClr val="92D050"/>
        </a:solidFill>
      </dgm:spPr>
    </dgm:pt>
    <dgm:pt modelId="{F2740D70-5203-4C47-BCA2-6EBF9E98DF5C}" type="pres">
      <dgm:prSet presAssocID="{14E8238F-320D-43F3-BFB3-C6D342DA23D7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4AC6E-DC85-4678-B3F6-936EDF82C465}" type="pres">
      <dgm:prSet presAssocID="{2171A29B-4CFD-4BD5-9CD2-A05663B2C08E}" presName="spacing" presStyleCnt="0"/>
      <dgm:spPr/>
    </dgm:pt>
    <dgm:pt modelId="{669B9A38-37A7-46F2-AAA8-8E8DCB74E9E4}" type="pres">
      <dgm:prSet presAssocID="{0C20F940-7EFF-40F8-9F64-B33A9CB17D80}" presName="composite" presStyleCnt="0"/>
      <dgm:spPr/>
    </dgm:pt>
    <dgm:pt modelId="{419EFC35-1444-4CB4-8329-9D2E60711AEF}" type="pres">
      <dgm:prSet presAssocID="{0C20F940-7EFF-40F8-9F64-B33A9CB17D80}" presName="imgShp" presStyleLbl="fgImgPlace1" presStyleIdx="4" presStyleCnt="5"/>
      <dgm:spPr>
        <a:solidFill>
          <a:schemeClr val="bg2">
            <a:lumMod val="75000"/>
          </a:schemeClr>
        </a:solidFill>
      </dgm:spPr>
    </dgm:pt>
    <dgm:pt modelId="{FCB2FD48-90C0-4F3A-A50A-567296C079EF}" type="pres">
      <dgm:prSet presAssocID="{0C20F940-7EFF-40F8-9F64-B33A9CB17D8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83435D-B015-4CC8-AC75-5B63F8FAF066}" type="presOf" srcId="{14E8238F-320D-43F3-BFB3-C6D342DA23D7}" destId="{F2740D70-5203-4C47-BCA2-6EBF9E98DF5C}" srcOrd="0" destOrd="0" presId="urn:microsoft.com/office/officeart/2005/8/layout/vList3"/>
    <dgm:cxn modelId="{A0977333-41F2-4E88-A44A-D7452CFC3D8D}" type="presOf" srcId="{0C20F940-7EFF-40F8-9F64-B33A9CB17D80}" destId="{FCB2FD48-90C0-4F3A-A50A-567296C079EF}" srcOrd="0" destOrd="0" presId="urn:microsoft.com/office/officeart/2005/8/layout/vList3"/>
    <dgm:cxn modelId="{16D7433C-696D-48BE-8ED2-D7587DF927AB}" srcId="{6223488E-17D9-42E4-9702-CBE153E62601}" destId="{E09E5FDF-96F1-45FC-9E84-C09B0B022C00}" srcOrd="2" destOrd="0" parTransId="{6EC64D03-7813-46B8-AE6E-623CC9577A65}" sibTransId="{55E4429B-0A6E-4034-B21E-D83C0F629A63}"/>
    <dgm:cxn modelId="{851830AB-865F-4A57-B802-D5512C102BC8}" type="presOf" srcId="{6223488E-17D9-42E4-9702-CBE153E62601}" destId="{72905543-D4F0-4E81-B3E7-473BC80CCDBE}" srcOrd="0" destOrd="0" presId="urn:microsoft.com/office/officeart/2005/8/layout/vList3"/>
    <dgm:cxn modelId="{A69938C3-0F67-4B3F-A36A-F40EC2341769}" type="presOf" srcId="{A0C8B055-C19F-4994-84CF-FB2863624012}" destId="{78EB3F51-0A6D-4DAA-90F7-F4150F78360F}" srcOrd="0" destOrd="0" presId="urn:microsoft.com/office/officeart/2005/8/layout/vList3"/>
    <dgm:cxn modelId="{BE4EBC0B-54B4-4F79-AEDC-09A8366B632F}" srcId="{6223488E-17D9-42E4-9702-CBE153E62601}" destId="{A0C8B055-C19F-4994-84CF-FB2863624012}" srcOrd="1" destOrd="0" parTransId="{C534DE4C-62F9-43BB-B437-8C5DEB711807}" sibTransId="{3D812D6E-2B7C-4B90-AFB2-DFEDB04BC589}"/>
    <dgm:cxn modelId="{BCF2FDA2-17CC-4E34-8FA0-BF0F0A54D6D1}" type="presOf" srcId="{E09E5FDF-96F1-45FC-9E84-C09B0B022C00}" destId="{E2357BCA-C970-4839-A3E2-234C437DD255}" srcOrd="0" destOrd="0" presId="urn:microsoft.com/office/officeart/2005/8/layout/vList3"/>
    <dgm:cxn modelId="{B0917B1B-2D53-48D2-A346-688320CECEB6}" srcId="{6223488E-17D9-42E4-9702-CBE153E62601}" destId="{0C20F940-7EFF-40F8-9F64-B33A9CB17D80}" srcOrd="4" destOrd="0" parTransId="{CC7E3964-6B55-4D62-A4D8-4D05A0971279}" sibTransId="{ECE84C8B-73AD-4307-91D1-506C196A9FFC}"/>
    <dgm:cxn modelId="{5A658D4A-6241-4009-9AED-3085CF0C39DC}" srcId="{6223488E-17D9-42E4-9702-CBE153E62601}" destId="{14E8238F-320D-43F3-BFB3-C6D342DA23D7}" srcOrd="3" destOrd="0" parTransId="{43634494-8812-40A1-A664-38B77096850C}" sibTransId="{2171A29B-4CFD-4BD5-9CD2-A05663B2C08E}"/>
    <dgm:cxn modelId="{72154EFA-B7F4-40A0-9A5B-7E55B0F50851}" type="presOf" srcId="{90F22034-DBFA-4142-BD5A-EF8EE486CF39}" destId="{0437B0BF-3D7B-4A94-B073-8CF5C11560EB}" srcOrd="0" destOrd="0" presId="urn:microsoft.com/office/officeart/2005/8/layout/vList3"/>
    <dgm:cxn modelId="{8FBF8A34-2EE6-41E9-B2F5-76751EBECED8}" srcId="{6223488E-17D9-42E4-9702-CBE153E62601}" destId="{90F22034-DBFA-4142-BD5A-EF8EE486CF39}" srcOrd="0" destOrd="0" parTransId="{C6D369E1-F7E5-494E-9D3E-5454FF530894}" sibTransId="{47C4B739-F81F-4F48-93D2-BC24D9AEABCC}"/>
    <dgm:cxn modelId="{5A278948-781E-4387-B79A-AF080E032493}" type="presParOf" srcId="{72905543-D4F0-4E81-B3E7-473BC80CCDBE}" destId="{AF8E865F-2639-43D3-BDC7-C1908C98CCC6}" srcOrd="0" destOrd="0" presId="urn:microsoft.com/office/officeart/2005/8/layout/vList3"/>
    <dgm:cxn modelId="{BA5B0636-D6C3-49D5-BCFB-2BDB3B07050D}" type="presParOf" srcId="{AF8E865F-2639-43D3-BDC7-C1908C98CCC6}" destId="{D02EDAB2-B3D5-472D-A409-6E32FE7BD547}" srcOrd="0" destOrd="0" presId="urn:microsoft.com/office/officeart/2005/8/layout/vList3"/>
    <dgm:cxn modelId="{E3577DB3-6406-40B8-8292-FDBD0AF8D889}" type="presParOf" srcId="{AF8E865F-2639-43D3-BDC7-C1908C98CCC6}" destId="{0437B0BF-3D7B-4A94-B073-8CF5C11560EB}" srcOrd="1" destOrd="0" presId="urn:microsoft.com/office/officeart/2005/8/layout/vList3"/>
    <dgm:cxn modelId="{F5CDA3DF-EFB9-430B-BB4F-FE18768FB217}" type="presParOf" srcId="{72905543-D4F0-4E81-B3E7-473BC80CCDBE}" destId="{D2AB9851-A36E-44D6-864B-CAABA4F3D313}" srcOrd="1" destOrd="0" presId="urn:microsoft.com/office/officeart/2005/8/layout/vList3"/>
    <dgm:cxn modelId="{7ED379A0-47AC-4211-A36D-729023CC2E6F}" type="presParOf" srcId="{72905543-D4F0-4E81-B3E7-473BC80CCDBE}" destId="{0CFAA635-0F41-4276-BECD-A34ACBFB0D3C}" srcOrd="2" destOrd="0" presId="urn:microsoft.com/office/officeart/2005/8/layout/vList3"/>
    <dgm:cxn modelId="{F5D36104-3CED-451E-8AD8-ECF00721D912}" type="presParOf" srcId="{0CFAA635-0F41-4276-BECD-A34ACBFB0D3C}" destId="{850D88A0-8346-499C-9021-EA7180620949}" srcOrd="0" destOrd="0" presId="urn:microsoft.com/office/officeart/2005/8/layout/vList3"/>
    <dgm:cxn modelId="{19F1DBB6-90D9-479F-A648-9C666C0F45ED}" type="presParOf" srcId="{0CFAA635-0F41-4276-BECD-A34ACBFB0D3C}" destId="{78EB3F51-0A6D-4DAA-90F7-F4150F78360F}" srcOrd="1" destOrd="0" presId="urn:microsoft.com/office/officeart/2005/8/layout/vList3"/>
    <dgm:cxn modelId="{CF9A5E5D-2495-4A64-9B70-7E5DF8A15C6F}" type="presParOf" srcId="{72905543-D4F0-4E81-B3E7-473BC80CCDBE}" destId="{9B203E49-B8EF-4172-A33B-E6C783CC0B23}" srcOrd="3" destOrd="0" presId="urn:microsoft.com/office/officeart/2005/8/layout/vList3"/>
    <dgm:cxn modelId="{A9AB7BC2-9BCB-47BF-A89E-55F6C16173C4}" type="presParOf" srcId="{72905543-D4F0-4E81-B3E7-473BC80CCDBE}" destId="{FB101AC5-6D53-4FF8-9557-B3DDC2A4F4EA}" srcOrd="4" destOrd="0" presId="urn:microsoft.com/office/officeart/2005/8/layout/vList3"/>
    <dgm:cxn modelId="{D731BEDA-A788-45E5-BC97-F204DECBB895}" type="presParOf" srcId="{FB101AC5-6D53-4FF8-9557-B3DDC2A4F4EA}" destId="{036FD7A3-6066-4D38-BC8A-55BF2F0437EC}" srcOrd="0" destOrd="0" presId="urn:microsoft.com/office/officeart/2005/8/layout/vList3"/>
    <dgm:cxn modelId="{268F9067-81FC-4E5F-9D3C-3390758D7C44}" type="presParOf" srcId="{FB101AC5-6D53-4FF8-9557-B3DDC2A4F4EA}" destId="{E2357BCA-C970-4839-A3E2-234C437DD255}" srcOrd="1" destOrd="0" presId="urn:microsoft.com/office/officeart/2005/8/layout/vList3"/>
    <dgm:cxn modelId="{E7620C78-CF0D-4BBB-8F87-FA00BD0EFE1D}" type="presParOf" srcId="{72905543-D4F0-4E81-B3E7-473BC80CCDBE}" destId="{D35558C3-2B8E-4D30-8387-C72C2CE99632}" srcOrd="5" destOrd="0" presId="urn:microsoft.com/office/officeart/2005/8/layout/vList3"/>
    <dgm:cxn modelId="{F80DF0E6-7C85-4FB8-928E-A796C764556F}" type="presParOf" srcId="{72905543-D4F0-4E81-B3E7-473BC80CCDBE}" destId="{52C5F2F1-AD87-467F-BC15-189155A018B2}" srcOrd="6" destOrd="0" presId="urn:microsoft.com/office/officeart/2005/8/layout/vList3"/>
    <dgm:cxn modelId="{24C1F00D-8700-444E-804C-4F3AE9431685}" type="presParOf" srcId="{52C5F2F1-AD87-467F-BC15-189155A018B2}" destId="{2BF8F4B5-C84E-41EC-B17B-4A260AFB704D}" srcOrd="0" destOrd="0" presId="urn:microsoft.com/office/officeart/2005/8/layout/vList3"/>
    <dgm:cxn modelId="{DE421475-7DB8-4CBD-A776-68E36E01E96C}" type="presParOf" srcId="{52C5F2F1-AD87-467F-BC15-189155A018B2}" destId="{F2740D70-5203-4C47-BCA2-6EBF9E98DF5C}" srcOrd="1" destOrd="0" presId="urn:microsoft.com/office/officeart/2005/8/layout/vList3"/>
    <dgm:cxn modelId="{9A3B1239-B34D-42CA-9960-8CE4ACE46C87}" type="presParOf" srcId="{72905543-D4F0-4E81-B3E7-473BC80CCDBE}" destId="{D044AC6E-DC85-4678-B3F6-936EDF82C465}" srcOrd="7" destOrd="0" presId="urn:microsoft.com/office/officeart/2005/8/layout/vList3"/>
    <dgm:cxn modelId="{ECAE106C-452E-4D9A-B83E-954B20B50EAD}" type="presParOf" srcId="{72905543-D4F0-4E81-B3E7-473BC80CCDBE}" destId="{669B9A38-37A7-46F2-AAA8-8E8DCB74E9E4}" srcOrd="8" destOrd="0" presId="urn:microsoft.com/office/officeart/2005/8/layout/vList3"/>
    <dgm:cxn modelId="{86938D05-48EC-4097-8B71-ECFD08D0F32B}" type="presParOf" srcId="{669B9A38-37A7-46F2-AAA8-8E8DCB74E9E4}" destId="{419EFC35-1444-4CB4-8329-9D2E60711AEF}" srcOrd="0" destOrd="0" presId="urn:microsoft.com/office/officeart/2005/8/layout/vList3"/>
    <dgm:cxn modelId="{B3E7B30A-34BC-4EED-B446-D9B041B875B6}" type="presParOf" srcId="{669B9A38-37A7-46F2-AAA8-8E8DCB74E9E4}" destId="{FCB2FD48-90C0-4F3A-A50A-567296C079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0F22034-DBFA-4142-BD5A-EF8EE486CF3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Adanya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Kombinasi</a:t>
          </a:r>
          <a:r>
            <a:rPr lang="en-US" dirty="0" smtClean="0">
              <a:solidFill>
                <a:schemeClr val="tx1"/>
              </a:solidFill>
            </a:rPr>
            <a:t> Style </a:t>
          </a:r>
          <a:r>
            <a:rPr lang="en-US" dirty="0" err="1" smtClean="0">
              <a:solidFill>
                <a:schemeClr val="tx1"/>
              </a:solidFill>
            </a:rPr>
            <a:t>Tampilan</a:t>
          </a:r>
          <a:endParaRPr lang="en-US" dirty="0">
            <a:solidFill>
              <a:schemeClr val="tx1"/>
            </a:solidFill>
          </a:endParaRPr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Memberikan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Stimulan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sesuai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Keadaan</a:t>
          </a:r>
          <a:endParaRPr lang="en-US" dirty="0">
            <a:solidFill>
              <a:schemeClr val="tx1"/>
            </a:solidFill>
          </a:endParaRPr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E09E5FDF-96F1-45FC-9E84-C09B0B022C0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Membuat</a:t>
          </a:r>
          <a:r>
            <a:rPr lang="en-US" dirty="0" smtClean="0">
              <a:solidFill>
                <a:schemeClr val="tx1"/>
              </a:solidFill>
            </a:rPr>
            <a:t> pattern</a:t>
          </a:r>
          <a:endParaRPr lang="en-US" dirty="0">
            <a:solidFill>
              <a:schemeClr val="tx1"/>
            </a:solidFill>
          </a:endParaRPr>
        </a:p>
      </dgm:t>
    </dgm:pt>
    <dgm:pt modelId="{6EC64D03-7813-46B8-AE6E-623CC9577A65}" type="parTrans" cxnId="{16D7433C-696D-48BE-8ED2-D7587DF927AB}">
      <dgm:prSet/>
      <dgm:spPr/>
      <dgm:t>
        <a:bodyPr/>
        <a:lstStyle/>
        <a:p>
          <a:endParaRPr lang="en-US"/>
        </a:p>
      </dgm:t>
    </dgm:pt>
    <dgm:pt modelId="{55E4429B-0A6E-4034-B21E-D83C0F629A63}" type="sibTrans" cxnId="{16D7433C-696D-48BE-8ED2-D7587DF927AB}">
      <dgm:prSet/>
      <dgm:spPr/>
      <dgm:t>
        <a:bodyPr/>
        <a:lstStyle/>
        <a:p>
          <a:endParaRPr lang="en-US"/>
        </a:p>
      </dgm:t>
    </dgm:pt>
    <dgm:pt modelId="{14E8238F-320D-43F3-BFB3-C6D342DA23D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Memberikan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Umpan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balik</a:t>
          </a:r>
          <a:r>
            <a:rPr lang="en-US" dirty="0" smtClean="0">
              <a:solidFill>
                <a:schemeClr val="tx1"/>
              </a:solidFill>
            </a:rPr>
            <a:t> yang </a:t>
          </a:r>
          <a:r>
            <a:rPr lang="en-US" dirty="0" err="1" smtClean="0">
              <a:solidFill>
                <a:schemeClr val="tx1"/>
              </a:solidFill>
            </a:rPr>
            <a:t>cepat</a:t>
          </a:r>
          <a:endParaRPr lang="en-US" dirty="0">
            <a:solidFill>
              <a:schemeClr val="tx1"/>
            </a:solidFill>
          </a:endParaRPr>
        </a:p>
      </dgm:t>
    </dgm:pt>
    <dgm:pt modelId="{43634494-8812-40A1-A664-38B77096850C}" type="parTrans" cxnId="{5A658D4A-6241-4009-9AED-3085CF0C39DC}">
      <dgm:prSet/>
      <dgm:spPr/>
      <dgm:t>
        <a:bodyPr/>
        <a:lstStyle/>
        <a:p>
          <a:endParaRPr lang="en-US"/>
        </a:p>
      </dgm:t>
    </dgm:pt>
    <dgm:pt modelId="{2171A29B-4CFD-4BD5-9CD2-A05663B2C08E}" type="sibTrans" cxnId="{5A658D4A-6241-4009-9AED-3085CF0C39DC}">
      <dgm:prSet/>
      <dgm:spPr/>
      <dgm:t>
        <a:bodyPr/>
        <a:lstStyle/>
        <a:p>
          <a:endParaRPr lang="en-US"/>
        </a:p>
      </dgm:t>
    </dgm:pt>
    <dgm:pt modelId="{ACAAB45C-A57C-4A4C-95B3-A869EA86856C}">
      <dgm:prSet phldrT="[Text]"/>
      <dgm:spPr>
        <a:solidFill>
          <a:srgbClr val="F2AEE3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Memberikan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deskripsi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Image yang </a:t>
          </a:r>
          <a:r>
            <a:rPr lang="en-US" dirty="0" err="1" smtClean="0">
              <a:solidFill>
                <a:schemeClr val="tx1"/>
              </a:solidFill>
            </a:rPr>
            <a:t>jelas</a:t>
          </a:r>
          <a:endParaRPr lang="en-US" dirty="0">
            <a:solidFill>
              <a:schemeClr val="tx1"/>
            </a:solidFill>
          </a:endParaRPr>
        </a:p>
      </dgm:t>
    </dgm:pt>
    <dgm:pt modelId="{9927E892-B85C-4C5F-8B9B-5B30DB90030D}" type="parTrans" cxnId="{BBCB8CA1-1057-43B2-BB5C-655770BE987B}">
      <dgm:prSet/>
      <dgm:spPr/>
      <dgm:t>
        <a:bodyPr/>
        <a:lstStyle/>
        <a:p>
          <a:endParaRPr lang="id-ID"/>
        </a:p>
      </dgm:t>
    </dgm:pt>
    <dgm:pt modelId="{5EF5EDD0-4D1D-462A-9268-B30D7C928E1E}" type="sibTrans" cxnId="{BBCB8CA1-1057-43B2-BB5C-655770BE987B}">
      <dgm:prSet/>
      <dgm:spPr/>
      <dgm:t>
        <a:bodyPr/>
        <a:lstStyle/>
        <a:p>
          <a:endParaRPr lang="id-ID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345BD43D-D4DA-4793-85A6-2AE4555F34EC}" type="pres">
      <dgm:prSet presAssocID="{ACAAB45C-A57C-4A4C-95B3-A869EA86856C}" presName="composite" presStyleCnt="0"/>
      <dgm:spPr/>
    </dgm:pt>
    <dgm:pt modelId="{0B4838AD-A0FA-411D-91C6-044620400AD8}" type="pres">
      <dgm:prSet presAssocID="{ACAAB45C-A57C-4A4C-95B3-A869EA86856C}" presName="imgShp" presStyleLbl="fgImgPlace1" presStyleIdx="0" presStyleCnt="5"/>
      <dgm:spPr>
        <a:solidFill>
          <a:schemeClr val="accent4">
            <a:lumMod val="60000"/>
            <a:lumOff val="40000"/>
          </a:schemeClr>
        </a:solidFill>
      </dgm:spPr>
    </dgm:pt>
    <dgm:pt modelId="{1852975A-5E73-4D6D-BBAE-EC62D5534FEF}" type="pres">
      <dgm:prSet presAssocID="{ACAAB45C-A57C-4A4C-95B3-A869EA86856C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E64F7E-9D27-4AC4-859E-99DF2C78A87C}" type="pres">
      <dgm:prSet presAssocID="{5EF5EDD0-4D1D-462A-9268-B30D7C928E1E}" presName="spacing" presStyleCnt="0"/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1" presStyleCnt="5"/>
      <dgm:spPr>
        <a:solidFill>
          <a:srgbClr val="0070C0"/>
        </a:solidFill>
      </dgm:spPr>
    </dgm:pt>
    <dgm:pt modelId="{0437B0BF-3D7B-4A94-B073-8CF5C11560EB}" type="pres">
      <dgm:prSet presAssocID="{90F22034-DBFA-4142-BD5A-EF8EE486CF39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2" presStyleCnt="5"/>
      <dgm:spPr>
        <a:solidFill>
          <a:schemeClr val="bg2">
            <a:lumMod val="50000"/>
          </a:schemeClr>
        </a:solidFill>
      </dgm:spPr>
    </dgm:pt>
    <dgm:pt modelId="{78EB3F51-0A6D-4DAA-90F7-F4150F78360F}" type="pres">
      <dgm:prSet presAssocID="{A0C8B055-C19F-4994-84CF-FB28636240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3E49-B8EF-4172-A33B-E6C783CC0B23}" type="pres">
      <dgm:prSet presAssocID="{3D812D6E-2B7C-4B90-AFB2-DFEDB04BC589}" presName="spacing" presStyleCnt="0"/>
      <dgm:spPr/>
    </dgm:pt>
    <dgm:pt modelId="{FB101AC5-6D53-4FF8-9557-B3DDC2A4F4EA}" type="pres">
      <dgm:prSet presAssocID="{E09E5FDF-96F1-45FC-9E84-C09B0B022C00}" presName="composite" presStyleCnt="0"/>
      <dgm:spPr/>
    </dgm:pt>
    <dgm:pt modelId="{036FD7A3-6066-4D38-BC8A-55BF2F0437EC}" type="pres">
      <dgm:prSet presAssocID="{E09E5FDF-96F1-45FC-9E84-C09B0B022C00}" presName="imgShp" presStyleLbl="fgImgPlace1" presStyleIdx="3" presStyleCnt="5"/>
      <dgm:spPr>
        <a:solidFill>
          <a:schemeClr val="accent2">
            <a:lumMod val="60000"/>
            <a:lumOff val="40000"/>
          </a:schemeClr>
        </a:solidFill>
      </dgm:spPr>
    </dgm:pt>
    <dgm:pt modelId="{E2357BCA-C970-4839-A3E2-234C437DD255}" type="pres">
      <dgm:prSet presAssocID="{E09E5FDF-96F1-45FC-9E84-C09B0B022C0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558C3-2B8E-4D30-8387-C72C2CE99632}" type="pres">
      <dgm:prSet presAssocID="{55E4429B-0A6E-4034-B21E-D83C0F629A63}" presName="spacing" presStyleCnt="0"/>
      <dgm:spPr/>
    </dgm:pt>
    <dgm:pt modelId="{52C5F2F1-AD87-467F-BC15-189155A018B2}" type="pres">
      <dgm:prSet presAssocID="{14E8238F-320D-43F3-BFB3-C6D342DA23D7}" presName="composite" presStyleCnt="0"/>
      <dgm:spPr/>
    </dgm:pt>
    <dgm:pt modelId="{2BF8F4B5-C84E-41EC-B17B-4A260AFB704D}" type="pres">
      <dgm:prSet presAssocID="{14E8238F-320D-43F3-BFB3-C6D342DA23D7}" presName="imgShp" presStyleLbl="fgImgPlace1" presStyleIdx="4" presStyleCnt="5"/>
      <dgm:spPr>
        <a:solidFill>
          <a:srgbClr val="960FB1"/>
        </a:solidFill>
      </dgm:spPr>
    </dgm:pt>
    <dgm:pt modelId="{F2740D70-5203-4C47-BCA2-6EBF9E98DF5C}" type="pres">
      <dgm:prSet presAssocID="{14E8238F-320D-43F3-BFB3-C6D342DA23D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7433C-696D-48BE-8ED2-D7587DF927AB}" srcId="{6223488E-17D9-42E4-9702-CBE153E62601}" destId="{E09E5FDF-96F1-45FC-9E84-C09B0B022C00}" srcOrd="3" destOrd="0" parTransId="{6EC64D03-7813-46B8-AE6E-623CC9577A65}" sibTransId="{55E4429B-0A6E-4034-B21E-D83C0F629A63}"/>
    <dgm:cxn modelId="{1823E200-23F8-4A2B-AFA4-13197307264D}" type="presOf" srcId="{6223488E-17D9-42E4-9702-CBE153E62601}" destId="{72905543-D4F0-4E81-B3E7-473BC80CCDBE}" srcOrd="0" destOrd="0" presId="urn:microsoft.com/office/officeart/2005/8/layout/vList3"/>
    <dgm:cxn modelId="{53B582AA-6D7A-437C-ACEF-718E93B8A7BD}" type="presOf" srcId="{14E8238F-320D-43F3-BFB3-C6D342DA23D7}" destId="{F2740D70-5203-4C47-BCA2-6EBF9E98DF5C}" srcOrd="0" destOrd="0" presId="urn:microsoft.com/office/officeart/2005/8/layout/vList3"/>
    <dgm:cxn modelId="{BBCB8CA1-1057-43B2-BB5C-655770BE987B}" srcId="{6223488E-17D9-42E4-9702-CBE153E62601}" destId="{ACAAB45C-A57C-4A4C-95B3-A869EA86856C}" srcOrd="0" destOrd="0" parTransId="{9927E892-B85C-4C5F-8B9B-5B30DB90030D}" sibTransId="{5EF5EDD0-4D1D-462A-9268-B30D7C928E1E}"/>
    <dgm:cxn modelId="{BE4EBC0B-54B4-4F79-AEDC-09A8366B632F}" srcId="{6223488E-17D9-42E4-9702-CBE153E62601}" destId="{A0C8B055-C19F-4994-84CF-FB2863624012}" srcOrd="2" destOrd="0" parTransId="{C534DE4C-62F9-43BB-B437-8C5DEB711807}" sibTransId="{3D812D6E-2B7C-4B90-AFB2-DFEDB04BC589}"/>
    <dgm:cxn modelId="{34E47E4F-BF32-4DB0-9C13-0D82AEFB0CBB}" type="presOf" srcId="{90F22034-DBFA-4142-BD5A-EF8EE486CF39}" destId="{0437B0BF-3D7B-4A94-B073-8CF5C11560EB}" srcOrd="0" destOrd="0" presId="urn:microsoft.com/office/officeart/2005/8/layout/vList3"/>
    <dgm:cxn modelId="{96255481-780B-4752-A06B-528DDC79D769}" type="presOf" srcId="{E09E5FDF-96F1-45FC-9E84-C09B0B022C00}" destId="{E2357BCA-C970-4839-A3E2-234C437DD255}" srcOrd="0" destOrd="0" presId="urn:microsoft.com/office/officeart/2005/8/layout/vList3"/>
    <dgm:cxn modelId="{199C1800-94F2-4053-88C2-53F0A9FE3EFA}" type="presOf" srcId="{A0C8B055-C19F-4994-84CF-FB2863624012}" destId="{78EB3F51-0A6D-4DAA-90F7-F4150F78360F}" srcOrd="0" destOrd="0" presId="urn:microsoft.com/office/officeart/2005/8/layout/vList3"/>
    <dgm:cxn modelId="{5A658D4A-6241-4009-9AED-3085CF0C39DC}" srcId="{6223488E-17D9-42E4-9702-CBE153E62601}" destId="{14E8238F-320D-43F3-BFB3-C6D342DA23D7}" srcOrd="4" destOrd="0" parTransId="{43634494-8812-40A1-A664-38B77096850C}" sibTransId="{2171A29B-4CFD-4BD5-9CD2-A05663B2C08E}"/>
    <dgm:cxn modelId="{7EAB4416-8FDE-4085-AE09-465531B44640}" type="presOf" srcId="{ACAAB45C-A57C-4A4C-95B3-A869EA86856C}" destId="{1852975A-5E73-4D6D-BBAE-EC62D5534FEF}" srcOrd="0" destOrd="0" presId="urn:microsoft.com/office/officeart/2005/8/layout/vList3"/>
    <dgm:cxn modelId="{8FBF8A34-2EE6-41E9-B2F5-76751EBECED8}" srcId="{6223488E-17D9-42E4-9702-CBE153E62601}" destId="{90F22034-DBFA-4142-BD5A-EF8EE486CF39}" srcOrd="1" destOrd="0" parTransId="{C6D369E1-F7E5-494E-9D3E-5454FF530894}" sibTransId="{47C4B739-F81F-4F48-93D2-BC24D9AEABCC}"/>
    <dgm:cxn modelId="{BC9EF310-2577-4E3E-AE92-8DBCEEB0AA2C}" type="presParOf" srcId="{72905543-D4F0-4E81-B3E7-473BC80CCDBE}" destId="{345BD43D-D4DA-4793-85A6-2AE4555F34EC}" srcOrd="0" destOrd="0" presId="urn:microsoft.com/office/officeart/2005/8/layout/vList3"/>
    <dgm:cxn modelId="{2F70889C-7CD4-421D-9340-1A6BE3CD0C28}" type="presParOf" srcId="{345BD43D-D4DA-4793-85A6-2AE4555F34EC}" destId="{0B4838AD-A0FA-411D-91C6-044620400AD8}" srcOrd="0" destOrd="0" presId="urn:microsoft.com/office/officeart/2005/8/layout/vList3"/>
    <dgm:cxn modelId="{0236948F-F9B8-41E3-A1DE-C102C4713799}" type="presParOf" srcId="{345BD43D-D4DA-4793-85A6-2AE4555F34EC}" destId="{1852975A-5E73-4D6D-BBAE-EC62D5534FEF}" srcOrd="1" destOrd="0" presId="urn:microsoft.com/office/officeart/2005/8/layout/vList3"/>
    <dgm:cxn modelId="{AFFC98DB-FDF3-4F01-A726-CD3BD776DACF}" type="presParOf" srcId="{72905543-D4F0-4E81-B3E7-473BC80CCDBE}" destId="{82E64F7E-9D27-4AC4-859E-99DF2C78A87C}" srcOrd="1" destOrd="0" presId="urn:microsoft.com/office/officeart/2005/8/layout/vList3"/>
    <dgm:cxn modelId="{36304405-4DD5-4731-815A-EE96BDE7EF60}" type="presParOf" srcId="{72905543-D4F0-4E81-B3E7-473BC80CCDBE}" destId="{AF8E865F-2639-43D3-BDC7-C1908C98CCC6}" srcOrd="2" destOrd="0" presId="urn:microsoft.com/office/officeart/2005/8/layout/vList3"/>
    <dgm:cxn modelId="{42B40BB6-C4C1-4C19-9930-D9427877FA67}" type="presParOf" srcId="{AF8E865F-2639-43D3-BDC7-C1908C98CCC6}" destId="{D02EDAB2-B3D5-472D-A409-6E32FE7BD547}" srcOrd="0" destOrd="0" presId="urn:microsoft.com/office/officeart/2005/8/layout/vList3"/>
    <dgm:cxn modelId="{8B73339F-DB7E-4303-8F83-95110EF0C581}" type="presParOf" srcId="{AF8E865F-2639-43D3-BDC7-C1908C98CCC6}" destId="{0437B0BF-3D7B-4A94-B073-8CF5C11560EB}" srcOrd="1" destOrd="0" presId="urn:microsoft.com/office/officeart/2005/8/layout/vList3"/>
    <dgm:cxn modelId="{BD1DCC93-F6CD-47B1-B3D7-B79151D11456}" type="presParOf" srcId="{72905543-D4F0-4E81-B3E7-473BC80CCDBE}" destId="{D2AB9851-A36E-44D6-864B-CAABA4F3D313}" srcOrd="3" destOrd="0" presId="urn:microsoft.com/office/officeart/2005/8/layout/vList3"/>
    <dgm:cxn modelId="{50F8A73F-E77B-451D-8419-77D237FBD2C1}" type="presParOf" srcId="{72905543-D4F0-4E81-B3E7-473BC80CCDBE}" destId="{0CFAA635-0F41-4276-BECD-A34ACBFB0D3C}" srcOrd="4" destOrd="0" presId="urn:microsoft.com/office/officeart/2005/8/layout/vList3"/>
    <dgm:cxn modelId="{A12353E3-7398-466A-ABC5-DA2C19C59AD5}" type="presParOf" srcId="{0CFAA635-0F41-4276-BECD-A34ACBFB0D3C}" destId="{850D88A0-8346-499C-9021-EA7180620949}" srcOrd="0" destOrd="0" presId="urn:microsoft.com/office/officeart/2005/8/layout/vList3"/>
    <dgm:cxn modelId="{6E34101D-BF3B-4317-AAF4-0AE6CB4FD93A}" type="presParOf" srcId="{0CFAA635-0F41-4276-BECD-A34ACBFB0D3C}" destId="{78EB3F51-0A6D-4DAA-90F7-F4150F78360F}" srcOrd="1" destOrd="0" presId="urn:microsoft.com/office/officeart/2005/8/layout/vList3"/>
    <dgm:cxn modelId="{CB8E177F-EF87-4083-A2CC-B63AF75D5165}" type="presParOf" srcId="{72905543-D4F0-4E81-B3E7-473BC80CCDBE}" destId="{9B203E49-B8EF-4172-A33B-E6C783CC0B23}" srcOrd="5" destOrd="0" presId="urn:microsoft.com/office/officeart/2005/8/layout/vList3"/>
    <dgm:cxn modelId="{56119889-7814-49E6-97C3-B7018583E28E}" type="presParOf" srcId="{72905543-D4F0-4E81-B3E7-473BC80CCDBE}" destId="{FB101AC5-6D53-4FF8-9557-B3DDC2A4F4EA}" srcOrd="6" destOrd="0" presId="urn:microsoft.com/office/officeart/2005/8/layout/vList3"/>
    <dgm:cxn modelId="{8A363EBE-B73B-4E63-96BE-C3C728B90B86}" type="presParOf" srcId="{FB101AC5-6D53-4FF8-9557-B3DDC2A4F4EA}" destId="{036FD7A3-6066-4D38-BC8A-55BF2F0437EC}" srcOrd="0" destOrd="0" presId="urn:microsoft.com/office/officeart/2005/8/layout/vList3"/>
    <dgm:cxn modelId="{63D3BF22-A9D0-4090-A7FE-19240A1D5E4C}" type="presParOf" srcId="{FB101AC5-6D53-4FF8-9557-B3DDC2A4F4EA}" destId="{E2357BCA-C970-4839-A3E2-234C437DD255}" srcOrd="1" destOrd="0" presId="urn:microsoft.com/office/officeart/2005/8/layout/vList3"/>
    <dgm:cxn modelId="{84BA4383-30F5-425F-9D7B-19DDB18E83D3}" type="presParOf" srcId="{72905543-D4F0-4E81-B3E7-473BC80CCDBE}" destId="{D35558C3-2B8E-4D30-8387-C72C2CE99632}" srcOrd="7" destOrd="0" presId="urn:microsoft.com/office/officeart/2005/8/layout/vList3"/>
    <dgm:cxn modelId="{16FE2A36-7CC6-4D02-A087-166F1EF186FB}" type="presParOf" srcId="{72905543-D4F0-4E81-B3E7-473BC80CCDBE}" destId="{52C5F2F1-AD87-467F-BC15-189155A018B2}" srcOrd="8" destOrd="0" presId="urn:microsoft.com/office/officeart/2005/8/layout/vList3"/>
    <dgm:cxn modelId="{37991FAB-C35F-4C1F-948B-FB803D931722}" type="presParOf" srcId="{52C5F2F1-AD87-467F-BC15-189155A018B2}" destId="{2BF8F4B5-C84E-41EC-B17B-4A260AFB704D}" srcOrd="0" destOrd="0" presId="urn:microsoft.com/office/officeart/2005/8/layout/vList3"/>
    <dgm:cxn modelId="{9E66D16F-366D-4D44-B8D4-27EF6B106BAA}" type="presParOf" srcId="{52C5F2F1-AD87-467F-BC15-189155A018B2}" destId="{F2740D70-5203-4C47-BCA2-6EBF9E98DF5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42CCF2-4528-47D1-957A-9B33F89C84D3}" type="doc">
      <dgm:prSet loTypeId="urn:microsoft.com/office/officeart/2005/8/layout/vList5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B71781-FF33-487C-84A2-D9E68E621FBE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F52690E-272D-4B00-A933-A743079EFDFA}" type="parTrans" cxnId="{D9B541F3-D05A-487C-82E0-5ED3A744C4EE}">
      <dgm:prSet/>
      <dgm:spPr/>
      <dgm:t>
        <a:bodyPr/>
        <a:lstStyle/>
        <a:p>
          <a:endParaRPr lang="en-US"/>
        </a:p>
      </dgm:t>
    </dgm:pt>
    <dgm:pt modelId="{DD113712-FD9E-4D6F-8446-5253211F04E1}" type="sibTrans" cxnId="{D9B541F3-D05A-487C-82E0-5ED3A744C4EE}">
      <dgm:prSet/>
      <dgm:spPr/>
      <dgm:t>
        <a:bodyPr/>
        <a:lstStyle/>
        <a:p>
          <a:endParaRPr lang="en-US"/>
        </a:p>
      </dgm:t>
    </dgm:pt>
    <dgm:pt modelId="{A576B46C-AF81-4B4F-9EA2-06E916BAD3BB}">
      <dgm:prSet phldrT="[Text]" custT="1"/>
      <dgm:spPr/>
      <dgm:t>
        <a:bodyPr/>
        <a:lstStyle/>
        <a:p>
          <a:r>
            <a:rPr lang="en-US" sz="1800" dirty="0" err="1" smtClean="0"/>
            <a:t>Suasana</a:t>
          </a:r>
          <a:r>
            <a:rPr lang="en-US" sz="1800" dirty="0" smtClean="0"/>
            <a:t>/</a:t>
          </a:r>
          <a:r>
            <a:rPr lang="en-US" sz="1800" dirty="0" err="1" smtClean="0"/>
            <a:t>keadaan</a:t>
          </a:r>
          <a:r>
            <a:rPr lang="en-US" sz="1800" dirty="0" smtClean="0"/>
            <a:t> </a:t>
          </a:r>
          <a:r>
            <a:rPr lang="en-US" sz="1800" dirty="0" err="1" smtClean="0"/>
            <a:t>kinerja</a:t>
          </a:r>
          <a:r>
            <a:rPr lang="en-US" sz="1800" dirty="0" smtClean="0"/>
            <a:t> </a:t>
          </a:r>
          <a:r>
            <a:rPr lang="en-US" sz="1800" dirty="0" err="1" smtClean="0"/>
            <a:t>sebaiknya</a:t>
          </a:r>
          <a:r>
            <a:rPr lang="en-US" sz="1800" dirty="0" smtClean="0"/>
            <a:t> </a:t>
          </a:r>
          <a:r>
            <a:rPr lang="en-US" sz="1800" dirty="0" err="1" smtClean="0"/>
            <a:t>sesantai</a:t>
          </a:r>
          <a:r>
            <a:rPr lang="en-US" sz="1800" dirty="0" smtClean="0"/>
            <a:t> </a:t>
          </a:r>
          <a:r>
            <a:rPr lang="en-US" sz="1800" dirty="0" err="1" smtClean="0"/>
            <a:t>mungkin</a:t>
          </a:r>
          <a:r>
            <a:rPr lang="en-US" sz="1800" dirty="0" smtClean="0"/>
            <a:t> </a:t>
          </a:r>
          <a:r>
            <a:rPr lang="en-US" sz="1800" dirty="0" err="1" smtClean="0"/>
            <a:t>dan</a:t>
          </a:r>
          <a:r>
            <a:rPr lang="en-US" sz="1800" dirty="0" smtClean="0"/>
            <a:t> </a:t>
          </a:r>
          <a:r>
            <a:rPr lang="en-US" sz="1800" dirty="0" err="1" smtClean="0"/>
            <a:t>dalam</a:t>
          </a:r>
          <a:r>
            <a:rPr lang="en-US" sz="1800" dirty="0" smtClean="0"/>
            <a:t> </a:t>
          </a:r>
          <a:r>
            <a:rPr lang="en-US" sz="1800" dirty="0" err="1" smtClean="0"/>
            <a:t>posisi</a:t>
          </a:r>
          <a:r>
            <a:rPr lang="en-US" sz="1800" dirty="0" smtClean="0"/>
            <a:t> yang </a:t>
          </a:r>
          <a:r>
            <a:rPr lang="en-US" sz="1800" dirty="0" err="1" smtClean="0"/>
            <a:t>benar</a:t>
          </a:r>
          <a:endParaRPr lang="en-US" sz="1800" dirty="0"/>
        </a:p>
      </dgm:t>
    </dgm:pt>
    <dgm:pt modelId="{556B7B8C-AEC0-413C-870F-3AE207B532D3}" type="parTrans" cxnId="{11E8C895-55B2-48FE-96F5-2C368ED78FC2}">
      <dgm:prSet/>
      <dgm:spPr/>
      <dgm:t>
        <a:bodyPr/>
        <a:lstStyle/>
        <a:p>
          <a:endParaRPr lang="en-US"/>
        </a:p>
      </dgm:t>
    </dgm:pt>
    <dgm:pt modelId="{30CDD278-62F6-4FBF-B086-15BBCA679802}" type="sibTrans" cxnId="{11E8C895-55B2-48FE-96F5-2C368ED78FC2}">
      <dgm:prSet/>
      <dgm:spPr/>
      <dgm:t>
        <a:bodyPr/>
        <a:lstStyle/>
        <a:p>
          <a:endParaRPr lang="en-US"/>
        </a:p>
      </dgm:t>
    </dgm:pt>
    <dgm:pt modelId="{DAE525ED-AF09-440B-8348-27951C07F96E}">
      <dgm:prSet phldrT="[Text]"/>
      <dgm:spPr/>
      <dgm:t>
        <a:bodyPr/>
        <a:lstStyle/>
        <a:p>
          <a:r>
            <a:rPr lang="en-US" smtClean="0"/>
            <a:t>2</a:t>
          </a:r>
          <a:endParaRPr lang="en-US" dirty="0"/>
        </a:p>
      </dgm:t>
    </dgm:pt>
    <dgm:pt modelId="{147F1427-BFFB-43D9-A39B-9ADEF7F46697}" type="parTrans" cxnId="{DC8B3E6D-D1CF-47A7-BD4C-A7F90D1410A8}">
      <dgm:prSet/>
      <dgm:spPr/>
      <dgm:t>
        <a:bodyPr/>
        <a:lstStyle/>
        <a:p>
          <a:endParaRPr lang="en-US"/>
        </a:p>
      </dgm:t>
    </dgm:pt>
    <dgm:pt modelId="{27ED539F-F62A-4770-A10B-4C84037E5A72}" type="sibTrans" cxnId="{DC8B3E6D-D1CF-47A7-BD4C-A7F90D1410A8}">
      <dgm:prSet/>
      <dgm:spPr/>
      <dgm:t>
        <a:bodyPr/>
        <a:lstStyle/>
        <a:p>
          <a:endParaRPr lang="en-US"/>
        </a:p>
      </dgm:t>
    </dgm:pt>
    <dgm:pt modelId="{256066FD-7389-4C04-BEB4-A307BBAE6F4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32FEDF0-9A5C-4EF2-AA0E-D5BF86AF723A}" type="parTrans" cxnId="{B7CCBBE7-30BB-4869-898D-CE6C88472E3E}">
      <dgm:prSet/>
      <dgm:spPr/>
      <dgm:t>
        <a:bodyPr/>
        <a:lstStyle/>
        <a:p>
          <a:endParaRPr lang="en-US"/>
        </a:p>
      </dgm:t>
    </dgm:pt>
    <dgm:pt modelId="{917E5786-80F8-45FF-8700-754F7E8E9B50}" type="sibTrans" cxnId="{B7CCBBE7-30BB-4869-898D-CE6C88472E3E}">
      <dgm:prSet/>
      <dgm:spPr/>
      <dgm:t>
        <a:bodyPr/>
        <a:lstStyle/>
        <a:p>
          <a:endParaRPr lang="en-US"/>
        </a:p>
      </dgm:t>
    </dgm:pt>
    <dgm:pt modelId="{28204445-75C7-4DDC-8D57-A7BD9163FDDA}">
      <dgm:prSet phldrT="[Text]" custT="1"/>
      <dgm:spPr/>
      <dgm:t>
        <a:bodyPr/>
        <a:lstStyle/>
        <a:p>
          <a:r>
            <a:rPr lang="en-US" sz="1800" dirty="0" err="1" smtClean="0"/>
            <a:t>Ketegangan</a:t>
          </a:r>
          <a:r>
            <a:rPr lang="en-US" sz="1800" dirty="0" smtClean="0"/>
            <a:t> </a:t>
          </a:r>
          <a:r>
            <a:rPr lang="en-US" sz="1800" dirty="0" err="1" smtClean="0"/>
            <a:t>otot</a:t>
          </a:r>
          <a:r>
            <a:rPr lang="en-US" sz="1800" dirty="0" smtClean="0"/>
            <a:t> </a:t>
          </a:r>
          <a:r>
            <a:rPr lang="en-US" sz="1800" dirty="0" err="1" smtClean="0"/>
            <a:t>sebaiknya</a:t>
          </a:r>
          <a:r>
            <a:rPr lang="en-US" sz="1800" dirty="0" smtClean="0"/>
            <a:t> </a:t>
          </a:r>
          <a:r>
            <a:rPr lang="en-US" sz="1800" dirty="0" err="1" smtClean="0"/>
            <a:t>dikurangi</a:t>
          </a:r>
          <a:r>
            <a:rPr lang="en-US" sz="1800" dirty="0" smtClean="0"/>
            <a:t> </a:t>
          </a:r>
          <a:r>
            <a:rPr lang="en-US" sz="1800" dirty="0" err="1" smtClean="0"/>
            <a:t>dengan</a:t>
          </a:r>
          <a:r>
            <a:rPr lang="en-US" sz="1800" dirty="0" smtClean="0"/>
            <a:t> </a:t>
          </a:r>
          <a:r>
            <a:rPr lang="en-US" sz="1800" dirty="0" err="1" smtClean="0"/>
            <a:t>berdiri</a:t>
          </a:r>
          <a:r>
            <a:rPr lang="en-US" sz="1800" dirty="0" smtClean="0"/>
            <a:t> </a:t>
          </a:r>
          <a:r>
            <a:rPr lang="en-US" sz="1800" dirty="0" err="1" smtClean="0"/>
            <a:t>atau</a:t>
          </a:r>
          <a:r>
            <a:rPr lang="en-US" sz="1800" dirty="0" smtClean="0"/>
            <a:t> </a:t>
          </a:r>
          <a:r>
            <a:rPr lang="en-US" sz="1800" dirty="0" err="1" smtClean="0"/>
            <a:t>beristirahat</a:t>
          </a:r>
          <a:r>
            <a:rPr lang="en-US" sz="1800" dirty="0" smtClean="0"/>
            <a:t> </a:t>
          </a:r>
          <a:r>
            <a:rPr lang="en-US" sz="1800" dirty="0" err="1" smtClean="0"/>
            <a:t>maupun</a:t>
          </a:r>
          <a:r>
            <a:rPr lang="en-US" sz="1800" dirty="0" smtClean="0"/>
            <a:t> </a:t>
          </a:r>
          <a:r>
            <a:rPr lang="en-US" sz="1800" dirty="0" err="1" smtClean="0"/>
            <a:t>berolahraga</a:t>
          </a:r>
          <a:endParaRPr lang="en-US" sz="1800" dirty="0"/>
        </a:p>
      </dgm:t>
    </dgm:pt>
    <dgm:pt modelId="{0DAE6332-6874-47B4-B9CB-1F81D3BE11CB}" type="parTrans" cxnId="{712AE812-EAFE-41FF-B79B-804FC7B4201F}">
      <dgm:prSet/>
      <dgm:spPr/>
      <dgm:t>
        <a:bodyPr/>
        <a:lstStyle/>
        <a:p>
          <a:endParaRPr lang="en-US"/>
        </a:p>
      </dgm:t>
    </dgm:pt>
    <dgm:pt modelId="{2C4CD47F-B8CE-4F27-9446-D1C911041397}" type="sibTrans" cxnId="{712AE812-EAFE-41FF-B79B-804FC7B4201F}">
      <dgm:prSet/>
      <dgm:spPr/>
      <dgm:t>
        <a:bodyPr/>
        <a:lstStyle/>
        <a:p>
          <a:endParaRPr lang="en-US"/>
        </a:p>
      </dgm:t>
    </dgm:pt>
    <dgm:pt modelId="{6BA13145-C762-4453-85EB-563F6C517888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173CCC6-7D55-4033-9416-67EA170A16A9}" type="parTrans" cxnId="{20E8E70D-16C3-43BB-B446-ED2C018D38AB}">
      <dgm:prSet/>
      <dgm:spPr/>
      <dgm:t>
        <a:bodyPr/>
        <a:lstStyle/>
        <a:p>
          <a:endParaRPr lang="en-US"/>
        </a:p>
      </dgm:t>
    </dgm:pt>
    <dgm:pt modelId="{9EA0A52A-7B2F-4D53-B83A-5D185E6B1B29}" type="sibTrans" cxnId="{20E8E70D-16C3-43BB-B446-ED2C018D38AB}">
      <dgm:prSet/>
      <dgm:spPr/>
      <dgm:t>
        <a:bodyPr/>
        <a:lstStyle/>
        <a:p>
          <a:endParaRPr lang="en-US"/>
        </a:p>
      </dgm:t>
    </dgm:pt>
    <dgm:pt modelId="{CD9FA3E8-AA39-4939-AD19-C54620A123CC}">
      <dgm:prSet phldrT="[Text]" custT="1"/>
      <dgm:spPr/>
      <dgm:t>
        <a:bodyPr/>
        <a:lstStyle/>
        <a:p>
          <a:r>
            <a:rPr lang="en-US" sz="1800" dirty="0" err="1" smtClean="0"/>
            <a:t>Manajemen</a:t>
          </a:r>
          <a:r>
            <a:rPr lang="en-US" sz="1800" dirty="0" smtClean="0"/>
            <a:t> </a:t>
          </a:r>
          <a:r>
            <a:rPr lang="en-US" sz="1800" dirty="0" err="1" smtClean="0"/>
            <a:t>waktu</a:t>
          </a:r>
          <a:r>
            <a:rPr lang="en-US" sz="1800" dirty="0" smtClean="0"/>
            <a:t> </a:t>
          </a:r>
          <a:r>
            <a:rPr lang="en-US" sz="1800" dirty="0" err="1" smtClean="0"/>
            <a:t>antara</a:t>
          </a:r>
          <a:r>
            <a:rPr lang="en-US" sz="1800" dirty="0" smtClean="0"/>
            <a:t> </a:t>
          </a:r>
          <a:r>
            <a:rPr lang="en-US" sz="1800" dirty="0" err="1" smtClean="0"/>
            <a:t>bekerja</a:t>
          </a:r>
          <a:r>
            <a:rPr lang="en-US" sz="1800" dirty="0" smtClean="0"/>
            <a:t> </a:t>
          </a:r>
          <a:r>
            <a:rPr lang="en-US" sz="1800" dirty="0" err="1" smtClean="0"/>
            <a:t>dengan</a:t>
          </a:r>
          <a:r>
            <a:rPr lang="en-US" sz="1800" dirty="0" smtClean="0"/>
            <a:t> </a:t>
          </a:r>
          <a:r>
            <a:rPr lang="en-US" sz="1800" dirty="0" err="1" smtClean="0"/>
            <a:t>istirahat</a:t>
          </a:r>
          <a:r>
            <a:rPr lang="en-US" sz="1800" dirty="0" smtClean="0"/>
            <a:t> yang </a:t>
          </a:r>
          <a:r>
            <a:rPr lang="en-US" sz="1800" dirty="0" err="1" smtClean="0"/>
            <a:t>baik</a:t>
          </a:r>
          <a:r>
            <a:rPr lang="en-US" sz="1800" dirty="0" smtClean="0"/>
            <a:t> </a:t>
          </a:r>
          <a:r>
            <a:rPr lang="en-US" sz="1800" dirty="0" err="1" smtClean="0"/>
            <a:t>secara</a:t>
          </a:r>
          <a:r>
            <a:rPr lang="en-US" sz="1800" dirty="0" smtClean="0"/>
            <a:t> </a:t>
          </a:r>
          <a:r>
            <a:rPr lang="en-US" sz="1800" dirty="0" err="1" smtClean="0"/>
            <a:t>periodik</a:t>
          </a:r>
          <a:r>
            <a:rPr lang="en-US" sz="1800" dirty="0" smtClean="0"/>
            <a:t>.</a:t>
          </a:r>
          <a:endParaRPr lang="en-US" sz="1800" dirty="0"/>
        </a:p>
      </dgm:t>
    </dgm:pt>
    <dgm:pt modelId="{81FB88C0-456E-4968-BE24-A76B0256EE0B}" type="parTrans" cxnId="{B37D8D3B-2808-4623-A64A-5C71B38FA084}">
      <dgm:prSet/>
      <dgm:spPr/>
      <dgm:t>
        <a:bodyPr/>
        <a:lstStyle/>
        <a:p>
          <a:endParaRPr lang="en-US"/>
        </a:p>
      </dgm:t>
    </dgm:pt>
    <dgm:pt modelId="{6C53EB45-1A54-4092-A6B2-614BFD835F41}" type="sibTrans" cxnId="{B37D8D3B-2808-4623-A64A-5C71B38FA084}">
      <dgm:prSet/>
      <dgm:spPr/>
      <dgm:t>
        <a:bodyPr/>
        <a:lstStyle/>
        <a:p>
          <a:endParaRPr lang="en-US"/>
        </a:p>
      </dgm:t>
    </dgm:pt>
    <dgm:pt modelId="{5E8CA5CB-ED86-4CE5-A749-76CBDA70D35B}">
      <dgm:prSet phldrT="[Text]" custT="1"/>
      <dgm:spPr/>
      <dgm:t>
        <a:bodyPr/>
        <a:lstStyle/>
        <a:p>
          <a:r>
            <a:rPr lang="en-US" sz="1800" dirty="0" err="1" smtClean="0"/>
            <a:t>Sebaiknya</a:t>
          </a:r>
          <a:r>
            <a:rPr lang="en-US" sz="1800" dirty="0" smtClean="0"/>
            <a:t> </a:t>
          </a:r>
          <a:r>
            <a:rPr lang="en-US" sz="1800" dirty="0" err="1" smtClean="0"/>
            <a:t>mengubah-ubah</a:t>
          </a:r>
          <a:r>
            <a:rPr lang="en-US" sz="1800" dirty="0" smtClean="0"/>
            <a:t> </a:t>
          </a:r>
          <a:r>
            <a:rPr lang="en-US" sz="1800" dirty="0" err="1" smtClean="0"/>
            <a:t>posisi</a:t>
          </a:r>
          <a:r>
            <a:rPr lang="en-US" sz="1800" dirty="0" smtClean="0"/>
            <a:t>  </a:t>
          </a:r>
          <a:r>
            <a:rPr lang="en-US" sz="1800" dirty="0" err="1" smtClean="0"/>
            <a:t>duduk</a:t>
          </a:r>
          <a:r>
            <a:rPr lang="en-US" sz="1800" dirty="0" smtClean="0"/>
            <a:t>, </a:t>
          </a:r>
          <a:r>
            <a:rPr lang="en-US" sz="1800" dirty="0" err="1" smtClean="0"/>
            <a:t>berdiri</a:t>
          </a:r>
          <a:r>
            <a:rPr lang="en-US" sz="1800" dirty="0" smtClean="0"/>
            <a:t> </a:t>
          </a:r>
          <a:r>
            <a:rPr lang="en-US" sz="1800" dirty="0" err="1" smtClean="0"/>
            <a:t>dan</a:t>
          </a:r>
          <a:r>
            <a:rPr lang="en-US" sz="1800" dirty="0" smtClean="0"/>
            <a:t> </a:t>
          </a:r>
          <a:r>
            <a:rPr lang="en-US" sz="1800" dirty="0" err="1" smtClean="0"/>
            <a:t>berolahraga</a:t>
          </a:r>
          <a:r>
            <a:rPr lang="en-US" sz="1800" dirty="0" smtClean="0"/>
            <a:t> </a:t>
          </a:r>
          <a:r>
            <a:rPr lang="en-US" sz="1800" dirty="0" err="1" smtClean="0"/>
            <a:t>duduk</a:t>
          </a:r>
          <a:r>
            <a:rPr lang="en-US" sz="1800" dirty="0" smtClean="0"/>
            <a:t> agar </a:t>
          </a:r>
          <a:r>
            <a:rPr lang="en-US" sz="1800" dirty="0" err="1" smtClean="0"/>
            <a:t>mengurangi</a:t>
          </a:r>
          <a:r>
            <a:rPr lang="en-US" sz="1800" dirty="0" smtClean="0"/>
            <a:t> </a:t>
          </a:r>
          <a:r>
            <a:rPr lang="en-US" sz="1800" dirty="0" err="1" smtClean="0"/>
            <a:t>ketegangan</a:t>
          </a:r>
          <a:r>
            <a:rPr lang="en-US" sz="1800" dirty="0" smtClean="0"/>
            <a:t> </a:t>
          </a:r>
          <a:r>
            <a:rPr lang="en-US" sz="1800" dirty="0" err="1" smtClean="0"/>
            <a:t>otot</a:t>
          </a:r>
          <a:endParaRPr lang="en-US" sz="1800" dirty="0"/>
        </a:p>
      </dgm:t>
    </dgm:pt>
    <dgm:pt modelId="{524BA475-CE34-4E56-9A75-B8CE9E5A2408}" type="parTrans" cxnId="{822FBF67-4F48-434D-AE10-B19923D8D3DE}">
      <dgm:prSet/>
      <dgm:spPr/>
      <dgm:t>
        <a:bodyPr/>
        <a:lstStyle/>
        <a:p>
          <a:endParaRPr lang="en-US"/>
        </a:p>
      </dgm:t>
    </dgm:pt>
    <dgm:pt modelId="{2D2ECA56-E40C-4D10-8565-2D6FC67911E2}" type="sibTrans" cxnId="{822FBF67-4F48-434D-AE10-B19923D8D3DE}">
      <dgm:prSet/>
      <dgm:spPr/>
      <dgm:t>
        <a:bodyPr/>
        <a:lstStyle/>
        <a:p>
          <a:endParaRPr lang="en-US"/>
        </a:p>
      </dgm:t>
    </dgm:pt>
    <dgm:pt modelId="{A39F2887-E181-4D35-81FB-61991A2F80C0}" type="pres">
      <dgm:prSet presAssocID="{F542CCF2-4528-47D1-957A-9B33F89C84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0EA31-1A34-47EE-9F24-86E7A7673697}" type="pres">
      <dgm:prSet presAssocID="{78B71781-FF33-487C-84A2-D9E68E621FBE}" presName="linNode" presStyleCnt="0"/>
      <dgm:spPr/>
      <dgm:t>
        <a:bodyPr/>
        <a:lstStyle/>
        <a:p>
          <a:endParaRPr lang="en-US"/>
        </a:p>
      </dgm:t>
    </dgm:pt>
    <dgm:pt modelId="{E760E695-51E6-49EA-AFA3-96B382F7DCB1}" type="pres">
      <dgm:prSet presAssocID="{78B71781-FF33-487C-84A2-D9E68E621FBE}" presName="parentText" presStyleLbl="node1" presStyleIdx="0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D152B-A160-411D-83C0-33544E40F034}" type="pres">
      <dgm:prSet presAssocID="{78B71781-FF33-487C-84A2-D9E68E621FBE}" presName="descendantText" presStyleLbl="alignAccFollowNode1" presStyleIdx="0" presStyleCnt="4" custScaleX="10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A0B5B-0FC5-4CED-A61C-4DB6247B4733}" type="pres">
      <dgm:prSet presAssocID="{DD113712-FD9E-4D6F-8446-5253211F04E1}" presName="sp" presStyleCnt="0"/>
      <dgm:spPr/>
      <dgm:t>
        <a:bodyPr/>
        <a:lstStyle/>
        <a:p>
          <a:endParaRPr lang="en-US"/>
        </a:p>
      </dgm:t>
    </dgm:pt>
    <dgm:pt modelId="{6CA0C71E-1118-4EBE-BF77-CE345BF7094F}" type="pres">
      <dgm:prSet presAssocID="{DAE525ED-AF09-440B-8348-27951C07F96E}" presName="linNode" presStyleCnt="0"/>
      <dgm:spPr/>
      <dgm:t>
        <a:bodyPr/>
        <a:lstStyle/>
        <a:p>
          <a:endParaRPr lang="en-US"/>
        </a:p>
      </dgm:t>
    </dgm:pt>
    <dgm:pt modelId="{1685BA80-CD95-4EC7-8248-0D85734A2CC3}" type="pres">
      <dgm:prSet presAssocID="{DAE525ED-AF09-440B-8348-27951C07F96E}" presName="parentText" presStyleLbl="node1" presStyleIdx="1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7AE7C-C189-48EC-8F01-D0B72F513188}" type="pres">
      <dgm:prSet presAssocID="{DAE525ED-AF09-440B-8348-27951C07F96E}" presName="descendantText" presStyleLbl="alignAccFollowNode1" presStyleIdx="1" presStyleCnt="4" custScaleX="108333" custScaleY="117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64889-7F25-4F00-9731-A93471851676}" type="pres">
      <dgm:prSet presAssocID="{27ED539F-F62A-4770-A10B-4C84037E5A72}" presName="sp" presStyleCnt="0"/>
      <dgm:spPr/>
      <dgm:t>
        <a:bodyPr/>
        <a:lstStyle/>
        <a:p>
          <a:endParaRPr lang="en-US"/>
        </a:p>
      </dgm:t>
    </dgm:pt>
    <dgm:pt modelId="{49E29060-5B35-4527-9943-1AE2A58F3B5F}" type="pres">
      <dgm:prSet presAssocID="{256066FD-7389-4C04-BEB4-A307BBAE6F4F}" presName="linNode" presStyleCnt="0"/>
      <dgm:spPr/>
      <dgm:t>
        <a:bodyPr/>
        <a:lstStyle/>
        <a:p>
          <a:endParaRPr lang="en-US"/>
        </a:p>
      </dgm:t>
    </dgm:pt>
    <dgm:pt modelId="{CBC1F7AF-4AE6-4D7E-84C4-56E3C043A9FC}" type="pres">
      <dgm:prSet presAssocID="{256066FD-7389-4C04-BEB4-A307BBAE6F4F}" presName="parentText" presStyleLbl="node1" presStyleIdx="2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F6D4E-4CD4-49C0-B9DF-078C4D02382D}" type="pres">
      <dgm:prSet presAssocID="{256066FD-7389-4C04-BEB4-A307BBAE6F4F}" presName="descendantText" presStyleLbl="alignAccFollowNode1" presStyleIdx="2" presStyleCnt="4" custScaleX="108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44BC6-B22E-4ABC-B762-8B202AA00946}" type="pres">
      <dgm:prSet presAssocID="{917E5786-80F8-45FF-8700-754F7E8E9B50}" presName="sp" presStyleCnt="0"/>
      <dgm:spPr/>
      <dgm:t>
        <a:bodyPr/>
        <a:lstStyle/>
        <a:p>
          <a:endParaRPr lang="en-US"/>
        </a:p>
      </dgm:t>
    </dgm:pt>
    <dgm:pt modelId="{8F41D742-323D-425D-8E90-8FAFDF05483C}" type="pres">
      <dgm:prSet presAssocID="{6BA13145-C762-4453-85EB-563F6C517888}" presName="linNode" presStyleCnt="0"/>
      <dgm:spPr/>
      <dgm:t>
        <a:bodyPr/>
        <a:lstStyle/>
        <a:p>
          <a:endParaRPr lang="en-US"/>
        </a:p>
      </dgm:t>
    </dgm:pt>
    <dgm:pt modelId="{B53398BC-8789-4798-BEE5-332E63D1672E}" type="pres">
      <dgm:prSet presAssocID="{6BA13145-C762-4453-85EB-563F6C517888}" presName="parentText" presStyleLbl="node1" presStyleIdx="3" presStyleCnt="4" custScaleX="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0744A-BDA4-4E61-8287-7C2C17EFC250}" type="pres">
      <dgm:prSet presAssocID="{6BA13145-C762-4453-85EB-563F6C517888}" presName="descendantText" presStyleLbl="alignAccFollowNode1" presStyleIdx="3" presStyleCnt="4" custScaleX="108333" custScaleY="12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7D8D3B-2808-4623-A64A-5C71B38FA084}" srcId="{6BA13145-C762-4453-85EB-563F6C517888}" destId="{CD9FA3E8-AA39-4939-AD19-C54620A123CC}" srcOrd="0" destOrd="0" parTransId="{81FB88C0-456E-4968-BE24-A76B0256EE0B}" sibTransId="{6C53EB45-1A54-4092-A6B2-614BFD835F41}"/>
    <dgm:cxn modelId="{BC319802-ACAB-43AC-A00B-1F77173F718A}" type="presOf" srcId="{256066FD-7389-4C04-BEB4-A307BBAE6F4F}" destId="{CBC1F7AF-4AE6-4D7E-84C4-56E3C043A9FC}" srcOrd="0" destOrd="0" presId="urn:microsoft.com/office/officeart/2005/8/layout/vList5"/>
    <dgm:cxn modelId="{822FBF67-4F48-434D-AE10-B19923D8D3DE}" srcId="{DAE525ED-AF09-440B-8348-27951C07F96E}" destId="{5E8CA5CB-ED86-4CE5-A749-76CBDA70D35B}" srcOrd="0" destOrd="0" parTransId="{524BA475-CE34-4E56-9A75-B8CE9E5A2408}" sibTransId="{2D2ECA56-E40C-4D10-8565-2D6FC67911E2}"/>
    <dgm:cxn modelId="{B7CCBBE7-30BB-4869-898D-CE6C88472E3E}" srcId="{F542CCF2-4528-47D1-957A-9B33F89C84D3}" destId="{256066FD-7389-4C04-BEB4-A307BBAE6F4F}" srcOrd="2" destOrd="0" parTransId="{132FEDF0-9A5C-4EF2-AA0E-D5BF86AF723A}" sibTransId="{917E5786-80F8-45FF-8700-754F7E8E9B50}"/>
    <dgm:cxn modelId="{DAE73210-50DF-41C8-B250-8B0BE1ECE916}" type="presOf" srcId="{6BA13145-C762-4453-85EB-563F6C517888}" destId="{B53398BC-8789-4798-BEE5-332E63D1672E}" srcOrd="0" destOrd="0" presId="urn:microsoft.com/office/officeart/2005/8/layout/vList5"/>
    <dgm:cxn modelId="{16C76BD5-AE70-4480-9304-A6B869AD4EB4}" type="presOf" srcId="{CD9FA3E8-AA39-4939-AD19-C54620A123CC}" destId="{4760744A-BDA4-4E61-8287-7C2C17EFC250}" srcOrd="0" destOrd="0" presId="urn:microsoft.com/office/officeart/2005/8/layout/vList5"/>
    <dgm:cxn modelId="{D9B541F3-D05A-487C-82E0-5ED3A744C4EE}" srcId="{F542CCF2-4528-47D1-957A-9B33F89C84D3}" destId="{78B71781-FF33-487C-84A2-D9E68E621FBE}" srcOrd="0" destOrd="0" parTransId="{1F52690E-272D-4B00-A933-A743079EFDFA}" sibTransId="{DD113712-FD9E-4D6F-8446-5253211F04E1}"/>
    <dgm:cxn modelId="{20E8E70D-16C3-43BB-B446-ED2C018D38AB}" srcId="{F542CCF2-4528-47D1-957A-9B33F89C84D3}" destId="{6BA13145-C762-4453-85EB-563F6C517888}" srcOrd="3" destOrd="0" parTransId="{0173CCC6-7D55-4033-9416-67EA170A16A9}" sibTransId="{9EA0A52A-7B2F-4D53-B83A-5D185E6B1B29}"/>
    <dgm:cxn modelId="{11E8C895-55B2-48FE-96F5-2C368ED78FC2}" srcId="{78B71781-FF33-487C-84A2-D9E68E621FBE}" destId="{A576B46C-AF81-4B4F-9EA2-06E916BAD3BB}" srcOrd="0" destOrd="0" parTransId="{556B7B8C-AEC0-413C-870F-3AE207B532D3}" sibTransId="{30CDD278-62F6-4FBF-B086-15BBCA679802}"/>
    <dgm:cxn modelId="{539EA816-8F14-4AD2-AB8B-42DCEE4F8477}" type="presOf" srcId="{5E8CA5CB-ED86-4CE5-A749-76CBDA70D35B}" destId="{88A7AE7C-C189-48EC-8F01-D0B72F513188}" srcOrd="0" destOrd="0" presId="urn:microsoft.com/office/officeart/2005/8/layout/vList5"/>
    <dgm:cxn modelId="{EDC89BAD-244E-4B92-A7F9-3BA86D5BBBD3}" type="presOf" srcId="{78B71781-FF33-487C-84A2-D9E68E621FBE}" destId="{E760E695-51E6-49EA-AFA3-96B382F7DCB1}" srcOrd="0" destOrd="0" presId="urn:microsoft.com/office/officeart/2005/8/layout/vList5"/>
    <dgm:cxn modelId="{6C71BE62-09E1-452F-B26B-7B003BC62ED5}" type="presOf" srcId="{A576B46C-AF81-4B4F-9EA2-06E916BAD3BB}" destId="{9E2D152B-A160-411D-83C0-33544E40F034}" srcOrd="0" destOrd="0" presId="urn:microsoft.com/office/officeart/2005/8/layout/vList5"/>
    <dgm:cxn modelId="{712AE812-EAFE-41FF-B79B-804FC7B4201F}" srcId="{256066FD-7389-4C04-BEB4-A307BBAE6F4F}" destId="{28204445-75C7-4DDC-8D57-A7BD9163FDDA}" srcOrd="0" destOrd="0" parTransId="{0DAE6332-6874-47B4-B9CB-1F81D3BE11CB}" sibTransId="{2C4CD47F-B8CE-4F27-9446-D1C911041397}"/>
    <dgm:cxn modelId="{30BDFAC4-BA0A-42F0-A70D-E5BF4C756509}" type="presOf" srcId="{28204445-75C7-4DDC-8D57-A7BD9163FDDA}" destId="{0D9F6D4E-4CD4-49C0-B9DF-078C4D02382D}" srcOrd="0" destOrd="0" presId="urn:microsoft.com/office/officeart/2005/8/layout/vList5"/>
    <dgm:cxn modelId="{DC8B3E6D-D1CF-47A7-BD4C-A7F90D1410A8}" srcId="{F542CCF2-4528-47D1-957A-9B33F89C84D3}" destId="{DAE525ED-AF09-440B-8348-27951C07F96E}" srcOrd="1" destOrd="0" parTransId="{147F1427-BFFB-43D9-A39B-9ADEF7F46697}" sibTransId="{27ED539F-F62A-4770-A10B-4C84037E5A72}"/>
    <dgm:cxn modelId="{F078EAB6-69C3-4CB7-91BC-EC3D5E376CCA}" type="presOf" srcId="{DAE525ED-AF09-440B-8348-27951C07F96E}" destId="{1685BA80-CD95-4EC7-8248-0D85734A2CC3}" srcOrd="0" destOrd="0" presId="urn:microsoft.com/office/officeart/2005/8/layout/vList5"/>
    <dgm:cxn modelId="{02123922-2084-44FE-BA52-2566E609E4F7}" type="presOf" srcId="{F542CCF2-4528-47D1-957A-9B33F89C84D3}" destId="{A39F2887-E181-4D35-81FB-61991A2F80C0}" srcOrd="0" destOrd="0" presId="urn:microsoft.com/office/officeart/2005/8/layout/vList5"/>
    <dgm:cxn modelId="{98809270-3BE7-456F-8EA4-A1C508D38CF5}" type="presParOf" srcId="{A39F2887-E181-4D35-81FB-61991A2F80C0}" destId="{2C10EA31-1A34-47EE-9F24-86E7A7673697}" srcOrd="0" destOrd="0" presId="urn:microsoft.com/office/officeart/2005/8/layout/vList5"/>
    <dgm:cxn modelId="{FA1934A3-B78F-416B-8DA3-3BD985DBF703}" type="presParOf" srcId="{2C10EA31-1A34-47EE-9F24-86E7A7673697}" destId="{E760E695-51E6-49EA-AFA3-96B382F7DCB1}" srcOrd="0" destOrd="0" presId="urn:microsoft.com/office/officeart/2005/8/layout/vList5"/>
    <dgm:cxn modelId="{BD09E3F2-C9E5-439B-8EFB-2866B948DD0E}" type="presParOf" srcId="{2C10EA31-1A34-47EE-9F24-86E7A7673697}" destId="{9E2D152B-A160-411D-83C0-33544E40F034}" srcOrd="1" destOrd="0" presId="urn:microsoft.com/office/officeart/2005/8/layout/vList5"/>
    <dgm:cxn modelId="{DD6AE272-DB4E-4972-A2AE-7D907FE4153A}" type="presParOf" srcId="{A39F2887-E181-4D35-81FB-61991A2F80C0}" destId="{A54A0B5B-0FC5-4CED-A61C-4DB6247B4733}" srcOrd="1" destOrd="0" presId="urn:microsoft.com/office/officeart/2005/8/layout/vList5"/>
    <dgm:cxn modelId="{074D77AA-CCF6-43E2-8BF2-F924097ADB1E}" type="presParOf" srcId="{A39F2887-E181-4D35-81FB-61991A2F80C0}" destId="{6CA0C71E-1118-4EBE-BF77-CE345BF7094F}" srcOrd="2" destOrd="0" presId="urn:microsoft.com/office/officeart/2005/8/layout/vList5"/>
    <dgm:cxn modelId="{416B47E3-B225-4C7B-8EC0-F3CF6EA86614}" type="presParOf" srcId="{6CA0C71E-1118-4EBE-BF77-CE345BF7094F}" destId="{1685BA80-CD95-4EC7-8248-0D85734A2CC3}" srcOrd="0" destOrd="0" presId="urn:microsoft.com/office/officeart/2005/8/layout/vList5"/>
    <dgm:cxn modelId="{D1B0A2D0-6311-4B4B-A259-D3794F7EB0AF}" type="presParOf" srcId="{6CA0C71E-1118-4EBE-BF77-CE345BF7094F}" destId="{88A7AE7C-C189-48EC-8F01-D0B72F513188}" srcOrd="1" destOrd="0" presId="urn:microsoft.com/office/officeart/2005/8/layout/vList5"/>
    <dgm:cxn modelId="{27182D1F-30CE-48CC-A499-51DFDACFDBA3}" type="presParOf" srcId="{A39F2887-E181-4D35-81FB-61991A2F80C0}" destId="{2B164889-7F25-4F00-9731-A93471851676}" srcOrd="3" destOrd="0" presId="urn:microsoft.com/office/officeart/2005/8/layout/vList5"/>
    <dgm:cxn modelId="{561D281D-B652-48E8-8B4F-3098383B3B82}" type="presParOf" srcId="{A39F2887-E181-4D35-81FB-61991A2F80C0}" destId="{49E29060-5B35-4527-9943-1AE2A58F3B5F}" srcOrd="4" destOrd="0" presId="urn:microsoft.com/office/officeart/2005/8/layout/vList5"/>
    <dgm:cxn modelId="{B58E46DE-6CD4-4490-9F7C-C9B8BCB848EC}" type="presParOf" srcId="{49E29060-5B35-4527-9943-1AE2A58F3B5F}" destId="{CBC1F7AF-4AE6-4D7E-84C4-56E3C043A9FC}" srcOrd="0" destOrd="0" presId="urn:microsoft.com/office/officeart/2005/8/layout/vList5"/>
    <dgm:cxn modelId="{BD77394A-5EF5-42DA-A1FE-BD34BF8E2D53}" type="presParOf" srcId="{49E29060-5B35-4527-9943-1AE2A58F3B5F}" destId="{0D9F6D4E-4CD4-49C0-B9DF-078C4D02382D}" srcOrd="1" destOrd="0" presId="urn:microsoft.com/office/officeart/2005/8/layout/vList5"/>
    <dgm:cxn modelId="{BE521AC2-CFD7-446C-97DB-F295CF2AB8F2}" type="presParOf" srcId="{A39F2887-E181-4D35-81FB-61991A2F80C0}" destId="{3D644BC6-B22E-4ABC-B762-8B202AA00946}" srcOrd="5" destOrd="0" presId="urn:microsoft.com/office/officeart/2005/8/layout/vList5"/>
    <dgm:cxn modelId="{EF852DD8-4BAE-4254-BA6D-F9262340B75E}" type="presParOf" srcId="{A39F2887-E181-4D35-81FB-61991A2F80C0}" destId="{8F41D742-323D-425D-8E90-8FAFDF05483C}" srcOrd="6" destOrd="0" presId="urn:microsoft.com/office/officeart/2005/8/layout/vList5"/>
    <dgm:cxn modelId="{858F1F5D-D75A-4609-A7AF-B13B4B85E05A}" type="presParOf" srcId="{8F41D742-323D-425D-8E90-8FAFDF05483C}" destId="{B53398BC-8789-4798-BEE5-332E63D1672E}" srcOrd="0" destOrd="0" presId="urn:microsoft.com/office/officeart/2005/8/layout/vList5"/>
    <dgm:cxn modelId="{19736FBA-3686-4D6D-9FB9-CDF91EDFA752}" type="presParOf" srcId="{8F41D742-323D-425D-8E90-8FAFDF05483C}" destId="{4760744A-BDA4-4E61-8287-7C2C17EFC250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E4B149-BAD9-4420-8248-DACDF27F6E5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8020B1-673A-4C7A-9331-5DD859F8891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 smtClean="0"/>
            <a:t>Kondisi</a:t>
          </a:r>
          <a:r>
            <a:rPr lang="en-US" sz="1400" dirty="0" smtClean="0"/>
            <a:t> </a:t>
          </a:r>
          <a:r>
            <a:rPr lang="en-US" sz="1400" dirty="0" err="1" smtClean="0"/>
            <a:t>Kesehatan</a:t>
          </a:r>
          <a:endParaRPr lang="en-US" sz="1400" dirty="0"/>
        </a:p>
      </dgm:t>
    </dgm:pt>
    <dgm:pt modelId="{681553F6-4E4C-4C27-9AA6-F6B2301CC8C0}" type="parTrans" cxnId="{7DEC3B7D-413F-4DD4-B807-C64FFA30ED1D}">
      <dgm:prSet/>
      <dgm:spPr/>
      <dgm:t>
        <a:bodyPr/>
        <a:lstStyle/>
        <a:p>
          <a:endParaRPr lang="en-US" sz="1800"/>
        </a:p>
      </dgm:t>
    </dgm:pt>
    <dgm:pt modelId="{312C949B-4DE0-4124-AFEE-8F8DF35009D0}" type="sibTrans" cxnId="{7DEC3B7D-413F-4DD4-B807-C64FFA30ED1D}">
      <dgm:prSet/>
      <dgm:spPr/>
      <dgm:t>
        <a:bodyPr/>
        <a:lstStyle/>
        <a:p>
          <a:endParaRPr lang="en-US" sz="1800"/>
        </a:p>
      </dgm:t>
    </dgm:pt>
    <dgm:pt modelId="{4B8BD68E-2616-493E-BC67-453510F92D65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Radang</a:t>
          </a:r>
          <a:r>
            <a:rPr lang="en-US" sz="1400" dirty="0" smtClean="0"/>
            <a:t> </a:t>
          </a:r>
          <a:r>
            <a:rPr lang="en-US" sz="1400" dirty="0" err="1" smtClean="0"/>
            <a:t>Sendi</a:t>
          </a:r>
          <a:endParaRPr lang="en-US" sz="1400" dirty="0"/>
        </a:p>
      </dgm:t>
    </dgm:pt>
    <dgm:pt modelId="{8D64FC66-9D1C-47B1-B5AC-76AC1B5DFA86}" type="parTrans" cxnId="{5685411B-A278-41E0-86E6-92E78D6A0F6C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6BB3E5F1-CA2E-4AF1-81B9-2C6F48261F5F}" type="sibTrans" cxnId="{5685411B-A278-41E0-86E6-92E78D6A0F6C}">
      <dgm:prSet/>
      <dgm:spPr/>
      <dgm:t>
        <a:bodyPr/>
        <a:lstStyle/>
        <a:p>
          <a:endParaRPr lang="en-US" sz="1800"/>
        </a:p>
      </dgm:t>
    </dgm:pt>
    <dgm:pt modelId="{639E7265-71B3-49B4-94D0-19477146B194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Diabet</a:t>
          </a:r>
          <a:endParaRPr lang="en-US" sz="1400" dirty="0"/>
        </a:p>
      </dgm:t>
    </dgm:pt>
    <dgm:pt modelId="{0253AD80-0D0C-4016-AAAC-B1E20D7317CD}" type="parTrans" cxnId="{12A3E20D-A730-4FEE-9928-7C820CE5C6D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818E6133-0128-4189-BCE5-627BC0349EE9}" type="sibTrans" cxnId="{12A3E20D-A730-4FEE-9928-7C820CE5C6D7}">
      <dgm:prSet/>
      <dgm:spPr/>
      <dgm:t>
        <a:bodyPr/>
        <a:lstStyle/>
        <a:p>
          <a:endParaRPr lang="en-US" sz="1800"/>
        </a:p>
      </dgm:t>
    </dgm:pt>
    <dgm:pt modelId="{DC1FD384-9DAB-4EDD-B5B5-BB202AC477A3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Hipertensi</a:t>
          </a:r>
          <a:endParaRPr lang="en-US" sz="1400" dirty="0"/>
        </a:p>
      </dgm:t>
    </dgm:pt>
    <dgm:pt modelId="{179F3DD2-8848-4CEA-82EF-AACC54FCC705}" type="parTrans" cxnId="{3F9571CB-6799-46D2-A429-475D57E4240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CF132CCC-0169-4E8F-A2B8-1B60DC73A00E}" type="sibTrans" cxnId="{3F9571CB-6799-46D2-A429-475D57E42402}">
      <dgm:prSet/>
      <dgm:spPr/>
      <dgm:t>
        <a:bodyPr/>
        <a:lstStyle/>
        <a:p>
          <a:endParaRPr lang="en-US" sz="1800"/>
        </a:p>
      </dgm:t>
    </dgm:pt>
    <dgm:pt modelId="{10EE6E6A-79E0-4E12-92A9-13254E14CDBE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smtClean="0"/>
            <a:t>Stress</a:t>
          </a:r>
          <a:endParaRPr lang="en-US" sz="1400" dirty="0"/>
        </a:p>
      </dgm:t>
    </dgm:pt>
    <dgm:pt modelId="{6E99B305-303D-48F0-833A-0F9B760C893F}" type="parTrans" cxnId="{5DB396E5-0254-4576-97A1-E9675695DF23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D59BBF6B-5019-4594-B9BB-26F414545486}" type="sibTrans" cxnId="{5DB396E5-0254-4576-97A1-E9675695DF23}">
      <dgm:prSet/>
      <dgm:spPr/>
      <dgm:t>
        <a:bodyPr/>
        <a:lstStyle/>
        <a:p>
          <a:endParaRPr lang="en-US" sz="1800"/>
        </a:p>
      </dgm:t>
    </dgm:pt>
    <dgm:pt modelId="{C56F3344-51B4-4377-B48C-424359E9A9EA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800" dirty="0" err="1" smtClean="0"/>
            <a:t>Merokok</a:t>
          </a:r>
          <a:endParaRPr lang="en-US" sz="1800" dirty="0"/>
        </a:p>
      </dgm:t>
    </dgm:pt>
    <dgm:pt modelId="{F98835E3-1D7B-4A57-A759-263009A1EFD9}" type="parTrans" cxnId="{15FE8819-3C2B-4602-A658-B97467325FDA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3CB94691-9F9C-4864-8903-4690A6CD5E0A}" type="sibTrans" cxnId="{15FE8819-3C2B-4602-A658-B97467325FDA}">
      <dgm:prSet/>
      <dgm:spPr/>
      <dgm:t>
        <a:bodyPr/>
        <a:lstStyle/>
        <a:p>
          <a:endParaRPr lang="en-US" sz="1800"/>
        </a:p>
      </dgm:t>
    </dgm:pt>
    <dgm:pt modelId="{24C6C156-9D15-44E3-B9EC-DAED290ED21E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800" dirty="0" err="1" smtClean="0"/>
            <a:t>Berumur</a:t>
          </a:r>
          <a:endParaRPr lang="en-US" sz="1800" dirty="0"/>
        </a:p>
      </dgm:t>
    </dgm:pt>
    <dgm:pt modelId="{3803AA3D-83FF-426B-B911-2E9DA56E00F3}" type="parTrans" cxnId="{4A30F69C-36FE-4032-B5F0-EEA9231B059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988259C7-F81F-4D35-977F-9DDAB6FC5AF3}" type="sibTrans" cxnId="{4A30F69C-36FE-4032-B5F0-EEA9231B059D}">
      <dgm:prSet/>
      <dgm:spPr/>
      <dgm:t>
        <a:bodyPr/>
        <a:lstStyle/>
        <a:p>
          <a:endParaRPr lang="en-US" sz="1800"/>
        </a:p>
      </dgm:t>
    </dgm:pt>
    <dgm:pt modelId="{EA572B95-B2A2-4856-8AD4-229FE728B7B4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Kehamilan</a:t>
          </a:r>
          <a:r>
            <a:rPr lang="en-US" sz="1400" dirty="0" smtClean="0"/>
            <a:t> , </a:t>
          </a:r>
          <a:r>
            <a:rPr lang="en-US" sz="1400" dirty="0" err="1" smtClean="0"/>
            <a:t>Manapouse</a:t>
          </a:r>
          <a:endParaRPr lang="en-US" sz="1400" dirty="0"/>
        </a:p>
      </dgm:t>
    </dgm:pt>
    <dgm:pt modelId="{908794B9-D8F5-4CE9-97EF-F0FC65081B05}" type="parTrans" cxnId="{CB0B9213-23E3-441D-8878-C36188BF88F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4687C52C-BFBB-4E77-9D93-D56D5883C324}" type="sibTrans" cxnId="{CB0B9213-23E3-441D-8878-C36188BF88FD}">
      <dgm:prSet/>
      <dgm:spPr/>
      <dgm:t>
        <a:bodyPr/>
        <a:lstStyle/>
        <a:p>
          <a:endParaRPr lang="en-US" sz="1800"/>
        </a:p>
      </dgm:t>
    </dgm:pt>
    <dgm:pt modelId="{06B42545-5D94-44DA-B569-C8A66464F221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Kekurangan</a:t>
          </a:r>
          <a:r>
            <a:rPr lang="en-US" sz="1400" dirty="0" smtClean="0"/>
            <a:t> </a:t>
          </a:r>
          <a:r>
            <a:rPr lang="en-US" sz="1400" dirty="0" err="1" smtClean="0"/>
            <a:t>Fisik</a:t>
          </a:r>
          <a:endParaRPr lang="en-US" sz="1400" dirty="0"/>
        </a:p>
      </dgm:t>
    </dgm:pt>
    <dgm:pt modelId="{6A972474-5E36-4AA2-B30D-C3EFA11B86AC}" type="parTrans" cxnId="{20EC934A-D652-43C0-B2CE-D9FEEE3B5585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135A38AD-6962-4BED-9248-B7C96919B2FB}" type="sibTrans" cxnId="{20EC934A-D652-43C0-B2CE-D9FEEE3B5585}">
      <dgm:prSet/>
      <dgm:spPr/>
      <dgm:t>
        <a:bodyPr/>
        <a:lstStyle/>
        <a:p>
          <a:endParaRPr lang="en-US" sz="1800"/>
        </a:p>
      </dgm:t>
    </dgm:pt>
    <dgm:pt modelId="{9DAAA1F9-6DB3-4F05-ACEC-7BFE1CD80C3F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err="1" smtClean="0"/>
            <a:t>Obesitas</a:t>
          </a:r>
          <a:endParaRPr lang="en-US" sz="1400" dirty="0"/>
        </a:p>
      </dgm:t>
    </dgm:pt>
    <dgm:pt modelId="{EC88F463-2DE8-478A-A9D4-19272F0BECFF}" type="parTrans" cxnId="{ACBB3465-5AF9-4456-B02F-3FC8C058105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 sz="1400"/>
        </a:p>
      </dgm:t>
    </dgm:pt>
    <dgm:pt modelId="{FB662CF7-8A47-4853-A533-D2D262BE1711}" type="sibTrans" cxnId="{ACBB3465-5AF9-4456-B02F-3FC8C058105D}">
      <dgm:prSet/>
      <dgm:spPr/>
      <dgm:t>
        <a:bodyPr/>
        <a:lstStyle/>
        <a:p>
          <a:endParaRPr lang="en-US" sz="1800"/>
        </a:p>
      </dgm:t>
    </dgm:pt>
    <dgm:pt modelId="{BBF24A2C-FE2B-451A-BF32-4626DDA24B86}" type="pres">
      <dgm:prSet presAssocID="{71E4B149-BAD9-4420-8248-DACDF27F6E5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9F00B0F-77E4-4541-B33A-86772211D5BA}" type="pres">
      <dgm:prSet presAssocID="{8F8020B1-673A-4C7A-9331-5DD859F88917}" presName="centerShape" presStyleLbl="node0" presStyleIdx="0" presStyleCnt="1"/>
      <dgm:spPr/>
      <dgm:t>
        <a:bodyPr/>
        <a:lstStyle/>
        <a:p>
          <a:endParaRPr lang="id-ID"/>
        </a:p>
      </dgm:t>
    </dgm:pt>
    <dgm:pt modelId="{82BDFCA2-A6F3-4998-81E8-6217A2D89086}" type="pres">
      <dgm:prSet presAssocID="{8D64FC66-9D1C-47B1-B5AC-76AC1B5DFA86}" presName="parTrans" presStyleLbl="sibTrans2D1" presStyleIdx="0" presStyleCnt="9"/>
      <dgm:spPr/>
      <dgm:t>
        <a:bodyPr/>
        <a:lstStyle/>
        <a:p>
          <a:endParaRPr lang="id-ID"/>
        </a:p>
      </dgm:t>
    </dgm:pt>
    <dgm:pt modelId="{9EF71490-343E-4B02-9DD6-31626AC9BEBD}" type="pres">
      <dgm:prSet presAssocID="{8D64FC66-9D1C-47B1-B5AC-76AC1B5DFA86}" presName="connectorText" presStyleLbl="sibTrans2D1" presStyleIdx="0" presStyleCnt="9"/>
      <dgm:spPr/>
      <dgm:t>
        <a:bodyPr/>
        <a:lstStyle/>
        <a:p>
          <a:endParaRPr lang="id-ID"/>
        </a:p>
      </dgm:t>
    </dgm:pt>
    <dgm:pt modelId="{B3DC426A-2D1D-4A0A-9812-D5B2E59BFA25}" type="pres">
      <dgm:prSet presAssocID="{4B8BD68E-2616-493E-BC67-453510F92D6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9B553CF-60B4-4953-BC6D-A9707286935D}" type="pres">
      <dgm:prSet presAssocID="{0253AD80-0D0C-4016-AAAC-B1E20D7317CD}" presName="parTrans" presStyleLbl="sibTrans2D1" presStyleIdx="1" presStyleCnt="9"/>
      <dgm:spPr/>
      <dgm:t>
        <a:bodyPr/>
        <a:lstStyle/>
        <a:p>
          <a:endParaRPr lang="id-ID"/>
        </a:p>
      </dgm:t>
    </dgm:pt>
    <dgm:pt modelId="{238A9A57-71F3-47CD-A99A-CB7858A688D1}" type="pres">
      <dgm:prSet presAssocID="{0253AD80-0D0C-4016-AAAC-B1E20D7317CD}" presName="connectorText" presStyleLbl="sibTrans2D1" presStyleIdx="1" presStyleCnt="9"/>
      <dgm:spPr/>
      <dgm:t>
        <a:bodyPr/>
        <a:lstStyle/>
        <a:p>
          <a:endParaRPr lang="id-ID"/>
        </a:p>
      </dgm:t>
    </dgm:pt>
    <dgm:pt modelId="{C5AD94E6-CBDE-4691-B26F-97E50E3BF48B}" type="pres">
      <dgm:prSet presAssocID="{639E7265-71B3-49B4-94D0-19477146B19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9F5D18C-AEA9-4C02-AD00-423C32880E84}" type="pres">
      <dgm:prSet presAssocID="{179F3DD2-8848-4CEA-82EF-AACC54FCC705}" presName="parTrans" presStyleLbl="sibTrans2D1" presStyleIdx="2" presStyleCnt="9"/>
      <dgm:spPr/>
      <dgm:t>
        <a:bodyPr/>
        <a:lstStyle/>
        <a:p>
          <a:endParaRPr lang="id-ID"/>
        </a:p>
      </dgm:t>
    </dgm:pt>
    <dgm:pt modelId="{D8F083C8-56BF-41B9-8FFA-6E738C10FF1E}" type="pres">
      <dgm:prSet presAssocID="{179F3DD2-8848-4CEA-82EF-AACC54FCC705}" presName="connectorText" presStyleLbl="sibTrans2D1" presStyleIdx="2" presStyleCnt="9"/>
      <dgm:spPr/>
      <dgm:t>
        <a:bodyPr/>
        <a:lstStyle/>
        <a:p>
          <a:endParaRPr lang="id-ID"/>
        </a:p>
      </dgm:t>
    </dgm:pt>
    <dgm:pt modelId="{82C6BE38-3946-49CE-BF40-CDE6E8BA4EB6}" type="pres">
      <dgm:prSet presAssocID="{DC1FD384-9DAB-4EDD-B5B5-BB202AC477A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FF7F41-9112-4670-9E20-775BCA9B6C4C}" type="pres">
      <dgm:prSet presAssocID="{6E99B305-303D-48F0-833A-0F9B760C893F}" presName="parTrans" presStyleLbl="sibTrans2D1" presStyleIdx="3" presStyleCnt="9"/>
      <dgm:spPr/>
      <dgm:t>
        <a:bodyPr/>
        <a:lstStyle/>
        <a:p>
          <a:endParaRPr lang="id-ID"/>
        </a:p>
      </dgm:t>
    </dgm:pt>
    <dgm:pt modelId="{7D618BC0-96DE-43D9-BC21-FE0B75E54E52}" type="pres">
      <dgm:prSet presAssocID="{6E99B305-303D-48F0-833A-0F9B760C893F}" presName="connectorText" presStyleLbl="sibTrans2D1" presStyleIdx="3" presStyleCnt="9"/>
      <dgm:spPr/>
      <dgm:t>
        <a:bodyPr/>
        <a:lstStyle/>
        <a:p>
          <a:endParaRPr lang="id-ID"/>
        </a:p>
      </dgm:t>
    </dgm:pt>
    <dgm:pt modelId="{020C34FA-C698-4082-87C2-88F16223373F}" type="pres">
      <dgm:prSet presAssocID="{10EE6E6A-79E0-4E12-92A9-13254E14CDBE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DDBB5E-D251-47A0-ACF9-555EAF191761}" type="pres">
      <dgm:prSet presAssocID="{F98835E3-1D7B-4A57-A759-263009A1EFD9}" presName="parTrans" presStyleLbl="sibTrans2D1" presStyleIdx="4" presStyleCnt="9"/>
      <dgm:spPr/>
      <dgm:t>
        <a:bodyPr/>
        <a:lstStyle/>
        <a:p>
          <a:endParaRPr lang="id-ID"/>
        </a:p>
      </dgm:t>
    </dgm:pt>
    <dgm:pt modelId="{2F184367-9999-44E9-A4CC-042FF4316287}" type="pres">
      <dgm:prSet presAssocID="{F98835E3-1D7B-4A57-A759-263009A1EFD9}" presName="connectorText" presStyleLbl="sibTrans2D1" presStyleIdx="4" presStyleCnt="9"/>
      <dgm:spPr/>
      <dgm:t>
        <a:bodyPr/>
        <a:lstStyle/>
        <a:p>
          <a:endParaRPr lang="id-ID"/>
        </a:p>
      </dgm:t>
    </dgm:pt>
    <dgm:pt modelId="{7A880518-FA97-4702-A482-6B5D286D68A5}" type="pres">
      <dgm:prSet presAssocID="{C56F3344-51B4-4377-B48C-424359E9A9E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CCBC3E0-F37F-46DF-978F-80D44FA3FD0B}" type="pres">
      <dgm:prSet presAssocID="{3803AA3D-83FF-426B-B911-2E9DA56E00F3}" presName="parTrans" presStyleLbl="sibTrans2D1" presStyleIdx="5" presStyleCnt="9"/>
      <dgm:spPr/>
      <dgm:t>
        <a:bodyPr/>
        <a:lstStyle/>
        <a:p>
          <a:endParaRPr lang="id-ID"/>
        </a:p>
      </dgm:t>
    </dgm:pt>
    <dgm:pt modelId="{B4421C8E-8FB4-4302-A332-2EC4ACF60D86}" type="pres">
      <dgm:prSet presAssocID="{3803AA3D-83FF-426B-B911-2E9DA56E00F3}" presName="connectorText" presStyleLbl="sibTrans2D1" presStyleIdx="5" presStyleCnt="9"/>
      <dgm:spPr/>
      <dgm:t>
        <a:bodyPr/>
        <a:lstStyle/>
        <a:p>
          <a:endParaRPr lang="id-ID"/>
        </a:p>
      </dgm:t>
    </dgm:pt>
    <dgm:pt modelId="{9D567D47-5BBF-4BD8-A867-726F9FF22C00}" type="pres">
      <dgm:prSet presAssocID="{24C6C156-9D15-44E3-B9EC-DAED290ED21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48052D7-324E-42FD-804F-8B1E1D05FEC8}" type="pres">
      <dgm:prSet presAssocID="{908794B9-D8F5-4CE9-97EF-F0FC65081B05}" presName="parTrans" presStyleLbl="sibTrans2D1" presStyleIdx="6" presStyleCnt="9"/>
      <dgm:spPr/>
      <dgm:t>
        <a:bodyPr/>
        <a:lstStyle/>
        <a:p>
          <a:endParaRPr lang="id-ID"/>
        </a:p>
      </dgm:t>
    </dgm:pt>
    <dgm:pt modelId="{369F6048-50A8-4767-93E9-EBD4469AA857}" type="pres">
      <dgm:prSet presAssocID="{908794B9-D8F5-4CE9-97EF-F0FC65081B05}" presName="connectorText" presStyleLbl="sibTrans2D1" presStyleIdx="6" presStyleCnt="9"/>
      <dgm:spPr/>
      <dgm:t>
        <a:bodyPr/>
        <a:lstStyle/>
        <a:p>
          <a:endParaRPr lang="id-ID"/>
        </a:p>
      </dgm:t>
    </dgm:pt>
    <dgm:pt modelId="{0E68B751-B503-4833-8474-413BCDAA1E45}" type="pres">
      <dgm:prSet presAssocID="{EA572B95-B2A2-4856-8AD4-229FE728B7B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BC5008-D0AF-4233-9F56-CEE3BB393F5E}" type="pres">
      <dgm:prSet presAssocID="{6A972474-5E36-4AA2-B30D-C3EFA11B86AC}" presName="parTrans" presStyleLbl="sibTrans2D1" presStyleIdx="7" presStyleCnt="9"/>
      <dgm:spPr/>
      <dgm:t>
        <a:bodyPr/>
        <a:lstStyle/>
        <a:p>
          <a:endParaRPr lang="id-ID"/>
        </a:p>
      </dgm:t>
    </dgm:pt>
    <dgm:pt modelId="{78B9645C-F24F-4122-AF60-68C9D39146C3}" type="pres">
      <dgm:prSet presAssocID="{6A972474-5E36-4AA2-B30D-C3EFA11B86AC}" presName="connectorText" presStyleLbl="sibTrans2D1" presStyleIdx="7" presStyleCnt="9"/>
      <dgm:spPr/>
      <dgm:t>
        <a:bodyPr/>
        <a:lstStyle/>
        <a:p>
          <a:endParaRPr lang="id-ID"/>
        </a:p>
      </dgm:t>
    </dgm:pt>
    <dgm:pt modelId="{4CF44841-C94D-4001-952D-5042ED91A982}" type="pres">
      <dgm:prSet presAssocID="{06B42545-5D94-44DA-B569-C8A66464F22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D82BA1-7B9A-417B-8E26-4B708F69F3BE}" type="pres">
      <dgm:prSet presAssocID="{EC88F463-2DE8-478A-A9D4-19272F0BECFF}" presName="parTrans" presStyleLbl="sibTrans2D1" presStyleIdx="8" presStyleCnt="9"/>
      <dgm:spPr/>
      <dgm:t>
        <a:bodyPr/>
        <a:lstStyle/>
        <a:p>
          <a:endParaRPr lang="id-ID"/>
        </a:p>
      </dgm:t>
    </dgm:pt>
    <dgm:pt modelId="{E5F61290-9DF6-467E-A30E-6B80B5EDF6C4}" type="pres">
      <dgm:prSet presAssocID="{EC88F463-2DE8-478A-A9D4-19272F0BECFF}" presName="connectorText" presStyleLbl="sibTrans2D1" presStyleIdx="8" presStyleCnt="9"/>
      <dgm:spPr/>
      <dgm:t>
        <a:bodyPr/>
        <a:lstStyle/>
        <a:p>
          <a:endParaRPr lang="id-ID"/>
        </a:p>
      </dgm:t>
    </dgm:pt>
    <dgm:pt modelId="{E6451C63-FE38-49BA-936E-91F4617C8B0C}" type="pres">
      <dgm:prSet presAssocID="{9DAAA1F9-6DB3-4F05-ACEC-7BFE1CD80C3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12E6EA0-3773-4688-A420-4EC64B79E7F3}" type="presOf" srcId="{179F3DD2-8848-4CEA-82EF-AACC54FCC705}" destId="{D8F083C8-56BF-41B9-8FFA-6E738C10FF1E}" srcOrd="1" destOrd="0" presId="urn:microsoft.com/office/officeart/2005/8/layout/radial5"/>
    <dgm:cxn modelId="{938EEAFB-244C-406F-823B-B4B0EEC27AA5}" type="presOf" srcId="{EA572B95-B2A2-4856-8AD4-229FE728B7B4}" destId="{0E68B751-B503-4833-8474-413BCDAA1E45}" srcOrd="0" destOrd="0" presId="urn:microsoft.com/office/officeart/2005/8/layout/radial5"/>
    <dgm:cxn modelId="{CE029D71-12C0-4C7C-86CB-ADE2DEBA8EDF}" type="presOf" srcId="{6A972474-5E36-4AA2-B30D-C3EFA11B86AC}" destId="{78B9645C-F24F-4122-AF60-68C9D39146C3}" srcOrd="1" destOrd="0" presId="urn:microsoft.com/office/officeart/2005/8/layout/radial5"/>
    <dgm:cxn modelId="{DEF7C184-FDF4-47CF-B408-63F66BD89804}" type="presOf" srcId="{179F3DD2-8848-4CEA-82EF-AACC54FCC705}" destId="{89F5D18C-AEA9-4C02-AD00-423C32880E84}" srcOrd="0" destOrd="0" presId="urn:microsoft.com/office/officeart/2005/8/layout/radial5"/>
    <dgm:cxn modelId="{FE70D958-A8DD-4AF7-906C-26C683D79C9D}" type="presOf" srcId="{908794B9-D8F5-4CE9-97EF-F0FC65081B05}" destId="{369F6048-50A8-4767-93E9-EBD4469AA857}" srcOrd="1" destOrd="0" presId="urn:microsoft.com/office/officeart/2005/8/layout/radial5"/>
    <dgm:cxn modelId="{15A096BF-858E-44BA-921E-3270989DA562}" type="presOf" srcId="{6A972474-5E36-4AA2-B30D-C3EFA11B86AC}" destId="{94BC5008-D0AF-4233-9F56-CEE3BB393F5E}" srcOrd="0" destOrd="0" presId="urn:microsoft.com/office/officeart/2005/8/layout/radial5"/>
    <dgm:cxn modelId="{721A53E6-AD51-4EE5-B75F-F1281C207EA6}" type="presOf" srcId="{F98835E3-1D7B-4A57-A759-263009A1EFD9}" destId="{7EDDBB5E-D251-47A0-ACF9-555EAF191761}" srcOrd="0" destOrd="0" presId="urn:microsoft.com/office/officeart/2005/8/layout/radial5"/>
    <dgm:cxn modelId="{38D4E18C-4539-4600-A22D-B321C6C2B425}" type="presOf" srcId="{0253AD80-0D0C-4016-AAAC-B1E20D7317CD}" destId="{238A9A57-71F3-47CD-A99A-CB7858A688D1}" srcOrd="1" destOrd="0" presId="urn:microsoft.com/office/officeart/2005/8/layout/radial5"/>
    <dgm:cxn modelId="{98439501-A8DE-4CC0-8D26-30099D4B6F26}" type="presOf" srcId="{4B8BD68E-2616-493E-BC67-453510F92D65}" destId="{B3DC426A-2D1D-4A0A-9812-D5B2E59BFA25}" srcOrd="0" destOrd="0" presId="urn:microsoft.com/office/officeart/2005/8/layout/radial5"/>
    <dgm:cxn modelId="{4AE6A7D9-12E0-430C-A641-E7384FC3FD6F}" type="presOf" srcId="{8F8020B1-673A-4C7A-9331-5DD859F88917}" destId="{99F00B0F-77E4-4541-B33A-86772211D5BA}" srcOrd="0" destOrd="0" presId="urn:microsoft.com/office/officeart/2005/8/layout/radial5"/>
    <dgm:cxn modelId="{3F9571CB-6799-46D2-A429-475D57E42402}" srcId="{8F8020B1-673A-4C7A-9331-5DD859F88917}" destId="{DC1FD384-9DAB-4EDD-B5B5-BB202AC477A3}" srcOrd="2" destOrd="0" parTransId="{179F3DD2-8848-4CEA-82EF-AACC54FCC705}" sibTransId="{CF132CCC-0169-4E8F-A2B8-1B60DC73A00E}"/>
    <dgm:cxn modelId="{B2726835-19C3-4F7C-A3A7-D5AE15D6B73F}" type="presOf" srcId="{3803AA3D-83FF-426B-B911-2E9DA56E00F3}" destId="{1CCBC3E0-F37F-46DF-978F-80D44FA3FD0B}" srcOrd="0" destOrd="0" presId="urn:microsoft.com/office/officeart/2005/8/layout/radial5"/>
    <dgm:cxn modelId="{0F331812-0EA0-4021-B489-D6C1360E5B87}" type="presOf" srcId="{8D64FC66-9D1C-47B1-B5AC-76AC1B5DFA86}" destId="{82BDFCA2-A6F3-4998-81E8-6217A2D89086}" srcOrd="0" destOrd="0" presId="urn:microsoft.com/office/officeart/2005/8/layout/radial5"/>
    <dgm:cxn modelId="{7DEC3B7D-413F-4DD4-B807-C64FFA30ED1D}" srcId="{71E4B149-BAD9-4420-8248-DACDF27F6E51}" destId="{8F8020B1-673A-4C7A-9331-5DD859F88917}" srcOrd="0" destOrd="0" parTransId="{681553F6-4E4C-4C27-9AA6-F6B2301CC8C0}" sibTransId="{312C949B-4DE0-4124-AFEE-8F8DF35009D0}"/>
    <dgm:cxn modelId="{66DB65FE-9B36-411A-BD41-E9E70FECDB91}" type="presOf" srcId="{9DAAA1F9-6DB3-4F05-ACEC-7BFE1CD80C3F}" destId="{E6451C63-FE38-49BA-936E-91F4617C8B0C}" srcOrd="0" destOrd="0" presId="urn:microsoft.com/office/officeart/2005/8/layout/radial5"/>
    <dgm:cxn modelId="{A25F9325-CDE6-4A66-95DE-36DAE1DCEA4C}" type="presOf" srcId="{24C6C156-9D15-44E3-B9EC-DAED290ED21E}" destId="{9D567D47-5BBF-4BD8-A867-726F9FF22C00}" srcOrd="0" destOrd="0" presId="urn:microsoft.com/office/officeart/2005/8/layout/radial5"/>
    <dgm:cxn modelId="{5DB396E5-0254-4576-97A1-E9675695DF23}" srcId="{8F8020B1-673A-4C7A-9331-5DD859F88917}" destId="{10EE6E6A-79E0-4E12-92A9-13254E14CDBE}" srcOrd="3" destOrd="0" parTransId="{6E99B305-303D-48F0-833A-0F9B760C893F}" sibTransId="{D59BBF6B-5019-4594-B9BB-26F414545486}"/>
    <dgm:cxn modelId="{491ADC45-78E8-44B0-93CC-1DAE3C103B76}" type="presOf" srcId="{3803AA3D-83FF-426B-B911-2E9DA56E00F3}" destId="{B4421C8E-8FB4-4302-A332-2EC4ACF60D86}" srcOrd="1" destOrd="0" presId="urn:microsoft.com/office/officeart/2005/8/layout/radial5"/>
    <dgm:cxn modelId="{46024D2E-CA49-4707-AD46-617A7F23D243}" type="presOf" srcId="{F98835E3-1D7B-4A57-A759-263009A1EFD9}" destId="{2F184367-9999-44E9-A4CC-042FF4316287}" srcOrd="1" destOrd="0" presId="urn:microsoft.com/office/officeart/2005/8/layout/radial5"/>
    <dgm:cxn modelId="{15FE8819-3C2B-4602-A658-B97467325FDA}" srcId="{8F8020B1-673A-4C7A-9331-5DD859F88917}" destId="{C56F3344-51B4-4377-B48C-424359E9A9EA}" srcOrd="4" destOrd="0" parTransId="{F98835E3-1D7B-4A57-A759-263009A1EFD9}" sibTransId="{3CB94691-9F9C-4864-8903-4690A6CD5E0A}"/>
    <dgm:cxn modelId="{9E724C9F-5593-4CB0-920F-B074645CEEC8}" type="presOf" srcId="{8D64FC66-9D1C-47B1-B5AC-76AC1B5DFA86}" destId="{9EF71490-343E-4B02-9DD6-31626AC9BEBD}" srcOrd="1" destOrd="0" presId="urn:microsoft.com/office/officeart/2005/8/layout/radial5"/>
    <dgm:cxn modelId="{4CAFF432-26EE-4967-BEFA-C0AB4E95D37F}" type="presOf" srcId="{06B42545-5D94-44DA-B569-C8A66464F221}" destId="{4CF44841-C94D-4001-952D-5042ED91A982}" srcOrd="0" destOrd="0" presId="urn:microsoft.com/office/officeart/2005/8/layout/radial5"/>
    <dgm:cxn modelId="{B06AA00E-8204-4493-A68E-B933A78406A3}" type="presOf" srcId="{6E99B305-303D-48F0-833A-0F9B760C893F}" destId="{7D618BC0-96DE-43D9-BC21-FE0B75E54E52}" srcOrd="1" destOrd="0" presId="urn:microsoft.com/office/officeart/2005/8/layout/radial5"/>
    <dgm:cxn modelId="{C466E7F3-7218-4A9E-9643-753D45B9A89F}" type="presOf" srcId="{EC88F463-2DE8-478A-A9D4-19272F0BECFF}" destId="{E5F61290-9DF6-467E-A30E-6B80B5EDF6C4}" srcOrd="1" destOrd="0" presId="urn:microsoft.com/office/officeart/2005/8/layout/radial5"/>
    <dgm:cxn modelId="{DB80BEF8-8E1C-450B-B4DD-838BA5933E54}" type="presOf" srcId="{71E4B149-BAD9-4420-8248-DACDF27F6E51}" destId="{BBF24A2C-FE2B-451A-BF32-4626DDA24B86}" srcOrd="0" destOrd="0" presId="urn:microsoft.com/office/officeart/2005/8/layout/radial5"/>
    <dgm:cxn modelId="{4B75FE10-BAFF-45D9-AA7C-79B610F69150}" type="presOf" srcId="{908794B9-D8F5-4CE9-97EF-F0FC65081B05}" destId="{748052D7-324E-42FD-804F-8B1E1D05FEC8}" srcOrd="0" destOrd="0" presId="urn:microsoft.com/office/officeart/2005/8/layout/radial5"/>
    <dgm:cxn modelId="{2A2B25D7-1DA7-49D5-94C4-6BBC666D6518}" type="presOf" srcId="{0253AD80-0D0C-4016-AAAC-B1E20D7317CD}" destId="{B9B553CF-60B4-4953-BC6D-A9707286935D}" srcOrd="0" destOrd="0" presId="urn:microsoft.com/office/officeart/2005/8/layout/radial5"/>
    <dgm:cxn modelId="{983A6EFB-92DA-460D-A402-AA0C9D68AC6C}" type="presOf" srcId="{10EE6E6A-79E0-4E12-92A9-13254E14CDBE}" destId="{020C34FA-C698-4082-87C2-88F16223373F}" srcOrd="0" destOrd="0" presId="urn:microsoft.com/office/officeart/2005/8/layout/radial5"/>
    <dgm:cxn modelId="{5685411B-A278-41E0-86E6-92E78D6A0F6C}" srcId="{8F8020B1-673A-4C7A-9331-5DD859F88917}" destId="{4B8BD68E-2616-493E-BC67-453510F92D65}" srcOrd="0" destOrd="0" parTransId="{8D64FC66-9D1C-47B1-B5AC-76AC1B5DFA86}" sibTransId="{6BB3E5F1-CA2E-4AF1-81B9-2C6F48261F5F}"/>
    <dgm:cxn modelId="{38527AD8-C535-49E1-84F5-7147083F6DF3}" type="presOf" srcId="{EC88F463-2DE8-478A-A9D4-19272F0BECFF}" destId="{F0D82BA1-7B9A-417B-8E26-4B708F69F3BE}" srcOrd="0" destOrd="0" presId="urn:microsoft.com/office/officeart/2005/8/layout/radial5"/>
    <dgm:cxn modelId="{4A30F69C-36FE-4032-B5F0-EEA9231B059D}" srcId="{8F8020B1-673A-4C7A-9331-5DD859F88917}" destId="{24C6C156-9D15-44E3-B9EC-DAED290ED21E}" srcOrd="5" destOrd="0" parTransId="{3803AA3D-83FF-426B-B911-2E9DA56E00F3}" sibTransId="{988259C7-F81F-4D35-977F-9DDAB6FC5AF3}"/>
    <dgm:cxn modelId="{ACBB3465-5AF9-4456-B02F-3FC8C058105D}" srcId="{8F8020B1-673A-4C7A-9331-5DD859F88917}" destId="{9DAAA1F9-6DB3-4F05-ACEC-7BFE1CD80C3F}" srcOrd="8" destOrd="0" parTransId="{EC88F463-2DE8-478A-A9D4-19272F0BECFF}" sibTransId="{FB662CF7-8A47-4853-A533-D2D262BE1711}"/>
    <dgm:cxn modelId="{D1129306-A57C-4F17-A05A-B0BBFBF68B2C}" type="presOf" srcId="{6E99B305-303D-48F0-833A-0F9B760C893F}" destId="{7EFF7F41-9112-4670-9E20-775BCA9B6C4C}" srcOrd="0" destOrd="0" presId="urn:microsoft.com/office/officeart/2005/8/layout/radial5"/>
    <dgm:cxn modelId="{589951A4-E2BF-447A-9A5C-0BAE464E9257}" type="presOf" srcId="{C56F3344-51B4-4377-B48C-424359E9A9EA}" destId="{7A880518-FA97-4702-A482-6B5D286D68A5}" srcOrd="0" destOrd="0" presId="urn:microsoft.com/office/officeart/2005/8/layout/radial5"/>
    <dgm:cxn modelId="{9372CAF8-B8C2-41ED-B186-215DD91272E0}" type="presOf" srcId="{DC1FD384-9DAB-4EDD-B5B5-BB202AC477A3}" destId="{82C6BE38-3946-49CE-BF40-CDE6E8BA4EB6}" srcOrd="0" destOrd="0" presId="urn:microsoft.com/office/officeart/2005/8/layout/radial5"/>
    <dgm:cxn modelId="{9294137C-D7BB-44B0-ABD8-2731DEC2E014}" type="presOf" srcId="{639E7265-71B3-49B4-94D0-19477146B194}" destId="{C5AD94E6-CBDE-4691-B26F-97E50E3BF48B}" srcOrd="0" destOrd="0" presId="urn:microsoft.com/office/officeart/2005/8/layout/radial5"/>
    <dgm:cxn modelId="{12A3E20D-A730-4FEE-9928-7C820CE5C6D7}" srcId="{8F8020B1-673A-4C7A-9331-5DD859F88917}" destId="{639E7265-71B3-49B4-94D0-19477146B194}" srcOrd="1" destOrd="0" parTransId="{0253AD80-0D0C-4016-AAAC-B1E20D7317CD}" sibTransId="{818E6133-0128-4189-BCE5-627BC0349EE9}"/>
    <dgm:cxn modelId="{20EC934A-D652-43C0-B2CE-D9FEEE3B5585}" srcId="{8F8020B1-673A-4C7A-9331-5DD859F88917}" destId="{06B42545-5D94-44DA-B569-C8A66464F221}" srcOrd="7" destOrd="0" parTransId="{6A972474-5E36-4AA2-B30D-C3EFA11B86AC}" sibTransId="{135A38AD-6962-4BED-9248-B7C96919B2FB}"/>
    <dgm:cxn modelId="{CB0B9213-23E3-441D-8878-C36188BF88FD}" srcId="{8F8020B1-673A-4C7A-9331-5DD859F88917}" destId="{EA572B95-B2A2-4856-8AD4-229FE728B7B4}" srcOrd="6" destOrd="0" parTransId="{908794B9-D8F5-4CE9-97EF-F0FC65081B05}" sibTransId="{4687C52C-BFBB-4E77-9D93-D56D5883C324}"/>
    <dgm:cxn modelId="{B3F01CCE-80DB-4177-A095-AF7C84E18D4A}" type="presParOf" srcId="{BBF24A2C-FE2B-451A-BF32-4626DDA24B86}" destId="{99F00B0F-77E4-4541-B33A-86772211D5BA}" srcOrd="0" destOrd="0" presId="urn:microsoft.com/office/officeart/2005/8/layout/radial5"/>
    <dgm:cxn modelId="{C094FA12-2A6B-422D-8C2D-B6D3183B7773}" type="presParOf" srcId="{BBF24A2C-FE2B-451A-BF32-4626DDA24B86}" destId="{82BDFCA2-A6F3-4998-81E8-6217A2D89086}" srcOrd="1" destOrd="0" presId="urn:microsoft.com/office/officeart/2005/8/layout/radial5"/>
    <dgm:cxn modelId="{8A640ABD-01AA-48BA-8A45-59F5878EEEF6}" type="presParOf" srcId="{82BDFCA2-A6F3-4998-81E8-6217A2D89086}" destId="{9EF71490-343E-4B02-9DD6-31626AC9BEBD}" srcOrd="0" destOrd="0" presId="urn:microsoft.com/office/officeart/2005/8/layout/radial5"/>
    <dgm:cxn modelId="{0A26B78F-4BE6-4423-A1D8-C6D55B43F830}" type="presParOf" srcId="{BBF24A2C-FE2B-451A-BF32-4626DDA24B86}" destId="{B3DC426A-2D1D-4A0A-9812-D5B2E59BFA25}" srcOrd="2" destOrd="0" presId="urn:microsoft.com/office/officeart/2005/8/layout/radial5"/>
    <dgm:cxn modelId="{51808FE2-BC1A-401F-AF71-78A97808DFAC}" type="presParOf" srcId="{BBF24A2C-FE2B-451A-BF32-4626DDA24B86}" destId="{B9B553CF-60B4-4953-BC6D-A9707286935D}" srcOrd="3" destOrd="0" presId="urn:microsoft.com/office/officeart/2005/8/layout/radial5"/>
    <dgm:cxn modelId="{C2DC376D-3E46-4408-A5B4-63C91BBCE926}" type="presParOf" srcId="{B9B553CF-60B4-4953-BC6D-A9707286935D}" destId="{238A9A57-71F3-47CD-A99A-CB7858A688D1}" srcOrd="0" destOrd="0" presId="urn:microsoft.com/office/officeart/2005/8/layout/radial5"/>
    <dgm:cxn modelId="{7139F16D-52FC-4A5D-88BF-93C1F65DCD39}" type="presParOf" srcId="{BBF24A2C-FE2B-451A-BF32-4626DDA24B86}" destId="{C5AD94E6-CBDE-4691-B26F-97E50E3BF48B}" srcOrd="4" destOrd="0" presId="urn:microsoft.com/office/officeart/2005/8/layout/radial5"/>
    <dgm:cxn modelId="{EFD57735-A858-4A3C-9324-301FDBA2ABFB}" type="presParOf" srcId="{BBF24A2C-FE2B-451A-BF32-4626DDA24B86}" destId="{89F5D18C-AEA9-4C02-AD00-423C32880E84}" srcOrd="5" destOrd="0" presId="urn:microsoft.com/office/officeart/2005/8/layout/radial5"/>
    <dgm:cxn modelId="{7CE4B7DB-CA7C-4AE1-B825-A45FDE356358}" type="presParOf" srcId="{89F5D18C-AEA9-4C02-AD00-423C32880E84}" destId="{D8F083C8-56BF-41B9-8FFA-6E738C10FF1E}" srcOrd="0" destOrd="0" presId="urn:microsoft.com/office/officeart/2005/8/layout/radial5"/>
    <dgm:cxn modelId="{C7ACC430-7325-4BDC-A0BF-3A2BEAF5B28E}" type="presParOf" srcId="{BBF24A2C-FE2B-451A-BF32-4626DDA24B86}" destId="{82C6BE38-3946-49CE-BF40-CDE6E8BA4EB6}" srcOrd="6" destOrd="0" presId="urn:microsoft.com/office/officeart/2005/8/layout/radial5"/>
    <dgm:cxn modelId="{46117FCF-5BA4-46B1-839D-A55C47C0C71F}" type="presParOf" srcId="{BBF24A2C-FE2B-451A-BF32-4626DDA24B86}" destId="{7EFF7F41-9112-4670-9E20-775BCA9B6C4C}" srcOrd="7" destOrd="0" presId="urn:microsoft.com/office/officeart/2005/8/layout/radial5"/>
    <dgm:cxn modelId="{8E86ACBB-7DF5-440D-A497-2B817A083116}" type="presParOf" srcId="{7EFF7F41-9112-4670-9E20-775BCA9B6C4C}" destId="{7D618BC0-96DE-43D9-BC21-FE0B75E54E52}" srcOrd="0" destOrd="0" presId="urn:microsoft.com/office/officeart/2005/8/layout/radial5"/>
    <dgm:cxn modelId="{D8A9C628-B491-45DF-95CE-860104EE83C1}" type="presParOf" srcId="{BBF24A2C-FE2B-451A-BF32-4626DDA24B86}" destId="{020C34FA-C698-4082-87C2-88F16223373F}" srcOrd="8" destOrd="0" presId="urn:microsoft.com/office/officeart/2005/8/layout/radial5"/>
    <dgm:cxn modelId="{8609ECD5-6C1C-42BE-99D0-4EE98652D1DE}" type="presParOf" srcId="{BBF24A2C-FE2B-451A-BF32-4626DDA24B86}" destId="{7EDDBB5E-D251-47A0-ACF9-555EAF191761}" srcOrd="9" destOrd="0" presId="urn:microsoft.com/office/officeart/2005/8/layout/radial5"/>
    <dgm:cxn modelId="{2178401D-2B17-46F8-AA56-08F4BBBB4CDF}" type="presParOf" srcId="{7EDDBB5E-D251-47A0-ACF9-555EAF191761}" destId="{2F184367-9999-44E9-A4CC-042FF4316287}" srcOrd="0" destOrd="0" presId="urn:microsoft.com/office/officeart/2005/8/layout/radial5"/>
    <dgm:cxn modelId="{1E69C9B6-5AF7-41F6-854F-8BAD4D07F200}" type="presParOf" srcId="{BBF24A2C-FE2B-451A-BF32-4626DDA24B86}" destId="{7A880518-FA97-4702-A482-6B5D286D68A5}" srcOrd="10" destOrd="0" presId="urn:microsoft.com/office/officeart/2005/8/layout/radial5"/>
    <dgm:cxn modelId="{E05A55B8-67E6-404F-8862-2D7AE8011F14}" type="presParOf" srcId="{BBF24A2C-FE2B-451A-BF32-4626DDA24B86}" destId="{1CCBC3E0-F37F-46DF-978F-80D44FA3FD0B}" srcOrd="11" destOrd="0" presId="urn:microsoft.com/office/officeart/2005/8/layout/radial5"/>
    <dgm:cxn modelId="{036B1609-06B8-49E8-89F2-04B33C5ABBE6}" type="presParOf" srcId="{1CCBC3E0-F37F-46DF-978F-80D44FA3FD0B}" destId="{B4421C8E-8FB4-4302-A332-2EC4ACF60D86}" srcOrd="0" destOrd="0" presId="urn:microsoft.com/office/officeart/2005/8/layout/radial5"/>
    <dgm:cxn modelId="{BB94E12B-83D3-470F-AA22-D9FF766474E1}" type="presParOf" srcId="{BBF24A2C-FE2B-451A-BF32-4626DDA24B86}" destId="{9D567D47-5BBF-4BD8-A867-726F9FF22C00}" srcOrd="12" destOrd="0" presId="urn:microsoft.com/office/officeart/2005/8/layout/radial5"/>
    <dgm:cxn modelId="{86A3DCEE-04DB-4232-AC11-816AC8585469}" type="presParOf" srcId="{BBF24A2C-FE2B-451A-BF32-4626DDA24B86}" destId="{748052D7-324E-42FD-804F-8B1E1D05FEC8}" srcOrd="13" destOrd="0" presId="urn:microsoft.com/office/officeart/2005/8/layout/radial5"/>
    <dgm:cxn modelId="{7B4872B8-5BC1-42F8-A7EF-2553ECDC37BD}" type="presParOf" srcId="{748052D7-324E-42FD-804F-8B1E1D05FEC8}" destId="{369F6048-50A8-4767-93E9-EBD4469AA857}" srcOrd="0" destOrd="0" presId="urn:microsoft.com/office/officeart/2005/8/layout/radial5"/>
    <dgm:cxn modelId="{94AFFF57-2E89-429D-8E69-7CFA1844813E}" type="presParOf" srcId="{BBF24A2C-FE2B-451A-BF32-4626DDA24B86}" destId="{0E68B751-B503-4833-8474-413BCDAA1E45}" srcOrd="14" destOrd="0" presId="urn:microsoft.com/office/officeart/2005/8/layout/radial5"/>
    <dgm:cxn modelId="{1430F24F-6120-4C21-BFBF-4A505E871BC1}" type="presParOf" srcId="{BBF24A2C-FE2B-451A-BF32-4626DDA24B86}" destId="{94BC5008-D0AF-4233-9F56-CEE3BB393F5E}" srcOrd="15" destOrd="0" presId="urn:microsoft.com/office/officeart/2005/8/layout/radial5"/>
    <dgm:cxn modelId="{3E2DBC22-D388-4B08-9648-7B0A5DCEDA15}" type="presParOf" srcId="{94BC5008-D0AF-4233-9F56-CEE3BB393F5E}" destId="{78B9645C-F24F-4122-AF60-68C9D39146C3}" srcOrd="0" destOrd="0" presId="urn:microsoft.com/office/officeart/2005/8/layout/radial5"/>
    <dgm:cxn modelId="{BD1E483F-2F5D-4FBB-ADD7-06BD8BC4B898}" type="presParOf" srcId="{BBF24A2C-FE2B-451A-BF32-4626DDA24B86}" destId="{4CF44841-C94D-4001-952D-5042ED91A982}" srcOrd="16" destOrd="0" presId="urn:microsoft.com/office/officeart/2005/8/layout/radial5"/>
    <dgm:cxn modelId="{D021B3E0-3019-4271-9A83-C260D56E72EF}" type="presParOf" srcId="{BBF24A2C-FE2B-451A-BF32-4626DDA24B86}" destId="{F0D82BA1-7B9A-417B-8E26-4B708F69F3BE}" srcOrd="17" destOrd="0" presId="urn:microsoft.com/office/officeart/2005/8/layout/radial5"/>
    <dgm:cxn modelId="{00577305-3A5A-4E5F-9854-640254DE565B}" type="presParOf" srcId="{F0D82BA1-7B9A-417B-8E26-4B708F69F3BE}" destId="{E5F61290-9DF6-467E-A30E-6B80B5EDF6C4}" srcOrd="0" destOrd="0" presId="urn:microsoft.com/office/officeart/2005/8/layout/radial5"/>
    <dgm:cxn modelId="{EC0BD456-5CCB-4520-8D2C-CE5CA48C5AD4}" type="presParOf" srcId="{BBF24A2C-FE2B-451A-BF32-4626DDA24B86}" destId="{E6451C63-FE38-49BA-936E-91F4617C8B0C}" srcOrd="18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E4B149-BAD9-4420-8248-DACDF27F6E51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8020B1-673A-4C7A-9331-5DD859F88917}">
      <dgm:prSet phldrT="[Text]" custT="1"/>
      <dgm:spPr/>
      <dgm:t>
        <a:bodyPr/>
        <a:lstStyle/>
        <a:p>
          <a:r>
            <a:rPr lang="en-US" sz="1300" dirty="0" err="1" smtClean="0"/>
            <a:t>Faktor-faktor</a:t>
          </a:r>
          <a:r>
            <a:rPr lang="en-US" sz="1300" dirty="0" smtClean="0"/>
            <a:t> </a:t>
          </a:r>
          <a:r>
            <a:rPr lang="en-US" sz="1300" dirty="0" err="1" smtClean="0"/>
            <a:t>Ergonomi</a:t>
          </a:r>
          <a:r>
            <a:rPr lang="en-US" sz="1300" dirty="0" smtClean="0"/>
            <a:t> </a:t>
          </a:r>
          <a:r>
            <a:rPr lang="en-US" sz="1300" dirty="0" err="1" smtClean="0"/>
            <a:t>Antarmuka</a:t>
          </a:r>
          <a:endParaRPr lang="en-US" sz="1300" dirty="0"/>
        </a:p>
      </dgm:t>
    </dgm:pt>
    <dgm:pt modelId="{681553F6-4E4C-4C27-9AA6-F6B2301CC8C0}" type="parTrans" cxnId="{7DEC3B7D-413F-4DD4-B807-C64FFA30ED1D}">
      <dgm:prSet/>
      <dgm:spPr/>
      <dgm:t>
        <a:bodyPr/>
        <a:lstStyle/>
        <a:p>
          <a:endParaRPr lang="en-US" sz="2800"/>
        </a:p>
      </dgm:t>
    </dgm:pt>
    <dgm:pt modelId="{312C949B-4DE0-4124-AFEE-8F8DF35009D0}" type="sibTrans" cxnId="{7DEC3B7D-413F-4DD4-B807-C64FFA30ED1D}">
      <dgm:prSet/>
      <dgm:spPr/>
      <dgm:t>
        <a:bodyPr/>
        <a:lstStyle/>
        <a:p>
          <a:endParaRPr lang="en-US" sz="2800"/>
        </a:p>
      </dgm:t>
    </dgm:pt>
    <dgm:pt modelId="{4B8BD68E-2616-493E-BC67-453510F92D65}">
      <dgm:prSet phldrT="[Text]"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8D64FC66-9D1C-47B1-B5AC-76AC1B5DFA86}" type="parTrans" cxnId="{5685411B-A278-41E0-86E6-92E78D6A0F6C}">
      <dgm:prSet custT="1"/>
      <dgm:spPr/>
      <dgm:t>
        <a:bodyPr/>
        <a:lstStyle/>
        <a:p>
          <a:endParaRPr lang="en-US" sz="800"/>
        </a:p>
      </dgm:t>
    </dgm:pt>
    <dgm:pt modelId="{6BB3E5F1-CA2E-4AF1-81B9-2C6F48261F5F}" type="sibTrans" cxnId="{5685411B-A278-41E0-86E6-92E78D6A0F6C}">
      <dgm:prSet/>
      <dgm:spPr/>
      <dgm:t>
        <a:bodyPr/>
        <a:lstStyle/>
        <a:p>
          <a:endParaRPr lang="en-US" sz="2800"/>
        </a:p>
      </dgm:t>
    </dgm:pt>
    <dgm:pt modelId="{639E7265-71B3-49B4-94D0-19477146B194}">
      <dgm:prSet phldrT="[Text]" custT="1"/>
      <dgm:spPr/>
      <dgm:t>
        <a:bodyPr/>
        <a:lstStyle/>
        <a:p>
          <a:r>
            <a:rPr lang="en-US" sz="1400" dirty="0" smtClean="0"/>
            <a:t>Simplicity</a:t>
          </a:r>
          <a:endParaRPr lang="en-US" sz="1400" dirty="0"/>
        </a:p>
      </dgm:t>
    </dgm:pt>
    <dgm:pt modelId="{0253AD80-0D0C-4016-AAAC-B1E20D7317CD}" type="parTrans" cxnId="{12A3E20D-A730-4FEE-9928-7C820CE5C6D7}">
      <dgm:prSet custT="1"/>
      <dgm:spPr/>
      <dgm:t>
        <a:bodyPr/>
        <a:lstStyle/>
        <a:p>
          <a:endParaRPr lang="en-US" sz="800"/>
        </a:p>
      </dgm:t>
    </dgm:pt>
    <dgm:pt modelId="{818E6133-0128-4189-BCE5-627BC0349EE9}" type="sibTrans" cxnId="{12A3E20D-A730-4FEE-9928-7C820CE5C6D7}">
      <dgm:prSet/>
      <dgm:spPr/>
      <dgm:t>
        <a:bodyPr/>
        <a:lstStyle/>
        <a:p>
          <a:endParaRPr lang="en-US" sz="2800"/>
        </a:p>
      </dgm:t>
    </dgm:pt>
    <dgm:pt modelId="{DC1FD384-9DAB-4EDD-B5B5-BB202AC477A3}">
      <dgm:prSet phldrT="[Text]" custT="1"/>
      <dgm:spPr/>
      <dgm:t>
        <a:bodyPr/>
        <a:lstStyle/>
        <a:p>
          <a:r>
            <a:rPr lang="en-US" sz="1200" dirty="0" smtClean="0"/>
            <a:t>Human Memory Limitation</a:t>
          </a:r>
          <a:endParaRPr lang="en-US" sz="1200" dirty="0"/>
        </a:p>
      </dgm:t>
    </dgm:pt>
    <dgm:pt modelId="{179F3DD2-8848-4CEA-82EF-AACC54FCC705}" type="parTrans" cxnId="{3F9571CB-6799-46D2-A429-475D57E42402}">
      <dgm:prSet custT="1"/>
      <dgm:spPr/>
      <dgm:t>
        <a:bodyPr/>
        <a:lstStyle/>
        <a:p>
          <a:endParaRPr lang="en-US" sz="800"/>
        </a:p>
      </dgm:t>
    </dgm:pt>
    <dgm:pt modelId="{CF132CCC-0169-4E8F-A2B8-1B60DC73A00E}" type="sibTrans" cxnId="{3F9571CB-6799-46D2-A429-475D57E42402}">
      <dgm:prSet/>
      <dgm:spPr/>
      <dgm:t>
        <a:bodyPr/>
        <a:lstStyle/>
        <a:p>
          <a:endParaRPr lang="en-US" sz="2800"/>
        </a:p>
      </dgm:t>
    </dgm:pt>
    <dgm:pt modelId="{10EE6E6A-79E0-4E12-92A9-13254E14CDBE}">
      <dgm:prSet phldrT="[Text]" custT="1"/>
      <dgm:spPr/>
      <dgm:t>
        <a:bodyPr/>
        <a:lstStyle/>
        <a:p>
          <a:r>
            <a:rPr lang="en-US" sz="1200" dirty="0" err="1" smtClean="0"/>
            <a:t>Kognitif</a:t>
          </a:r>
          <a:r>
            <a:rPr lang="en-US" sz="1200" dirty="0" smtClean="0"/>
            <a:t> Directness</a:t>
          </a:r>
          <a:endParaRPr lang="en-US" sz="1200" dirty="0"/>
        </a:p>
      </dgm:t>
    </dgm:pt>
    <dgm:pt modelId="{6E99B305-303D-48F0-833A-0F9B760C893F}" type="parTrans" cxnId="{5DB396E5-0254-4576-97A1-E9675695DF23}">
      <dgm:prSet custT="1"/>
      <dgm:spPr/>
      <dgm:t>
        <a:bodyPr/>
        <a:lstStyle/>
        <a:p>
          <a:endParaRPr lang="en-US" sz="800"/>
        </a:p>
      </dgm:t>
    </dgm:pt>
    <dgm:pt modelId="{D59BBF6B-5019-4594-B9BB-26F414545486}" type="sibTrans" cxnId="{5DB396E5-0254-4576-97A1-E9675695DF23}">
      <dgm:prSet/>
      <dgm:spPr/>
      <dgm:t>
        <a:bodyPr/>
        <a:lstStyle/>
        <a:p>
          <a:endParaRPr lang="en-US" sz="2800"/>
        </a:p>
      </dgm:t>
    </dgm:pt>
    <dgm:pt modelId="{C56F3344-51B4-4377-B48C-424359E9A9EA}">
      <dgm:prSet phldrT="[Text]" custT="1"/>
      <dgm:spPr/>
      <dgm:t>
        <a:bodyPr/>
        <a:lstStyle/>
        <a:p>
          <a:r>
            <a:rPr lang="en-US" sz="1800" dirty="0" smtClean="0"/>
            <a:t>Feed</a:t>
          </a:r>
          <a:r>
            <a:rPr lang="id-ID" sz="1800" dirty="0" smtClean="0"/>
            <a:t>-</a:t>
          </a:r>
          <a:r>
            <a:rPr lang="en-US" sz="1800" dirty="0" smtClean="0"/>
            <a:t>back</a:t>
          </a:r>
          <a:endParaRPr lang="en-US" sz="1800" dirty="0"/>
        </a:p>
      </dgm:t>
    </dgm:pt>
    <dgm:pt modelId="{F98835E3-1D7B-4A57-A759-263009A1EFD9}" type="parTrans" cxnId="{15FE8819-3C2B-4602-A658-B97467325FDA}">
      <dgm:prSet custT="1"/>
      <dgm:spPr/>
      <dgm:t>
        <a:bodyPr/>
        <a:lstStyle/>
        <a:p>
          <a:endParaRPr lang="en-US" sz="800"/>
        </a:p>
      </dgm:t>
    </dgm:pt>
    <dgm:pt modelId="{3CB94691-9F9C-4864-8903-4690A6CD5E0A}" type="sibTrans" cxnId="{15FE8819-3C2B-4602-A658-B97467325FDA}">
      <dgm:prSet/>
      <dgm:spPr/>
      <dgm:t>
        <a:bodyPr/>
        <a:lstStyle/>
        <a:p>
          <a:endParaRPr lang="en-US" sz="2800"/>
        </a:p>
      </dgm:t>
    </dgm:pt>
    <dgm:pt modelId="{24C6C156-9D15-44E3-B9EC-DAED290ED21E}">
      <dgm:prSet phldrT="[Text]" custT="1"/>
      <dgm:spPr/>
      <dgm:t>
        <a:bodyPr/>
        <a:lstStyle/>
        <a:p>
          <a:r>
            <a:rPr lang="en-US" sz="1600" dirty="0" smtClean="0"/>
            <a:t>Message Systems</a:t>
          </a:r>
          <a:endParaRPr lang="en-US" sz="1600" dirty="0"/>
        </a:p>
      </dgm:t>
    </dgm:pt>
    <dgm:pt modelId="{3803AA3D-83FF-426B-B911-2E9DA56E00F3}" type="parTrans" cxnId="{4A30F69C-36FE-4032-B5F0-EEA9231B059D}">
      <dgm:prSet custT="1"/>
      <dgm:spPr/>
      <dgm:t>
        <a:bodyPr/>
        <a:lstStyle/>
        <a:p>
          <a:endParaRPr lang="en-US" sz="800"/>
        </a:p>
      </dgm:t>
    </dgm:pt>
    <dgm:pt modelId="{988259C7-F81F-4D35-977F-9DDAB6FC5AF3}" type="sibTrans" cxnId="{4A30F69C-36FE-4032-B5F0-EEA9231B059D}">
      <dgm:prSet/>
      <dgm:spPr/>
      <dgm:t>
        <a:bodyPr/>
        <a:lstStyle/>
        <a:p>
          <a:endParaRPr lang="en-US" sz="2800"/>
        </a:p>
      </dgm:t>
    </dgm:pt>
    <dgm:pt modelId="{EA572B95-B2A2-4856-8AD4-229FE728B7B4}">
      <dgm:prSet phldrT="[Text]" custT="1"/>
      <dgm:spPr/>
      <dgm:t>
        <a:bodyPr/>
        <a:lstStyle/>
        <a:p>
          <a:r>
            <a:rPr lang="en-US" sz="1100" dirty="0" err="1" smtClean="0"/>
            <a:t>Anthropomr-phization</a:t>
          </a:r>
          <a:endParaRPr lang="en-US" sz="1200" dirty="0"/>
        </a:p>
      </dgm:t>
    </dgm:pt>
    <dgm:pt modelId="{908794B9-D8F5-4CE9-97EF-F0FC65081B05}" type="parTrans" cxnId="{CB0B9213-23E3-441D-8878-C36188BF88FD}">
      <dgm:prSet custT="1"/>
      <dgm:spPr/>
      <dgm:t>
        <a:bodyPr/>
        <a:lstStyle/>
        <a:p>
          <a:endParaRPr lang="en-US" sz="800"/>
        </a:p>
      </dgm:t>
    </dgm:pt>
    <dgm:pt modelId="{4687C52C-BFBB-4E77-9D93-D56D5883C324}" type="sibTrans" cxnId="{CB0B9213-23E3-441D-8878-C36188BF88FD}">
      <dgm:prSet/>
      <dgm:spPr/>
      <dgm:t>
        <a:bodyPr/>
        <a:lstStyle/>
        <a:p>
          <a:endParaRPr lang="en-US" sz="2800"/>
        </a:p>
      </dgm:t>
    </dgm:pt>
    <dgm:pt modelId="{06B42545-5D94-44DA-B569-C8A66464F221}">
      <dgm:prSet phldrT="[Text]" custT="1"/>
      <dgm:spPr/>
      <dgm:t>
        <a:bodyPr/>
        <a:lstStyle/>
        <a:p>
          <a:r>
            <a:rPr lang="en-US" sz="1400" dirty="0" smtClean="0"/>
            <a:t>Modality</a:t>
          </a:r>
          <a:endParaRPr lang="en-US" sz="1400" dirty="0"/>
        </a:p>
      </dgm:t>
    </dgm:pt>
    <dgm:pt modelId="{6A972474-5E36-4AA2-B30D-C3EFA11B86AC}" type="parTrans" cxnId="{20EC934A-D652-43C0-B2CE-D9FEEE3B5585}">
      <dgm:prSet custT="1"/>
      <dgm:spPr/>
      <dgm:t>
        <a:bodyPr/>
        <a:lstStyle/>
        <a:p>
          <a:endParaRPr lang="en-US" sz="800"/>
        </a:p>
      </dgm:t>
    </dgm:pt>
    <dgm:pt modelId="{135A38AD-6962-4BED-9248-B7C96919B2FB}" type="sibTrans" cxnId="{20EC934A-D652-43C0-B2CE-D9FEEE3B5585}">
      <dgm:prSet/>
      <dgm:spPr/>
      <dgm:t>
        <a:bodyPr/>
        <a:lstStyle/>
        <a:p>
          <a:endParaRPr lang="en-US" sz="2800"/>
        </a:p>
      </dgm:t>
    </dgm:pt>
    <dgm:pt modelId="{9DAAA1F9-6DB3-4F05-ACEC-7BFE1CD80C3F}">
      <dgm:prSet phldrT="[Text]" custT="1"/>
      <dgm:spPr/>
      <dgm:t>
        <a:bodyPr/>
        <a:lstStyle/>
        <a:p>
          <a:r>
            <a:rPr lang="en-US" sz="1400" dirty="0" smtClean="0"/>
            <a:t>Attention</a:t>
          </a:r>
          <a:endParaRPr lang="en-US" sz="1400" dirty="0"/>
        </a:p>
      </dgm:t>
    </dgm:pt>
    <dgm:pt modelId="{EC88F463-2DE8-478A-A9D4-19272F0BECFF}" type="parTrans" cxnId="{ACBB3465-5AF9-4456-B02F-3FC8C058105D}">
      <dgm:prSet custT="1"/>
      <dgm:spPr/>
      <dgm:t>
        <a:bodyPr/>
        <a:lstStyle/>
        <a:p>
          <a:endParaRPr lang="en-US" sz="800"/>
        </a:p>
      </dgm:t>
    </dgm:pt>
    <dgm:pt modelId="{FB662CF7-8A47-4853-A533-D2D262BE1711}" type="sibTrans" cxnId="{ACBB3465-5AF9-4456-B02F-3FC8C058105D}">
      <dgm:prSet/>
      <dgm:spPr/>
      <dgm:t>
        <a:bodyPr/>
        <a:lstStyle/>
        <a:p>
          <a:endParaRPr lang="en-US" sz="2800"/>
        </a:p>
      </dgm:t>
    </dgm:pt>
    <dgm:pt modelId="{73EE2EE7-5204-40CD-8630-E38360888956}">
      <dgm:prSet phldrT="[Text]" custT="1"/>
      <dgm:spPr/>
      <dgm:t>
        <a:bodyPr/>
        <a:lstStyle/>
        <a:p>
          <a:r>
            <a:rPr lang="en-US" sz="1400" dirty="0" smtClean="0"/>
            <a:t>Display Issue Simplicity</a:t>
          </a:r>
          <a:endParaRPr lang="en-US" sz="1400" dirty="0"/>
        </a:p>
      </dgm:t>
    </dgm:pt>
    <dgm:pt modelId="{1EFB3EE3-AD09-4F50-ADC0-D6251B3BDD10}" type="parTrans" cxnId="{A5F4F405-A928-49FF-8185-BFED0A95D2B8}">
      <dgm:prSet custT="1"/>
      <dgm:spPr/>
      <dgm:t>
        <a:bodyPr/>
        <a:lstStyle/>
        <a:p>
          <a:endParaRPr lang="en-US" sz="800"/>
        </a:p>
      </dgm:t>
    </dgm:pt>
    <dgm:pt modelId="{194EB3D9-5E51-4B16-AC05-10E1C46C997A}" type="sibTrans" cxnId="{A5F4F405-A928-49FF-8185-BFED0A95D2B8}">
      <dgm:prSet/>
      <dgm:spPr/>
      <dgm:t>
        <a:bodyPr/>
        <a:lstStyle/>
        <a:p>
          <a:endParaRPr lang="en-US" sz="2800"/>
        </a:p>
      </dgm:t>
    </dgm:pt>
    <dgm:pt modelId="{D8D33B9D-FAB3-4633-9E5F-F27D1F176836}">
      <dgm:prSet phldrT="[Text]" custT="1"/>
      <dgm:spPr/>
      <dgm:t>
        <a:bodyPr/>
        <a:lstStyle/>
        <a:p>
          <a:r>
            <a:rPr lang="en-US" sz="1200" dirty="0" smtClean="0"/>
            <a:t>Human Memory Limitation</a:t>
          </a:r>
          <a:endParaRPr lang="en-US" sz="1200" dirty="0"/>
        </a:p>
      </dgm:t>
    </dgm:pt>
    <dgm:pt modelId="{B8C024F3-89C9-4612-98A1-2FDAB344DA32}" type="parTrans" cxnId="{C12F3FB8-107C-4C52-BB24-7CE2D8BE0112}">
      <dgm:prSet custT="1"/>
      <dgm:spPr/>
      <dgm:t>
        <a:bodyPr/>
        <a:lstStyle/>
        <a:p>
          <a:endParaRPr lang="en-US" sz="800"/>
        </a:p>
      </dgm:t>
    </dgm:pt>
    <dgm:pt modelId="{82D1BDD9-E9D5-413F-80B2-626B4384EF83}" type="sibTrans" cxnId="{C12F3FB8-107C-4C52-BB24-7CE2D8BE0112}">
      <dgm:prSet/>
      <dgm:spPr/>
      <dgm:t>
        <a:bodyPr/>
        <a:lstStyle/>
        <a:p>
          <a:endParaRPr lang="en-US" sz="2800"/>
        </a:p>
      </dgm:t>
    </dgm:pt>
    <dgm:pt modelId="{3C87F11A-78B9-4792-95A8-22AA301EC968}">
      <dgm:prSet phldrT="[Text]" custT="1"/>
      <dgm:spPr/>
      <dgm:t>
        <a:bodyPr/>
        <a:lstStyle/>
        <a:p>
          <a:r>
            <a:rPr lang="en-US" sz="1200" dirty="0" smtClean="0"/>
            <a:t>Individual Difference</a:t>
          </a:r>
          <a:endParaRPr lang="en-US" sz="1200" dirty="0"/>
        </a:p>
      </dgm:t>
    </dgm:pt>
    <dgm:pt modelId="{D0C4DC84-91AC-4A18-9AB2-396B92761FBD}" type="parTrans" cxnId="{ECF9DE26-9F1A-49DA-84B9-2C2D7B3EF7CC}">
      <dgm:prSet custT="1"/>
      <dgm:spPr/>
      <dgm:t>
        <a:bodyPr/>
        <a:lstStyle/>
        <a:p>
          <a:endParaRPr lang="en-US" sz="800"/>
        </a:p>
      </dgm:t>
    </dgm:pt>
    <dgm:pt modelId="{CD6C5103-CA8B-47AC-9A7A-038FBA3EF6E5}" type="sibTrans" cxnId="{ECF9DE26-9F1A-49DA-84B9-2C2D7B3EF7CC}">
      <dgm:prSet/>
      <dgm:spPr/>
      <dgm:t>
        <a:bodyPr/>
        <a:lstStyle/>
        <a:p>
          <a:endParaRPr lang="en-US" sz="2800"/>
        </a:p>
      </dgm:t>
    </dgm:pt>
    <dgm:pt modelId="{7A4273C4-5B06-443E-9C41-8B6AE8FCF72E}" type="pres">
      <dgm:prSet presAssocID="{71E4B149-BAD9-4420-8248-DACDF27F6E5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D25DD9E-4794-4AE3-B486-B20A1FE14E7F}" type="pres">
      <dgm:prSet presAssocID="{8F8020B1-673A-4C7A-9331-5DD859F88917}" presName="centerShape" presStyleLbl="node0" presStyleIdx="0" presStyleCnt="1"/>
      <dgm:spPr/>
      <dgm:t>
        <a:bodyPr/>
        <a:lstStyle/>
        <a:p>
          <a:endParaRPr lang="id-ID"/>
        </a:p>
      </dgm:t>
    </dgm:pt>
    <dgm:pt modelId="{7EB3E64D-1AA7-44B0-A705-745656E96C33}" type="pres">
      <dgm:prSet presAssocID="{8D64FC66-9D1C-47B1-B5AC-76AC1B5DFA86}" presName="parTrans" presStyleLbl="sibTrans2D1" presStyleIdx="0" presStyleCnt="12"/>
      <dgm:spPr/>
      <dgm:t>
        <a:bodyPr/>
        <a:lstStyle/>
        <a:p>
          <a:endParaRPr lang="id-ID"/>
        </a:p>
      </dgm:t>
    </dgm:pt>
    <dgm:pt modelId="{7D0859B8-97CB-465B-A53A-88549F5EC605}" type="pres">
      <dgm:prSet presAssocID="{8D64FC66-9D1C-47B1-B5AC-76AC1B5DFA86}" presName="connectorText" presStyleLbl="sibTrans2D1" presStyleIdx="0" presStyleCnt="12"/>
      <dgm:spPr/>
      <dgm:t>
        <a:bodyPr/>
        <a:lstStyle/>
        <a:p>
          <a:endParaRPr lang="id-ID"/>
        </a:p>
      </dgm:t>
    </dgm:pt>
    <dgm:pt modelId="{B1E7B1A3-43F8-4D67-8CFE-1CCCB3A426EC}" type="pres">
      <dgm:prSet presAssocID="{4B8BD68E-2616-493E-BC67-453510F92D65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18712D-7CDE-474B-99C4-ADE50AAAF16E}" type="pres">
      <dgm:prSet presAssocID="{0253AD80-0D0C-4016-AAAC-B1E20D7317CD}" presName="parTrans" presStyleLbl="sibTrans2D1" presStyleIdx="1" presStyleCnt="12"/>
      <dgm:spPr/>
      <dgm:t>
        <a:bodyPr/>
        <a:lstStyle/>
        <a:p>
          <a:endParaRPr lang="id-ID"/>
        </a:p>
      </dgm:t>
    </dgm:pt>
    <dgm:pt modelId="{703AD01D-CFBC-4C33-ACDA-9535DDFA7267}" type="pres">
      <dgm:prSet presAssocID="{0253AD80-0D0C-4016-AAAC-B1E20D7317CD}" presName="connectorText" presStyleLbl="sibTrans2D1" presStyleIdx="1" presStyleCnt="12"/>
      <dgm:spPr/>
      <dgm:t>
        <a:bodyPr/>
        <a:lstStyle/>
        <a:p>
          <a:endParaRPr lang="id-ID"/>
        </a:p>
      </dgm:t>
    </dgm:pt>
    <dgm:pt modelId="{3E75404D-0A14-4C5B-9616-DF4A6F87E52D}" type="pres">
      <dgm:prSet presAssocID="{639E7265-71B3-49B4-94D0-19477146B19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0AF395D-AA0A-4BA7-ADD2-7A1BDE67C731}" type="pres">
      <dgm:prSet presAssocID="{1EFB3EE3-AD09-4F50-ADC0-D6251B3BDD10}" presName="parTrans" presStyleLbl="sibTrans2D1" presStyleIdx="2" presStyleCnt="12"/>
      <dgm:spPr/>
      <dgm:t>
        <a:bodyPr/>
        <a:lstStyle/>
        <a:p>
          <a:endParaRPr lang="id-ID"/>
        </a:p>
      </dgm:t>
    </dgm:pt>
    <dgm:pt modelId="{508B1DF7-20A9-480A-9B41-D063A564E5E0}" type="pres">
      <dgm:prSet presAssocID="{1EFB3EE3-AD09-4F50-ADC0-D6251B3BDD10}" presName="connectorText" presStyleLbl="sibTrans2D1" presStyleIdx="2" presStyleCnt="12"/>
      <dgm:spPr/>
      <dgm:t>
        <a:bodyPr/>
        <a:lstStyle/>
        <a:p>
          <a:endParaRPr lang="id-ID"/>
        </a:p>
      </dgm:t>
    </dgm:pt>
    <dgm:pt modelId="{D059263E-16D7-47A4-BBB8-8A56BE3BB9BD}" type="pres">
      <dgm:prSet presAssocID="{73EE2EE7-5204-40CD-8630-E38360888956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7ECCD5-DD25-4F04-B41D-B72697F71A6A}" type="pres">
      <dgm:prSet presAssocID="{D0C4DC84-91AC-4A18-9AB2-396B92761FBD}" presName="parTrans" presStyleLbl="sibTrans2D1" presStyleIdx="3" presStyleCnt="12"/>
      <dgm:spPr/>
      <dgm:t>
        <a:bodyPr/>
        <a:lstStyle/>
        <a:p>
          <a:endParaRPr lang="id-ID"/>
        </a:p>
      </dgm:t>
    </dgm:pt>
    <dgm:pt modelId="{93E08C62-B632-4309-B345-E7C8819C2FF3}" type="pres">
      <dgm:prSet presAssocID="{D0C4DC84-91AC-4A18-9AB2-396B92761FBD}" presName="connectorText" presStyleLbl="sibTrans2D1" presStyleIdx="3" presStyleCnt="12"/>
      <dgm:spPr/>
      <dgm:t>
        <a:bodyPr/>
        <a:lstStyle/>
        <a:p>
          <a:endParaRPr lang="id-ID"/>
        </a:p>
      </dgm:t>
    </dgm:pt>
    <dgm:pt modelId="{31649AD1-76E4-46A2-8630-363CE4477EFF}" type="pres">
      <dgm:prSet presAssocID="{3C87F11A-78B9-4792-95A8-22AA301EC968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E44ECC-AFC2-47FB-A080-6D51E75254D6}" type="pres">
      <dgm:prSet presAssocID="{179F3DD2-8848-4CEA-82EF-AACC54FCC705}" presName="parTrans" presStyleLbl="sibTrans2D1" presStyleIdx="4" presStyleCnt="12"/>
      <dgm:spPr/>
      <dgm:t>
        <a:bodyPr/>
        <a:lstStyle/>
        <a:p>
          <a:endParaRPr lang="id-ID"/>
        </a:p>
      </dgm:t>
    </dgm:pt>
    <dgm:pt modelId="{04BD26D4-EFB2-4AFD-9A43-D673305B81FD}" type="pres">
      <dgm:prSet presAssocID="{179F3DD2-8848-4CEA-82EF-AACC54FCC705}" presName="connectorText" presStyleLbl="sibTrans2D1" presStyleIdx="4" presStyleCnt="12"/>
      <dgm:spPr/>
      <dgm:t>
        <a:bodyPr/>
        <a:lstStyle/>
        <a:p>
          <a:endParaRPr lang="id-ID"/>
        </a:p>
      </dgm:t>
    </dgm:pt>
    <dgm:pt modelId="{F6DD12D9-99F5-4EEE-AB65-C57537D7260C}" type="pres">
      <dgm:prSet presAssocID="{DC1FD384-9DAB-4EDD-B5B5-BB202AC477A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40D543-8866-4EA9-A26F-EBC61B59C8DA}" type="pres">
      <dgm:prSet presAssocID="{B8C024F3-89C9-4612-98A1-2FDAB344DA32}" presName="parTrans" presStyleLbl="sibTrans2D1" presStyleIdx="5" presStyleCnt="12"/>
      <dgm:spPr/>
      <dgm:t>
        <a:bodyPr/>
        <a:lstStyle/>
        <a:p>
          <a:endParaRPr lang="id-ID"/>
        </a:p>
      </dgm:t>
    </dgm:pt>
    <dgm:pt modelId="{9184A5F4-078C-49D9-A847-1BDBA1A3277B}" type="pres">
      <dgm:prSet presAssocID="{B8C024F3-89C9-4612-98A1-2FDAB344DA32}" presName="connectorText" presStyleLbl="sibTrans2D1" presStyleIdx="5" presStyleCnt="12"/>
      <dgm:spPr/>
      <dgm:t>
        <a:bodyPr/>
        <a:lstStyle/>
        <a:p>
          <a:endParaRPr lang="id-ID"/>
        </a:p>
      </dgm:t>
    </dgm:pt>
    <dgm:pt modelId="{CEBE96E8-0CC2-4058-9530-C0F7E74D33A0}" type="pres">
      <dgm:prSet presAssocID="{D8D33B9D-FAB3-4633-9E5F-F27D1F176836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423CF0-152D-4165-9B5E-F93F600BF7B5}" type="pres">
      <dgm:prSet presAssocID="{6E99B305-303D-48F0-833A-0F9B760C893F}" presName="parTrans" presStyleLbl="sibTrans2D1" presStyleIdx="6" presStyleCnt="12"/>
      <dgm:spPr/>
      <dgm:t>
        <a:bodyPr/>
        <a:lstStyle/>
        <a:p>
          <a:endParaRPr lang="id-ID"/>
        </a:p>
      </dgm:t>
    </dgm:pt>
    <dgm:pt modelId="{DE2CFECF-F2B6-4CA3-9DBE-EB23E530E818}" type="pres">
      <dgm:prSet presAssocID="{6E99B305-303D-48F0-833A-0F9B760C893F}" presName="connectorText" presStyleLbl="sibTrans2D1" presStyleIdx="6" presStyleCnt="12"/>
      <dgm:spPr/>
      <dgm:t>
        <a:bodyPr/>
        <a:lstStyle/>
        <a:p>
          <a:endParaRPr lang="id-ID"/>
        </a:p>
      </dgm:t>
    </dgm:pt>
    <dgm:pt modelId="{CF74A3E9-43A0-42E9-B4F2-73BC2097D5EE}" type="pres">
      <dgm:prSet presAssocID="{10EE6E6A-79E0-4E12-92A9-13254E14CDBE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62679E2-6CAF-4773-B775-0CAD4C8A366C}" type="pres">
      <dgm:prSet presAssocID="{F98835E3-1D7B-4A57-A759-263009A1EFD9}" presName="parTrans" presStyleLbl="sibTrans2D1" presStyleIdx="7" presStyleCnt="12"/>
      <dgm:spPr/>
      <dgm:t>
        <a:bodyPr/>
        <a:lstStyle/>
        <a:p>
          <a:endParaRPr lang="id-ID"/>
        </a:p>
      </dgm:t>
    </dgm:pt>
    <dgm:pt modelId="{054A28F9-7052-430C-BE33-23B0D4C25CBA}" type="pres">
      <dgm:prSet presAssocID="{F98835E3-1D7B-4A57-A759-263009A1EFD9}" presName="connectorText" presStyleLbl="sibTrans2D1" presStyleIdx="7" presStyleCnt="12"/>
      <dgm:spPr/>
      <dgm:t>
        <a:bodyPr/>
        <a:lstStyle/>
        <a:p>
          <a:endParaRPr lang="id-ID"/>
        </a:p>
      </dgm:t>
    </dgm:pt>
    <dgm:pt modelId="{CCC5E3DA-9942-4815-A98C-9A4CC52CF9D0}" type="pres">
      <dgm:prSet presAssocID="{C56F3344-51B4-4377-B48C-424359E9A9EA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5015D98-8BD8-4BB2-8A52-F17154C24D24}" type="pres">
      <dgm:prSet presAssocID="{3803AA3D-83FF-426B-B911-2E9DA56E00F3}" presName="parTrans" presStyleLbl="sibTrans2D1" presStyleIdx="8" presStyleCnt="12"/>
      <dgm:spPr/>
      <dgm:t>
        <a:bodyPr/>
        <a:lstStyle/>
        <a:p>
          <a:endParaRPr lang="id-ID"/>
        </a:p>
      </dgm:t>
    </dgm:pt>
    <dgm:pt modelId="{6706FB62-CD03-46FD-897A-AA124E24581D}" type="pres">
      <dgm:prSet presAssocID="{3803AA3D-83FF-426B-B911-2E9DA56E00F3}" presName="connectorText" presStyleLbl="sibTrans2D1" presStyleIdx="8" presStyleCnt="12"/>
      <dgm:spPr/>
      <dgm:t>
        <a:bodyPr/>
        <a:lstStyle/>
        <a:p>
          <a:endParaRPr lang="id-ID"/>
        </a:p>
      </dgm:t>
    </dgm:pt>
    <dgm:pt modelId="{5BF089AA-9A22-4763-B2EB-4EA7575D1918}" type="pres">
      <dgm:prSet presAssocID="{24C6C156-9D15-44E3-B9EC-DAED290ED21E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2E50F6F-6373-4B9B-9AE4-4BD829E87823}" type="pres">
      <dgm:prSet presAssocID="{908794B9-D8F5-4CE9-97EF-F0FC65081B05}" presName="parTrans" presStyleLbl="sibTrans2D1" presStyleIdx="9" presStyleCnt="12"/>
      <dgm:spPr/>
      <dgm:t>
        <a:bodyPr/>
        <a:lstStyle/>
        <a:p>
          <a:endParaRPr lang="id-ID"/>
        </a:p>
      </dgm:t>
    </dgm:pt>
    <dgm:pt modelId="{1C4775B9-6B22-42BC-97E0-6F19FF781C81}" type="pres">
      <dgm:prSet presAssocID="{908794B9-D8F5-4CE9-97EF-F0FC65081B05}" presName="connectorText" presStyleLbl="sibTrans2D1" presStyleIdx="9" presStyleCnt="12"/>
      <dgm:spPr/>
      <dgm:t>
        <a:bodyPr/>
        <a:lstStyle/>
        <a:p>
          <a:endParaRPr lang="id-ID"/>
        </a:p>
      </dgm:t>
    </dgm:pt>
    <dgm:pt modelId="{A7423375-BD14-48FB-A800-7381E687E2C9}" type="pres">
      <dgm:prSet presAssocID="{EA572B95-B2A2-4856-8AD4-229FE728B7B4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A87EC5-5FDF-4811-94CA-37A8E1C21B8C}" type="pres">
      <dgm:prSet presAssocID="{6A972474-5E36-4AA2-B30D-C3EFA11B86AC}" presName="parTrans" presStyleLbl="sibTrans2D1" presStyleIdx="10" presStyleCnt="12"/>
      <dgm:spPr/>
      <dgm:t>
        <a:bodyPr/>
        <a:lstStyle/>
        <a:p>
          <a:endParaRPr lang="id-ID"/>
        </a:p>
      </dgm:t>
    </dgm:pt>
    <dgm:pt modelId="{F773C4AA-7158-42D1-B07F-188EB922D4A8}" type="pres">
      <dgm:prSet presAssocID="{6A972474-5E36-4AA2-B30D-C3EFA11B86AC}" presName="connectorText" presStyleLbl="sibTrans2D1" presStyleIdx="10" presStyleCnt="12"/>
      <dgm:spPr/>
      <dgm:t>
        <a:bodyPr/>
        <a:lstStyle/>
        <a:p>
          <a:endParaRPr lang="id-ID"/>
        </a:p>
      </dgm:t>
    </dgm:pt>
    <dgm:pt modelId="{DBDDE054-80EC-473B-92C8-5CCD2DF6AD8B}" type="pres">
      <dgm:prSet presAssocID="{06B42545-5D94-44DA-B569-C8A66464F221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2A5934-76B6-416B-B408-CD29F64D367B}" type="pres">
      <dgm:prSet presAssocID="{EC88F463-2DE8-478A-A9D4-19272F0BECFF}" presName="parTrans" presStyleLbl="sibTrans2D1" presStyleIdx="11" presStyleCnt="12"/>
      <dgm:spPr/>
      <dgm:t>
        <a:bodyPr/>
        <a:lstStyle/>
        <a:p>
          <a:endParaRPr lang="id-ID"/>
        </a:p>
      </dgm:t>
    </dgm:pt>
    <dgm:pt modelId="{8B5DDE3E-5B31-492E-9ED1-52DC603ECBCD}" type="pres">
      <dgm:prSet presAssocID="{EC88F463-2DE8-478A-A9D4-19272F0BECFF}" presName="connectorText" presStyleLbl="sibTrans2D1" presStyleIdx="11" presStyleCnt="12"/>
      <dgm:spPr/>
      <dgm:t>
        <a:bodyPr/>
        <a:lstStyle/>
        <a:p>
          <a:endParaRPr lang="id-ID"/>
        </a:p>
      </dgm:t>
    </dgm:pt>
    <dgm:pt modelId="{7C02D7F4-A0EF-4ED9-9250-966B2D60D411}" type="pres">
      <dgm:prSet presAssocID="{9DAAA1F9-6DB3-4F05-ACEC-7BFE1CD80C3F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5BD7762-F775-4072-9CFD-73ED046E53B2}" type="presOf" srcId="{1EFB3EE3-AD09-4F50-ADC0-D6251B3BDD10}" destId="{508B1DF7-20A9-480A-9B41-D063A564E5E0}" srcOrd="1" destOrd="0" presId="urn:microsoft.com/office/officeart/2005/8/layout/radial5"/>
    <dgm:cxn modelId="{682A7EC7-4ED2-49ED-BDE3-1278419B6510}" type="presOf" srcId="{10EE6E6A-79E0-4E12-92A9-13254E14CDBE}" destId="{CF74A3E9-43A0-42E9-B4F2-73BC2097D5EE}" srcOrd="0" destOrd="0" presId="urn:microsoft.com/office/officeart/2005/8/layout/radial5"/>
    <dgm:cxn modelId="{9CD33B51-4E0B-498A-BB2E-B8204BC02359}" type="presOf" srcId="{F98835E3-1D7B-4A57-A759-263009A1EFD9}" destId="{362679E2-6CAF-4773-B775-0CAD4C8A366C}" srcOrd="0" destOrd="0" presId="urn:microsoft.com/office/officeart/2005/8/layout/radial5"/>
    <dgm:cxn modelId="{BA19ECFA-8728-46BB-B225-7FAB96EC4C48}" type="presOf" srcId="{F98835E3-1D7B-4A57-A759-263009A1EFD9}" destId="{054A28F9-7052-430C-BE33-23B0D4C25CBA}" srcOrd="1" destOrd="0" presId="urn:microsoft.com/office/officeart/2005/8/layout/radial5"/>
    <dgm:cxn modelId="{4A446805-6CE8-4C17-ADCF-9538EE8983A3}" type="presOf" srcId="{DC1FD384-9DAB-4EDD-B5B5-BB202AC477A3}" destId="{F6DD12D9-99F5-4EEE-AB65-C57537D7260C}" srcOrd="0" destOrd="0" presId="urn:microsoft.com/office/officeart/2005/8/layout/radial5"/>
    <dgm:cxn modelId="{15FE8819-3C2B-4602-A658-B97467325FDA}" srcId="{8F8020B1-673A-4C7A-9331-5DD859F88917}" destId="{C56F3344-51B4-4377-B48C-424359E9A9EA}" srcOrd="7" destOrd="0" parTransId="{F98835E3-1D7B-4A57-A759-263009A1EFD9}" sibTransId="{3CB94691-9F9C-4864-8903-4690A6CD5E0A}"/>
    <dgm:cxn modelId="{84C6E36D-2A93-4319-8646-30E40694A23D}" type="presOf" srcId="{71E4B149-BAD9-4420-8248-DACDF27F6E51}" destId="{7A4273C4-5B06-443E-9C41-8B6AE8FCF72E}" srcOrd="0" destOrd="0" presId="urn:microsoft.com/office/officeart/2005/8/layout/radial5"/>
    <dgm:cxn modelId="{A5F4F405-A928-49FF-8185-BFED0A95D2B8}" srcId="{8F8020B1-673A-4C7A-9331-5DD859F88917}" destId="{73EE2EE7-5204-40CD-8630-E38360888956}" srcOrd="2" destOrd="0" parTransId="{1EFB3EE3-AD09-4F50-ADC0-D6251B3BDD10}" sibTransId="{194EB3D9-5E51-4B16-AC05-10E1C46C997A}"/>
    <dgm:cxn modelId="{7DEC3B7D-413F-4DD4-B807-C64FFA30ED1D}" srcId="{71E4B149-BAD9-4420-8248-DACDF27F6E51}" destId="{8F8020B1-673A-4C7A-9331-5DD859F88917}" srcOrd="0" destOrd="0" parTransId="{681553F6-4E4C-4C27-9AA6-F6B2301CC8C0}" sibTransId="{312C949B-4DE0-4124-AFEE-8F8DF35009D0}"/>
    <dgm:cxn modelId="{4952E463-50DA-4ECA-BBDE-23E6AD1A1EA1}" type="presOf" srcId="{D8D33B9D-FAB3-4633-9E5F-F27D1F176836}" destId="{CEBE96E8-0CC2-4058-9530-C0F7E74D33A0}" srcOrd="0" destOrd="0" presId="urn:microsoft.com/office/officeart/2005/8/layout/radial5"/>
    <dgm:cxn modelId="{20EC934A-D652-43C0-B2CE-D9FEEE3B5585}" srcId="{8F8020B1-673A-4C7A-9331-5DD859F88917}" destId="{06B42545-5D94-44DA-B569-C8A66464F221}" srcOrd="10" destOrd="0" parTransId="{6A972474-5E36-4AA2-B30D-C3EFA11B86AC}" sibTransId="{135A38AD-6962-4BED-9248-B7C96919B2FB}"/>
    <dgm:cxn modelId="{3F9571CB-6799-46D2-A429-475D57E42402}" srcId="{8F8020B1-673A-4C7A-9331-5DD859F88917}" destId="{DC1FD384-9DAB-4EDD-B5B5-BB202AC477A3}" srcOrd="4" destOrd="0" parTransId="{179F3DD2-8848-4CEA-82EF-AACC54FCC705}" sibTransId="{CF132CCC-0169-4E8F-A2B8-1B60DC73A00E}"/>
    <dgm:cxn modelId="{B543A8FB-1C2B-4AAC-A62D-BAFEB133C7F1}" type="presOf" srcId="{D0C4DC84-91AC-4A18-9AB2-396B92761FBD}" destId="{93E08C62-B632-4309-B345-E7C8819C2FF3}" srcOrd="1" destOrd="0" presId="urn:microsoft.com/office/officeart/2005/8/layout/radial5"/>
    <dgm:cxn modelId="{ED772DD8-A8C6-4726-9B4F-B4897F6E3799}" type="presOf" srcId="{3803AA3D-83FF-426B-B911-2E9DA56E00F3}" destId="{6706FB62-CD03-46FD-897A-AA124E24581D}" srcOrd="1" destOrd="0" presId="urn:microsoft.com/office/officeart/2005/8/layout/radial5"/>
    <dgm:cxn modelId="{671763C6-8479-45BF-848A-CB8C948AAAF0}" type="presOf" srcId="{908794B9-D8F5-4CE9-97EF-F0FC65081B05}" destId="{52E50F6F-6373-4B9B-9AE4-4BD829E87823}" srcOrd="0" destOrd="0" presId="urn:microsoft.com/office/officeart/2005/8/layout/radial5"/>
    <dgm:cxn modelId="{4A30F69C-36FE-4032-B5F0-EEA9231B059D}" srcId="{8F8020B1-673A-4C7A-9331-5DD859F88917}" destId="{24C6C156-9D15-44E3-B9EC-DAED290ED21E}" srcOrd="8" destOrd="0" parTransId="{3803AA3D-83FF-426B-B911-2E9DA56E00F3}" sibTransId="{988259C7-F81F-4D35-977F-9DDAB6FC5AF3}"/>
    <dgm:cxn modelId="{ACBB3465-5AF9-4456-B02F-3FC8C058105D}" srcId="{8F8020B1-673A-4C7A-9331-5DD859F88917}" destId="{9DAAA1F9-6DB3-4F05-ACEC-7BFE1CD80C3F}" srcOrd="11" destOrd="0" parTransId="{EC88F463-2DE8-478A-A9D4-19272F0BECFF}" sibTransId="{FB662CF7-8A47-4853-A533-D2D262BE1711}"/>
    <dgm:cxn modelId="{BA2F19AD-0647-41F0-A2BC-391B603F41A0}" type="presOf" srcId="{8F8020B1-673A-4C7A-9331-5DD859F88917}" destId="{0D25DD9E-4794-4AE3-B486-B20A1FE14E7F}" srcOrd="0" destOrd="0" presId="urn:microsoft.com/office/officeart/2005/8/layout/radial5"/>
    <dgm:cxn modelId="{5685411B-A278-41E0-86E6-92E78D6A0F6C}" srcId="{8F8020B1-673A-4C7A-9331-5DD859F88917}" destId="{4B8BD68E-2616-493E-BC67-453510F92D65}" srcOrd="0" destOrd="0" parTransId="{8D64FC66-9D1C-47B1-B5AC-76AC1B5DFA86}" sibTransId="{6BB3E5F1-CA2E-4AF1-81B9-2C6F48261F5F}"/>
    <dgm:cxn modelId="{8C100234-560A-4FAD-922F-4527F183F187}" type="presOf" srcId="{EA572B95-B2A2-4856-8AD4-229FE728B7B4}" destId="{A7423375-BD14-48FB-A800-7381E687E2C9}" srcOrd="0" destOrd="0" presId="urn:microsoft.com/office/officeart/2005/8/layout/radial5"/>
    <dgm:cxn modelId="{182BA134-972D-4899-9455-065E75E11E9A}" type="presOf" srcId="{6E99B305-303D-48F0-833A-0F9B760C893F}" destId="{DE2CFECF-F2B6-4CA3-9DBE-EB23E530E818}" srcOrd="1" destOrd="0" presId="urn:microsoft.com/office/officeart/2005/8/layout/radial5"/>
    <dgm:cxn modelId="{E0E14F90-9460-4080-A7D3-11DCDD6551B6}" type="presOf" srcId="{EC88F463-2DE8-478A-A9D4-19272F0BECFF}" destId="{B02A5934-76B6-416B-B408-CD29F64D367B}" srcOrd="0" destOrd="0" presId="urn:microsoft.com/office/officeart/2005/8/layout/radial5"/>
    <dgm:cxn modelId="{1883EC11-1C14-4694-9D38-7F10D7574B35}" type="presOf" srcId="{8D64FC66-9D1C-47B1-B5AC-76AC1B5DFA86}" destId="{7D0859B8-97CB-465B-A53A-88549F5EC605}" srcOrd="1" destOrd="0" presId="urn:microsoft.com/office/officeart/2005/8/layout/radial5"/>
    <dgm:cxn modelId="{6B4ADA72-DA19-4E81-88C3-B380D336E79E}" type="presOf" srcId="{908794B9-D8F5-4CE9-97EF-F0FC65081B05}" destId="{1C4775B9-6B22-42BC-97E0-6F19FF781C81}" srcOrd="1" destOrd="0" presId="urn:microsoft.com/office/officeart/2005/8/layout/radial5"/>
    <dgm:cxn modelId="{1599C7D7-73AF-4FE4-847A-650715818896}" type="presOf" srcId="{179F3DD2-8848-4CEA-82EF-AACC54FCC705}" destId="{91E44ECC-AFC2-47FB-A080-6D51E75254D6}" srcOrd="0" destOrd="0" presId="urn:microsoft.com/office/officeart/2005/8/layout/radial5"/>
    <dgm:cxn modelId="{B9703F91-0228-402D-8C05-856664C732A3}" type="presOf" srcId="{639E7265-71B3-49B4-94D0-19477146B194}" destId="{3E75404D-0A14-4C5B-9616-DF4A6F87E52D}" srcOrd="0" destOrd="0" presId="urn:microsoft.com/office/officeart/2005/8/layout/radial5"/>
    <dgm:cxn modelId="{C12F3FB8-107C-4C52-BB24-7CE2D8BE0112}" srcId="{8F8020B1-673A-4C7A-9331-5DD859F88917}" destId="{D8D33B9D-FAB3-4633-9E5F-F27D1F176836}" srcOrd="5" destOrd="0" parTransId="{B8C024F3-89C9-4612-98A1-2FDAB344DA32}" sibTransId="{82D1BDD9-E9D5-413F-80B2-626B4384EF83}"/>
    <dgm:cxn modelId="{5DB396E5-0254-4576-97A1-E9675695DF23}" srcId="{8F8020B1-673A-4C7A-9331-5DD859F88917}" destId="{10EE6E6A-79E0-4E12-92A9-13254E14CDBE}" srcOrd="6" destOrd="0" parTransId="{6E99B305-303D-48F0-833A-0F9B760C893F}" sibTransId="{D59BBF6B-5019-4594-B9BB-26F414545486}"/>
    <dgm:cxn modelId="{3FDDEB41-EFEA-40D9-A7D7-191CDD8805A9}" type="presOf" srcId="{73EE2EE7-5204-40CD-8630-E38360888956}" destId="{D059263E-16D7-47A4-BBB8-8A56BE3BB9BD}" srcOrd="0" destOrd="0" presId="urn:microsoft.com/office/officeart/2005/8/layout/radial5"/>
    <dgm:cxn modelId="{90B33EA3-0CDF-45C0-95B7-C89AB7DC6885}" type="presOf" srcId="{B8C024F3-89C9-4612-98A1-2FDAB344DA32}" destId="{2140D543-8866-4EA9-A26F-EBC61B59C8DA}" srcOrd="0" destOrd="0" presId="urn:microsoft.com/office/officeart/2005/8/layout/radial5"/>
    <dgm:cxn modelId="{CB0B9213-23E3-441D-8878-C36188BF88FD}" srcId="{8F8020B1-673A-4C7A-9331-5DD859F88917}" destId="{EA572B95-B2A2-4856-8AD4-229FE728B7B4}" srcOrd="9" destOrd="0" parTransId="{908794B9-D8F5-4CE9-97EF-F0FC65081B05}" sibTransId="{4687C52C-BFBB-4E77-9D93-D56D5883C324}"/>
    <dgm:cxn modelId="{2B61F5E8-2F99-4BCD-B2EF-D86131C11822}" type="presOf" srcId="{B8C024F3-89C9-4612-98A1-2FDAB344DA32}" destId="{9184A5F4-078C-49D9-A847-1BDBA1A3277B}" srcOrd="1" destOrd="0" presId="urn:microsoft.com/office/officeart/2005/8/layout/radial5"/>
    <dgm:cxn modelId="{0D10E372-E23C-46BC-AE0B-A37C552D0C4B}" type="presOf" srcId="{6A972474-5E36-4AA2-B30D-C3EFA11B86AC}" destId="{65A87EC5-5FDF-4811-94CA-37A8E1C21B8C}" srcOrd="0" destOrd="0" presId="urn:microsoft.com/office/officeart/2005/8/layout/radial5"/>
    <dgm:cxn modelId="{353F2A15-1214-4E70-8FE5-97E8BC3F358A}" type="presOf" srcId="{24C6C156-9D15-44E3-B9EC-DAED290ED21E}" destId="{5BF089AA-9A22-4763-B2EB-4EA7575D1918}" srcOrd="0" destOrd="0" presId="urn:microsoft.com/office/officeart/2005/8/layout/radial5"/>
    <dgm:cxn modelId="{A068D99C-F10C-4FEE-A6CD-8F152ED7DCEB}" type="presOf" srcId="{1EFB3EE3-AD09-4F50-ADC0-D6251B3BDD10}" destId="{C0AF395D-AA0A-4BA7-ADD2-7A1BDE67C731}" srcOrd="0" destOrd="0" presId="urn:microsoft.com/office/officeart/2005/8/layout/radial5"/>
    <dgm:cxn modelId="{553CF495-00D2-4DDF-BD6D-9679CE56EAC4}" type="presOf" srcId="{4B8BD68E-2616-493E-BC67-453510F92D65}" destId="{B1E7B1A3-43F8-4D67-8CFE-1CCCB3A426EC}" srcOrd="0" destOrd="0" presId="urn:microsoft.com/office/officeart/2005/8/layout/radial5"/>
    <dgm:cxn modelId="{17DD9103-850F-431A-9ADC-D05866567CD4}" type="presOf" srcId="{3C87F11A-78B9-4792-95A8-22AA301EC968}" destId="{31649AD1-76E4-46A2-8630-363CE4477EFF}" srcOrd="0" destOrd="0" presId="urn:microsoft.com/office/officeart/2005/8/layout/radial5"/>
    <dgm:cxn modelId="{8E3EEB5B-86AB-46E4-AC14-AAC71CB1996C}" type="presOf" srcId="{0253AD80-0D0C-4016-AAAC-B1E20D7317CD}" destId="{ED18712D-7CDE-474B-99C4-ADE50AAAF16E}" srcOrd="0" destOrd="0" presId="urn:microsoft.com/office/officeart/2005/8/layout/radial5"/>
    <dgm:cxn modelId="{ACA6FA6B-A96C-4AB6-9C0B-BBACF4C5DCC7}" type="presOf" srcId="{0253AD80-0D0C-4016-AAAC-B1E20D7317CD}" destId="{703AD01D-CFBC-4C33-ACDA-9535DDFA7267}" srcOrd="1" destOrd="0" presId="urn:microsoft.com/office/officeart/2005/8/layout/radial5"/>
    <dgm:cxn modelId="{ECF9DE26-9F1A-49DA-84B9-2C2D7B3EF7CC}" srcId="{8F8020B1-673A-4C7A-9331-5DD859F88917}" destId="{3C87F11A-78B9-4792-95A8-22AA301EC968}" srcOrd="3" destOrd="0" parTransId="{D0C4DC84-91AC-4A18-9AB2-396B92761FBD}" sibTransId="{CD6C5103-CA8B-47AC-9A7A-038FBA3EF6E5}"/>
    <dgm:cxn modelId="{0152564F-C6ED-40E1-AA84-BA8A83400746}" type="presOf" srcId="{EC88F463-2DE8-478A-A9D4-19272F0BECFF}" destId="{8B5DDE3E-5B31-492E-9ED1-52DC603ECBCD}" srcOrd="1" destOrd="0" presId="urn:microsoft.com/office/officeart/2005/8/layout/radial5"/>
    <dgm:cxn modelId="{12A3E20D-A730-4FEE-9928-7C820CE5C6D7}" srcId="{8F8020B1-673A-4C7A-9331-5DD859F88917}" destId="{639E7265-71B3-49B4-94D0-19477146B194}" srcOrd="1" destOrd="0" parTransId="{0253AD80-0D0C-4016-AAAC-B1E20D7317CD}" sibTransId="{818E6133-0128-4189-BCE5-627BC0349EE9}"/>
    <dgm:cxn modelId="{4ADC3DD1-E8CF-40EA-9843-31BCA032478B}" type="presOf" srcId="{D0C4DC84-91AC-4A18-9AB2-396B92761FBD}" destId="{DE7ECCD5-DD25-4F04-B41D-B72697F71A6A}" srcOrd="0" destOrd="0" presId="urn:microsoft.com/office/officeart/2005/8/layout/radial5"/>
    <dgm:cxn modelId="{29E9AF06-7B6F-46A1-B1E4-9DF1C83F9501}" type="presOf" srcId="{C56F3344-51B4-4377-B48C-424359E9A9EA}" destId="{CCC5E3DA-9942-4815-A98C-9A4CC52CF9D0}" srcOrd="0" destOrd="0" presId="urn:microsoft.com/office/officeart/2005/8/layout/radial5"/>
    <dgm:cxn modelId="{C1153142-BEDD-4C13-BEF9-E55DC491B233}" type="presOf" srcId="{6E99B305-303D-48F0-833A-0F9B760C893F}" destId="{5F423CF0-152D-4165-9B5E-F93F600BF7B5}" srcOrd="0" destOrd="0" presId="urn:microsoft.com/office/officeart/2005/8/layout/radial5"/>
    <dgm:cxn modelId="{E88200CB-E001-43C6-9FB3-CC2E5EC56963}" type="presOf" srcId="{06B42545-5D94-44DA-B569-C8A66464F221}" destId="{DBDDE054-80EC-473B-92C8-5CCD2DF6AD8B}" srcOrd="0" destOrd="0" presId="urn:microsoft.com/office/officeart/2005/8/layout/radial5"/>
    <dgm:cxn modelId="{91A9C2A5-1F89-45C8-A0AD-124B327D0D3B}" type="presOf" srcId="{8D64FC66-9D1C-47B1-B5AC-76AC1B5DFA86}" destId="{7EB3E64D-1AA7-44B0-A705-745656E96C33}" srcOrd="0" destOrd="0" presId="urn:microsoft.com/office/officeart/2005/8/layout/radial5"/>
    <dgm:cxn modelId="{359A26FA-22F0-47A9-8723-C1D7E26D5B5F}" type="presOf" srcId="{3803AA3D-83FF-426B-B911-2E9DA56E00F3}" destId="{95015D98-8BD8-4BB2-8A52-F17154C24D24}" srcOrd="0" destOrd="0" presId="urn:microsoft.com/office/officeart/2005/8/layout/radial5"/>
    <dgm:cxn modelId="{68E16FD6-FA81-4F43-8330-991EBF221638}" type="presOf" srcId="{6A972474-5E36-4AA2-B30D-C3EFA11B86AC}" destId="{F773C4AA-7158-42D1-B07F-188EB922D4A8}" srcOrd="1" destOrd="0" presId="urn:microsoft.com/office/officeart/2005/8/layout/radial5"/>
    <dgm:cxn modelId="{FD1FAC22-38C3-43B9-93CC-BFF4C89B3CB2}" type="presOf" srcId="{179F3DD2-8848-4CEA-82EF-AACC54FCC705}" destId="{04BD26D4-EFB2-4AFD-9A43-D673305B81FD}" srcOrd="1" destOrd="0" presId="urn:microsoft.com/office/officeart/2005/8/layout/radial5"/>
    <dgm:cxn modelId="{ABD00E1D-311B-4422-987F-0EDF75A553BB}" type="presOf" srcId="{9DAAA1F9-6DB3-4F05-ACEC-7BFE1CD80C3F}" destId="{7C02D7F4-A0EF-4ED9-9250-966B2D60D411}" srcOrd="0" destOrd="0" presId="urn:microsoft.com/office/officeart/2005/8/layout/radial5"/>
    <dgm:cxn modelId="{6BDF2C8B-1C68-4D18-9875-D6B88376C0BC}" type="presParOf" srcId="{7A4273C4-5B06-443E-9C41-8B6AE8FCF72E}" destId="{0D25DD9E-4794-4AE3-B486-B20A1FE14E7F}" srcOrd="0" destOrd="0" presId="urn:microsoft.com/office/officeart/2005/8/layout/radial5"/>
    <dgm:cxn modelId="{42134A47-FA12-4660-81EB-ED787D2A9949}" type="presParOf" srcId="{7A4273C4-5B06-443E-9C41-8B6AE8FCF72E}" destId="{7EB3E64D-1AA7-44B0-A705-745656E96C33}" srcOrd="1" destOrd="0" presId="urn:microsoft.com/office/officeart/2005/8/layout/radial5"/>
    <dgm:cxn modelId="{F799BB44-86B2-41BF-9752-1467665FB3E5}" type="presParOf" srcId="{7EB3E64D-1AA7-44B0-A705-745656E96C33}" destId="{7D0859B8-97CB-465B-A53A-88549F5EC605}" srcOrd="0" destOrd="0" presId="urn:microsoft.com/office/officeart/2005/8/layout/radial5"/>
    <dgm:cxn modelId="{73D15F85-E737-471E-AE60-70CE897C68BA}" type="presParOf" srcId="{7A4273C4-5B06-443E-9C41-8B6AE8FCF72E}" destId="{B1E7B1A3-43F8-4D67-8CFE-1CCCB3A426EC}" srcOrd="2" destOrd="0" presId="urn:microsoft.com/office/officeart/2005/8/layout/radial5"/>
    <dgm:cxn modelId="{A5EE5CCF-51B1-4C0E-8095-C62E3EF38B26}" type="presParOf" srcId="{7A4273C4-5B06-443E-9C41-8B6AE8FCF72E}" destId="{ED18712D-7CDE-474B-99C4-ADE50AAAF16E}" srcOrd="3" destOrd="0" presId="urn:microsoft.com/office/officeart/2005/8/layout/radial5"/>
    <dgm:cxn modelId="{CAB70A14-9781-46F7-A4DD-C4D727124034}" type="presParOf" srcId="{ED18712D-7CDE-474B-99C4-ADE50AAAF16E}" destId="{703AD01D-CFBC-4C33-ACDA-9535DDFA7267}" srcOrd="0" destOrd="0" presId="urn:microsoft.com/office/officeart/2005/8/layout/radial5"/>
    <dgm:cxn modelId="{B7A2E246-64D6-49D3-A00D-A789C373C441}" type="presParOf" srcId="{7A4273C4-5B06-443E-9C41-8B6AE8FCF72E}" destId="{3E75404D-0A14-4C5B-9616-DF4A6F87E52D}" srcOrd="4" destOrd="0" presId="urn:microsoft.com/office/officeart/2005/8/layout/radial5"/>
    <dgm:cxn modelId="{A1268569-F619-4FFE-A0DC-6BBA74EEBEDA}" type="presParOf" srcId="{7A4273C4-5B06-443E-9C41-8B6AE8FCF72E}" destId="{C0AF395D-AA0A-4BA7-ADD2-7A1BDE67C731}" srcOrd="5" destOrd="0" presId="urn:microsoft.com/office/officeart/2005/8/layout/radial5"/>
    <dgm:cxn modelId="{6653D4AE-928B-4BB7-8FBD-A49FF9E5308B}" type="presParOf" srcId="{C0AF395D-AA0A-4BA7-ADD2-7A1BDE67C731}" destId="{508B1DF7-20A9-480A-9B41-D063A564E5E0}" srcOrd="0" destOrd="0" presId="urn:microsoft.com/office/officeart/2005/8/layout/radial5"/>
    <dgm:cxn modelId="{403DCF95-4D8F-49AC-97A9-F2ABF3A2F1EB}" type="presParOf" srcId="{7A4273C4-5B06-443E-9C41-8B6AE8FCF72E}" destId="{D059263E-16D7-47A4-BBB8-8A56BE3BB9BD}" srcOrd="6" destOrd="0" presId="urn:microsoft.com/office/officeart/2005/8/layout/radial5"/>
    <dgm:cxn modelId="{92D5081C-103D-46ED-966B-81C4263F14B2}" type="presParOf" srcId="{7A4273C4-5B06-443E-9C41-8B6AE8FCF72E}" destId="{DE7ECCD5-DD25-4F04-B41D-B72697F71A6A}" srcOrd="7" destOrd="0" presId="urn:microsoft.com/office/officeart/2005/8/layout/radial5"/>
    <dgm:cxn modelId="{94C58579-07A1-42EC-9652-24A571CC71DF}" type="presParOf" srcId="{DE7ECCD5-DD25-4F04-B41D-B72697F71A6A}" destId="{93E08C62-B632-4309-B345-E7C8819C2FF3}" srcOrd="0" destOrd="0" presId="urn:microsoft.com/office/officeart/2005/8/layout/radial5"/>
    <dgm:cxn modelId="{55DBF7F2-B8C4-4C19-BC8E-296ABCA8B97B}" type="presParOf" srcId="{7A4273C4-5B06-443E-9C41-8B6AE8FCF72E}" destId="{31649AD1-76E4-46A2-8630-363CE4477EFF}" srcOrd="8" destOrd="0" presId="urn:microsoft.com/office/officeart/2005/8/layout/radial5"/>
    <dgm:cxn modelId="{ADE48C85-BB88-426B-9508-E87D0B1F4C4E}" type="presParOf" srcId="{7A4273C4-5B06-443E-9C41-8B6AE8FCF72E}" destId="{91E44ECC-AFC2-47FB-A080-6D51E75254D6}" srcOrd="9" destOrd="0" presId="urn:microsoft.com/office/officeart/2005/8/layout/radial5"/>
    <dgm:cxn modelId="{1812935A-771E-40CE-AC0E-0A37BE2C4505}" type="presParOf" srcId="{91E44ECC-AFC2-47FB-A080-6D51E75254D6}" destId="{04BD26D4-EFB2-4AFD-9A43-D673305B81FD}" srcOrd="0" destOrd="0" presId="urn:microsoft.com/office/officeart/2005/8/layout/radial5"/>
    <dgm:cxn modelId="{B17DFA00-6055-440F-B8E2-9DEFE152B66D}" type="presParOf" srcId="{7A4273C4-5B06-443E-9C41-8B6AE8FCF72E}" destId="{F6DD12D9-99F5-4EEE-AB65-C57537D7260C}" srcOrd="10" destOrd="0" presId="urn:microsoft.com/office/officeart/2005/8/layout/radial5"/>
    <dgm:cxn modelId="{5B84DFF6-AD96-48C2-A817-C79B8FEAB263}" type="presParOf" srcId="{7A4273C4-5B06-443E-9C41-8B6AE8FCF72E}" destId="{2140D543-8866-4EA9-A26F-EBC61B59C8DA}" srcOrd="11" destOrd="0" presId="urn:microsoft.com/office/officeart/2005/8/layout/radial5"/>
    <dgm:cxn modelId="{3FCD87EF-3CFB-430A-AFFF-57BF1FE688D7}" type="presParOf" srcId="{2140D543-8866-4EA9-A26F-EBC61B59C8DA}" destId="{9184A5F4-078C-49D9-A847-1BDBA1A3277B}" srcOrd="0" destOrd="0" presId="urn:microsoft.com/office/officeart/2005/8/layout/radial5"/>
    <dgm:cxn modelId="{5334956B-D062-4870-B5EC-25A4C731CADC}" type="presParOf" srcId="{7A4273C4-5B06-443E-9C41-8B6AE8FCF72E}" destId="{CEBE96E8-0CC2-4058-9530-C0F7E74D33A0}" srcOrd="12" destOrd="0" presId="urn:microsoft.com/office/officeart/2005/8/layout/radial5"/>
    <dgm:cxn modelId="{B6F1B1C5-AB8A-4C38-AEDF-37E336B71E96}" type="presParOf" srcId="{7A4273C4-5B06-443E-9C41-8B6AE8FCF72E}" destId="{5F423CF0-152D-4165-9B5E-F93F600BF7B5}" srcOrd="13" destOrd="0" presId="urn:microsoft.com/office/officeart/2005/8/layout/radial5"/>
    <dgm:cxn modelId="{835BFABE-E0C7-458F-BCF6-52A7889FB003}" type="presParOf" srcId="{5F423CF0-152D-4165-9B5E-F93F600BF7B5}" destId="{DE2CFECF-F2B6-4CA3-9DBE-EB23E530E818}" srcOrd="0" destOrd="0" presId="urn:microsoft.com/office/officeart/2005/8/layout/radial5"/>
    <dgm:cxn modelId="{54E5DCBF-C2F4-4831-B61F-2B40BC56BC59}" type="presParOf" srcId="{7A4273C4-5B06-443E-9C41-8B6AE8FCF72E}" destId="{CF74A3E9-43A0-42E9-B4F2-73BC2097D5EE}" srcOrd="14" destOrd="0" presId="urn:microsoft.com/office/officeart/2005/8/layout/radial5"/>
    <dgm:cxn modelId="{CA4FA8BD-1E30-4543-BA47-A5E24B5857F1}" type="presParOf" srcId="{7A4273C4-5B06-443E-9C41-8B6AE8FCF72E}" destId="{362679E2-6CAF-4773-B775-0CAD4C8A366C}" srcOrd="15" destOrd="0" presId="urn:microsoft.com/office/officeart/2005/8/layout/radial5"/>
    <dgm:cxn modelId="{B81D18F5-58B6-41BC-B0EE-D947CEA5819F}" type="presParOf" srcId="{362679E2-6CAF-4773-B775-0CAD4C8A366C}" destId="{054A28F9-7052-430C-BE33-23B0D4C25CBA}" srcOrd="0" destOrd="0" presId="urn:microsoft.com/office/officeart/2005/8/layout/radial5"/>
    <dgm:cxn modelId="{A958EBD5-04FF-4880-A4CB-F08EE9D1130F}" type="presParOf" srcId="{7A4273C4-5B06-443E-9C41-8B6AE8FCF72E}" destId="{CCC5E3DA-9942-4815-A98C-9A4CC52CF9D0}" srcOrd="16" destOrd="0" presId="urn:microsoft.com/office/officeart/2005/8/layout/radial5"/>
    <dgm:cxn modelId="{269D78DF-D66B-41F6-AE69-6ABEB9EB7D6C}" type="presParOf" srcId="{7A4273C4-5B06-443E-9C41-8B6AE8FCF72E}" destId="{95015D98-8BD8-4BB2-8A52-F17154C24D24}" srcOrd="17" destOrd="0" presId="urn:microsoft.com/office/officeart/2005/8/layout/radial5"/>
    <dgm:cxn modelId="{0DEFAB81-9C2A-42BF-A65B-055D0C6F17F0}" type="presParOf" srcId="{95015D98-8BD8-4BB2-8A52-F17154C24D24}" destId="{6706FB62-CD03-46FD-897A-AA124E24581D}" srcOrd="0" destOrd="0" presId="urn:microsoft.com/office/officeart/2005/8/layout/radial5"/>
    <dgm:cxn modelId="{34887E01-6A2E-4834-AE9E-23333494ECDD}" type="presParOf" srcId="{7A4273C4-5B06-443E-9C41-8B6AE8FCF72E}" destId="{5BF089AA-9A22-4763-B2EB-4EA7575D1918}" srcOrd="18" destOrd="0" presId="urn:microsoft.com/office/officeart/2005/8/layout/radial5"/>
    <dgm:cxn modelId="{C2959623-F608-4D62-8A82-5826F3F4BE3B}" type="presParOf" srcId="{7A4273C4-5B06-443E-9C41-8B6AE8FCF72E}" destId="{52E50F6F-6373-4B9B-9AE4-4BD829E87823}" srcOrd="19" destOrd="0" presId="urn:microsoft.com/office/officeart/2005/8/layout/radial5"/>
    <dgm:cxn modelId="{AC2FA186-D8E5-4A12-BF4F-DCD247E43E33}" type="presParOf" srcId="{52E50F6F-6373-4B9B-9AE4-4BD829E87823}" destId="{1C4775B9-6B22-42BC-97E0-6F19FF781C81}" srcOrd="0" destOrd="0" presId="urn:microsoft.com/office/officeart/2005/8/layout/radial5"/>
    <dgm:cxn modelId="{D22AD75B-20D3-4285-8492-1E5642F18DD0}" type="presParOf" srcId="{7A4273C4-5B06-443E-9C41-8B6AE8FCF72E}" destId="{A7423375-BD14-48FB-A800-7381E687E2C9}" srcOrd="20" destOrd="0" presId="urn:microsoft.com/office/officeart/2005/8/layout/radial5"/>
    <dgm:cxn modelId="{3C45EB9B-DCA5-42B3-B160-04A26C23935B}" type="presParOf" srcId="{7A4273C4-5B06-443E-9C41-8B6AE8FCF72E}" destId="{65A87EC5-5FDF-4811-94CA-37A8E1C21B8C}" srcOrd="21" destOrd="0" presId="urn:microsoft.com/office/officeart/2005/8/layout/radial5"/>
    <dgm:cxn modelId="{FF8BB0AE-0FAD-4441-B596-2990C7662477}" type="presParOf" srcId="{65A87EC5-5FDF-4811-94CA-37A8E1C21B8C}" destId="{F773C4AA-7158-42D1-B07F-188EB922D4A8}" srcOrd="0" destOrd="0" presId="urn:microsoft.com/office/officeart/2005/8/layout/radial5"/>
    <dgm:cxn modelId="{0B70989A-DEBB-463C-A9D7-F94840539C58}" type="presParOf" srcId="{7A4273C4-5B06-443E-9C41-8B6AE8FCF72E}" destId="{DBDDE054-80EC-473B-92C8-5CCD2DF6AD8B}" srcOrd="22" destOrd="0" presId="urn:microsoft.com/office/officeart/2005/8/layout/radial5"/>
    <dgm:cxn modelId="{82AE0A6E-06C7-468C-996F-718B6A755FB7}" type="presParOf" srcId="{7A4273C4-5B06-443E-9C41-8B6AE8FCF72E}" destId="{B02A5934-76B6-416B-B408-CD29F64D367B}" srcOrd="23" destOrd="0" presId="urn:microsoft.com/office/officeart/2005/8/layout/radial5"/>
    <dgm:cxn modelId="{E05D6C32-50D0-44F7-9E79-96FC0B01CE97}" type="presParOf" srcId="{B02A5934-76B6-416B-B408-CD29F64D367B}" destId="{8B5DDE3E-5B31-492E-9ED1-52DC603ECBCD}" srcOrd="0" destOrd="0" presId="urn:microsoft.com/office/officeart/2005/8/layout/radial5"/>
    <dgm:cxn modelId="{E500A335-DAB8-41BB-A32F-F724482C57A9}" type="presParOf" srcId="{7A4273C4-5B06-443E-9C41-8B6AE8FCF72E}" destId="{7C02D7F4-A0EF-4ED9-9250-966B2D60D411}" srcOrd="2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D78BEBD-238D-4E48-BCA8-4B856F4C966F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0CF75-E058-4B53-AC7E-6AF0858BBD5D}">
      <dgm:prSet phldrT="[Text]" phldr="1"/>
      <dgm:spPr/>
      <dgm:t>
        <a:bodyPr/>
        <a:lstStyle/>
        <a:p>
          <a:endParaRPr lang="en-US" dirty="0"/>
        </a:p>
      </dgm:t>
    </dgm:pt>
    <dgm:pt modelId="{49CF00A1-7AE7-43CA-81E1-8A3D500A37AD}" type="parTrans" cxnId="{E6DB9072-05E0-47AF-98D0-BEEBA72AFA9D}">
      <dgm:prSet/>
      <dgm:spPr/>
      <dgm:t>
        <a:bodyPr/>
        <a:lstStyle/>
        <a:p>
          <a:endParaRPr lang="en-US"/>
        </a:p>
      </dgm:t>
    </dgm:pt>
    <dgm:pt modelId="{43A3C1B5-4C5D-4FB7-A47C-7AD9C4A3C48C}" type="sibTrans" cxnId="{E6DB9072-05E0-47AF-98D0-BEEBA72AFA9D}">
      <dgm:prSet/>
      <dgm:spPr/>
      <dgm:t>
        <a:bodyPr/>
        <a:lstStyle/>
        <a:p>
          <a:endParaRPr lang="en-US"/>
        </a:p>
      </dgm:t>
    </dgm:pt>
    <dgm:pt modelId="{3C035F42-01F3-46AD-A064-064E075701FB}">
      <dgm:prSet phldrT="[Text]" custT="1"/>
      <dgm:spPr/>
      <dgm:t>
        <a:bodyPr/>
        <a:lstStyle/>
        <a:p>
          <a:r>
            <a:rPr lang="id-ID" sz="2000" dirty="0" smtClean="0"/>
            <a:t>A</a:t>
          </a:r>
          <a:r>
            <a:rPr lang="en-US" sz="2000" dirty="0" err="1" smtClean="0"/>
            <a:t>spek-aspek</a:t>
          </a:r>
          <a:r>
            <a:rPr lang="en-US" sz="2000" dirty="0" smtClean="0"/>
            <a:t> </a:t>
          </a:r>
          <a:r>
            <a:rPr lang="en-US" sz="2000" dirty="0" err="1" smtClean="0"/>
            <a:t>tertentu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semua</a:t>
          </a:r>
          <a:r>
            <a:rPr lang="en-US" sz="2000" dirty="0" smtClean="0"/>
            <a:t> screen </a:t>
          </a:r>
          <a:r>
            <a:rPr lang="en-US" sz="2000" dirty="0" err="1" smtClean="0"/>
            <a:t>dalam</a:t>
          </a:r>
          <a:r>
            <a:rPr lang="en-US" sz="2000" dirty="0" smtClean="0"/>
            <a:t> UI </a:t>
          </a:r>
          <a:r>
            <a:rPr lang="en-US" sz="2000" dirty="0" err="1" smtClean="0"/>
            <a:t>sebaiknya</a:t>
          </a:r>
          <a:r>
            <a:rPr lang="en-US" sz="2000" dirty="0" smtClean="0"/>
            <a:t> </a:t>
          </a:r>
          <a:r>
            <a:rPr lang="en-US" sz="2000" dirty="0" err="1" smtClean="0"/>
            <a:t>konsisten</a:t>
          </a:r>
          <a:endParaRPr lang="en-US" sz="2000" dirty="0"/>
        </a:p>
      </dgm:t>
    </dgm:pt>
    <dgm:pt modelId="{24346450-613E-4638-ABEF-8F896DEB73EB}" type="parTrans" cxnId="{7D68874E-43E6-44D4-AF45-6F18C5CDEB72}">
      <dgm:prSet/>
      <dgm:spPr/>
      <dgm:t>
        <a:bodyPr/>
        <a:lstStyle/>
        <a:p>
          <a:endParaRPr lang="en-US"/>
        </a:p>
      </dgm:t>
    </dgm:pt>
    <dgm:pt modelId="{EF44C3EF-6BDC-45FE-9A5B-778644332FD5}" type="sibTrans" cxnId="{7D68874E-43E6-44D4-AF45-6F18C5CDEB72}">
      <dgm:prSet/>
      <dgm:spPr/>
      <dgm:t>
        <a:bodyPr/>
        <a:lstStyle/>
        <a:p>
          <a:endParaRPr lang="en-US"/>
        </a:p>
      </dgm:t>
    </dgm:pt>
    <dgm:pt modelId="{0395DC2A-49DC-4F85-8C70-90ECB588EDB0}">
      <dgm:prSet phldrT="[Text]" phldr="1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87BDEB46-FA75-4159-B985-E3CA3CFEAF28}" type="parTrans" cxnId="{998C3CDD-D590-4CD8-80E3-7C99C2F1109F}">
      <dgm:prSet/>
      <dgm:spPr/>
      <dgm:t>
        <a:bodyPr/>
        <a:lstStyle/>
        <a:p>
          <a:endParaRPr lang="en-US"/>
        </a:p>
      </dgm:t>
    </dgm:pt>
    <dgm:pt modelId="{A77132E0-297A-4C4E-B1BB-1E6EC9ADA815}" type="sibTrans" cxnId="{998C3CDD-D590-4CD8-80E3-7C99C2F1109F}">
      <dgm:prSet/>
      <dgm:spPr/>
      <dgm:t>
        <a:bodyPr/>
        <a:lstStyle/>
        <a:p>
          <a:endParaRPr lang="en-US"/>
        </a:p>
      </dgm:t>
    </dgm:pt>
    <dgm:pt modelId="{7D3D94A9-6738-4DD7-ADC0-13D97A0840E3}">
      <dgm:prSet phldrT="[Text]" custT="1"/>
      <dgm:spPr/>
      <dgm:t>
        <a:bodyPr/>
        <a:lstStyle/>
        <a:p>
          <a:r>
            <a:rPr lang="id-ID" sz="2000" dirty="0" smtClean="0"/>
            <a:t>T</a:t>
          </a:r>
          <a:r>
            <a:rPr lang="en-US" sz="2000" dirty="0" err="1" smtClean="0"/>
            <a:t>erminologi</a:t>
          </a:r>
          <a:r>
            <a:rPr lang="en-US" sz="2000" dirty="0" smtClean="0"/>
            <a:t> </a:t>
          </a:r>
          <a:r>
            <a:rPr lang="en-US" sz="2000" dirty="0" err="1" smtClean="0"/>
            <a:t>antar</a:t>
          </a:r>
          <a:r>
            <a:rPr lang="en-US" sz="2000" dirty="0" smtClean="0"/>
            <a:t> screen </a:t>
          </a:r>
          <a:r>
            <a:rPr lang="en-US" sz="2000" dirty="0" err="1" smtClean="0"/>
            <a:t>sebaiknya</a:t>
          </a:r>
          <a:r>
            <a:rPr lang="en-US" sz="2000" dirty="0" smtClean="0"/>
            <a:t> </a:t>
          </a:r>
          <a:r>
            <a:rPr lang="en-US" sz="2000" dirty="0" err="1" smtClean="0"/>
            <a:t>konsisten</a:t>
          </a:r>
          <a:endParaRPr lang="en-US" sz="2000" dirty="0"/>
        </a:p>
      </dgm:t>
    </dgm:pt>
    <dgm:pt modelId="{BCB002CD-F5C6-426E-A357-DF6F656D54C1}" type="parTrans" cxnId="{15C719DB-1457-405E-9685-D6D47C63EEB6}">
      <dgm:prSet/>
      <dgm:spPr/>
      <dgm:t>
        <a:bodyPr/>
        <a:lstStyle/>
        <a:p>
          <a:endParaRPr lang="en-US"/>
        </a:p>
      </dgm:t>
    </dgm:pt>
    <dgm:pt modelId="{F7B1ABA7-276E-4E0B-8DD2-19144E5A5552}" type="sibTrans" cxnId="{15C719DB-1457-405E-9685-D6D47C63EEB6}">
      <dgm:prSet/>
      <dgm:spPr/>
      <dgm:t>
        <a:bodyPr/>
        <a:lstStyle/>
        <a:p>
          <a:endParaRPr lang="en-US"/>
        </a:p>
      </dgm:t>
    </dgm:pt>
    <dgm:pt modelId="{4A8F5C71-BD1A-4FCA-8593-01A3A42F2CD8}">
      <dgm:prSet phldrT="[Text]" phldr="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FAD80E0-F6BF-4274-AAD7-92AE60959012}" type="parTrans" cxnId="{5B95EF93-02CA-4555-8E4D-7DB8421D2B6C}">
      <dgm:prSet/>
      <dgm:spPr/>
      <dgm:t>
        <a:bodyPr/>
        <a:lstStyle/>
        <a:p>
          <a:endParaRPr lang="en-US"/>
        </a:p>
      </dgm:t>
    </dgm:pt>
    <dgm:pt modelId="{C06EF271-0E36-4324-A177-6A4C3A1D849C}" type="sibTrans" cxnId="{5B95EF93-02CA-4555-8E4D-7DB8421D2B6C}">
      <dgm:prSet/>
      <dgm:spPr/>
      <dgm:t>
        <a:bodyPr/>
        <a:lstStyle/>
        <a:p>
          <a:endParaRPr lang="en-US"/>
        </a:p>
      </dgm:t>
    </dgm:pt>
    <dgm:pt modelId="{3016B83D-2F12-4116-9246-BB1F290CBCC5}">
      <dgm:prSet phldrT="[Text]" custT="1"/>
      <dgm:spPr/>
      <dgm:t>
        <a:bodyPr/>
        <a:lstStyle/>
        <a:p>
          <a:r>
            <a:rPr lang="id-ID" sz="2000" dirty="0" smtClean="0"/>
            <a:t>P</a:t>
          </a:r>
          <a:r>
            <a:rPr lang="en-US" sz="2000" dirty="0" err="1" smtClean="0"/>
            <a:t>enggunaan</a:t>
          </a:r>
          <a:r>
            <a:rPr lang="en-US" sz="2000" dirty="0" smtClean="0"/>
            <a:t> </a:t>
          </a:r>
          <a:r>
            <a:rPr lang="en-US" sz="2000" dirty="0" smtClean="0"/>
            <a:t>icon </a:t>
          </a:r>
          <a:r>
            <a:rPr lang="en-US" sz="2000" dirty="0" err="1" smtClean="0"/>
            <a:t>antar</a:t>
          </a:r>
          <a:r>
            <a:rPr lang="en-US" sz="2000" dirty="0" smtClean="0"/>
            <a:t> screen </a:t>
          </a:r>
          <a:r>
            <a:rPr lang="en-US" sz="2000" dirty="0" err="1" smtClean="0"/>
            <a:t>sebaiknya</a:t>
          </a:r>
          <a:r>
            <a:rPr lang="en-US" sz="2000" dirty="0" smtClean="0"/>
            <a:t> </a:t>
          </a:r>
          <a:r>
            <a:rPr lang="en-US" sz="2000" dirty="0" err="1" smtClean="0"/>
            <a:t>konsisten</a:t>
          </a:r>
          <a:endParaRPr lang="en-US" sz="2000" dirty="0"/>
        </a:p>
      </dgm:t>
    </dgm:pt>
    <dgm:pt modelId="{6814EE18-E36A-4548-A384-6D4B9BAB2FEF}" type="parTrans" cxnId="{5748BBC0-6A2B-4813-8213-6ED72A22877D}">
      <dgm:prSet/>
      <dgm:spPr/>
      <dgm:t>
        <a:bodyPr/>
        <a:lstStyle/>
        <a:p>
          <a:endParaRPr lang="en-US"/>
        </a:p>
      </dgm:t>
    </dgm:pt>
    <dgm:pt modelId="{575BCA8A-F636-4747-AF1E-8AB7E45FA296}" type="sibTrans" cxnId="{5748BBC0-6A2B-4813-8213-6ED72A22877D}">
      <dgm:prSet/>
      <dgm:spPr/>
      <dgm:t>
        <a:bodyPr/>
        <a:lstStyle/>
        <a:p>
          <a:endParaRPr lang="en-US"/>
        </a:p>
      </dgm:t>
    </dgm:pt>
    <dgm:pt modelId="{971C5EE3-9291-485A-9BCA-86B8171952E2}" type="pres">
      <dgm:prSet presAssocID="{BD78BEBD-238D-4E48-BCA8-4B856F4C96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274E3-9F81-409C-9D9C-2C25AFFD91C1}" type="pres">
      <dgm:prSet presAssocID="{A370CF75-E058-4B53-AC7E-6AF0858BBD5D}" presName="composite" presStyleCnt="0"/>
      <dgm:spPr/>
    </dgm:pt>
    <dgm:pt modelId="{FDB43DAC-2C3F-4192-81C4-C852AADFE86B}" type="pres">
      <dgm:prSet presAssocID="{A370CF75-E058-4B53-AC7E-6AF0858BBD5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A70D4-548C-4570-8B75-E9BB8A836C43}" type="pres">
      <dgm:prSet presAssocID="{A370CF75-E058-4B53-AC7E-6AF0858BBD5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A66F6-4239-4FD5-9319-97DE1DE3246B}" type="pres">
      <dgm:prSet presAssocID="{43A3C1B5-4C5D-4FB7-A47C-7AD9C4A3C48C}" presName="sp" presStyleCnt="0"/>
      <dgm:spPr/>
    </dgm:pt>
    <dgm:pt modelId="{B90C9F0E-E84E-43DB-A8E5-6AE5A916859A}" type="pres">
      <dgm:prSet presAssocID="{0395DC2A-49DC-4F85-8C70-90ECB588EDB0}" presName="composite" presStyleCnt="0"/>
      <dgm:spPr/>
    </dgm:pt>
    <dgm:pt modelId="{113B6EF8-C9C0-4905-8CCF-90BA6004E924}" type="pres">
      <dgm:prSet presAssocID="{0395DC2A-49DC-4F85-8C70-90ECB588EDB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F452E-5DCE-4F7B-8B76-9F3785FB56F4}" type="pres">
      <dgm:prSet presAssocID="{0395DC2A-49DC-4F85-8C70-90ECB588EDB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5D57E-C353-47F7-9F09-743512B88DD5}" type="pres">
      <dgm:prSet presAssocID="{A77132E0-297A-4C4E-B1BB-1E6EC9ADA815}" presName="sp" presStyleCnt="0"/>
      <dgm:spPr/>
    </dgm:pt>
    <dgm:pt modelId="{AEC9662D-83A6-4614-864D-0E0DC8914FD1}" type="pres">
      <dgm:prSet presAssocID="{4A8F5C71-BD1A-4FCA-8593-01A3A42F2CD8}" presName="composite" presStyleCnt="0"/>
      <dgm:spPr/>
    </dgm:pt>
    <dgm:pt modelId="{3EEB799F-B400-4158-916D-8570AC5263A0}" type="pres">
      <dgm:prSet presAssocID="{4A8F5C71-BD1A-4FCA-8593-01A3A42F2CD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5A89-C433-43EF-913D-54CDD2BC41E0}" type="pres">
      <dgm:prSet presAssocID="{4A8F5C71-BD1A-4FCA-8593-01A3A42F2CD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CEE56E-D313-4F4D-A99D-115853130014}" type="presOf" srcId="{3016B83D-2F12-4116-9246-BB1F290CBCC5}" destId="{8AED5A89-C433-43EF-913D-54CDD2BC41E0}" srcOrd="0" destOrd="0" presId="urn:microsoft.com/office/officeart/2005/8/layout/chevron2"/>
    <dgm:cxn modelId="{7D68874E-43E6-44D4-AF45-6F18C5CDEB72}" srcId="{A370CF75-E058-4B53-AC7E-6AF0858BBD5D}" destId="{3C035F42-01F3-46AD-A064-064E075701FB}" srcOrd="0" destOrd="0" parTransId="{24346450-613E-4638-ABEF-8F896DEB73EB}" sibTransId="{EF44C3EF-6BDC-45FE-9A5B-778644332FD5}"/>
    <dgm:cxn modelId="{15C719DB-1457-405E-9685-D6D47C63EEB6}" srcId="{0395DC2A-49DC-4F85-8C70-90ECB588EDB0}" destId="{7D3D94A9-6738-4DD7-ADC0-13D97A0840E3}" srcOrd="0" destOrd="0" parTransId="{BCB002CD-F5C6-426E-A357-DF6F656D54C1}" sibTransId="{F7B1ABA7-276E-4E0B-8DD2-19144E5A5552}"/>
    <dgm:cxn modelId="{5B95EF93-02CA-4555-8E4D-7DB8421D2B6C}" srcId="{BD78BEBD-238D-4E48-BCA8-4B856F4C966F}" destId="{4A8F5C71-BD1A-4FCA-8593-01A3A42F2CD8}" srcOrd="2" destOrd="0" parTransId="{EFAD80E0-F6BF-4274-AAD7-92AE60959012}" sibTransId="{C06EF271-0E36-4324-A177-6A4C3A1D849C}"/>
    <dgm:cxn modelId="{5748BBC0-6A2B-4813-8213-6ED72A22877D}" srcId="{4A8F5C71-BD1A-4FCA-8593-01A3A42F2CD8}" destId="{3016B83D-2F12-4116-9246-BB1F290CBCC5}" srcOrd="0" destOrd="0" parTransId="{6814EE18-E36A-4548-A384-6D4B9BAB2FEF}" sibTransId="{575BCA8A-F636-4747-AF1E-8AB7E45FA296}"/>
    <dgm:cxn modelId="{74C786BB-E098-4004-B023-AF9B7A14F482}" type="presOf" srcId="{BD78BEBD-238D-4E48-BCA8-4B856F4C966F}" destId="{971C5EE3-9291-485A-9BCA-86B8171952E2}" srcOrd="0" destOrd="0" presId="urn:microsoft.com/office/officeart/2005/8/layout/chevron2"/>
    <dgm:cxn modelId="{7DB8312C-6AF2-4CD9-9369-E099847FA54F}" type="presOf" srcId="{3C035F42-01F3-46AD-A064-064E075701FB}" destId="{2FCA70D4-548C-4570-8B75-E9BB8A836C43}" srcOrd="0" destOrd="0" presId="urn:microsoft.com/office/officeart/2005/8/layout/chevron2"/>
    <dgm:cxn modelId="{ABAEC536-8B3A-4CD5-8287-82476E6462CE}" type="presOf" srcId="{0395DC2A-49DC-4F85-8C70-90ECB588EDB0}" destId="{113B6EF8-C9C0-4905-8CCF-90BA6004E924}" srcOrd="0" destOrd="0" presId="urn:microsoft.com/office/officeart/2005/8/layout/chevron2"/>
    <dgm:cxn modelId="{998C3CDD-D590-4CD8-80E3-7C99C2F1109F}" srcId="{BD78BEBD-238D-4E48-BCA8-4B856F4C966F}" destId="{0395DC2A-49DC-4F85-8C70-90ECB588EDB0}" srcOrd="1" destOrd="0" parTransId="{87BDEB46-FA75-4159-B985-E3CA3CFEAF28}" sibTransId="{A77132E0-297A-4C4E-B1BB-1E6EC9ADA815}"/>
    <dgm:cxn modelId="{AB503BBA-D59D-4DC6-84D4-7A07DE4665BC}" type="presOf" srcId="{7D3D94A9-6738-4DD7-ADC0-13D97A0840E3}" destId="{BEAF452E-5DCE-4F7B-8B76-9F3785FB56F4}" srcOrd="0" destOrd="0" presId="urn:microsoft.com/office/officeart/2005/8/layout/chevron2"/>
    <dgm:cxn modelId="{0182D8BA-4C74-4152-8E18-1C9BDE8A500E}" type="presOf" srcId="{4A8F5C71-BD1A-4FCA-8593-01A3A42F2CD8}" destId="{3EEB799F-B400-4158-916D-8570AC5263A0}" srcOrd="0" destOrd="0" presId="urn:microsoft.com/office/officeart/2005/8/layout/chevron2"/>
    <dgm:cxn modelId="{E6DB9072-05E0-47AF-98D0-BEEBA72AFA9D}" srcId="{BD78BEBD-238D-4E48-BCA8-4B856F4C966F}" destId="{A370CF75-E058-4B53-AC7E-6AF0858BBD5D}" srcOrd="0" destOrd="0" parTransId="{49CF00A1-7AE7-43CA-81E1-8A3D500A37AD}" sibTransId="{43A3C1B5-4C5D-4FB7-A47C-7AD9C4A3C48C}"/>
    <dgm:cxn modelId="{A727173E-CFBF-4E60-8624-351065781F59}" type="presOf" srcId="{A370CF75-E058-4B53-AC7E-6AF0858BBD5D}" destId="{FDB43DAC-2C3F-4192-81C4-C852AADFE86B}" srcOrd="0" destOrd="0" presId="urn:microsoft.com/office/officeart/2005/8/layout/chevron2"/>
    <dgm:cxn modelId="{3E001426-9CE2-46D6-94B4-989AB44C947E}" type="presParOf" srcId="{971C5EE3-9291-485A-9BCA-86B8171952E2}" destId="{A48274E3-9F81-409C-9D9C-2C25AFFD91C1}" srcOrd="0" destOrd="0" presId="urn:microsoft.com/office/officeart/2005/8/layout/chevron2"/>
    <dgm:cxn modelId="{4607117D-1EAF-4601-A04B-64CB204CAF31}" type="presParOf" srcId="{A48274E3-9F81-409C-9D9C-2C25AFFD91C1}" destId="{FDB43DAC-2C3F-4192-81C4-C852AADFE86B}" srcOrd="0" destOrd="0" presId="urn:microsoft.com/office/officeart/2005/8/layout/chevron2"/>
    <dgm:cxn modelId="{70B00C17-65BC-4D4D-9075-2BC6E4F566AB}" type="presParOf" srcId="{A48274E3-9F81-409C-9D9C-2C25AFFD91C1}" destId="{2FCA70D4-548C-4570-8B75-E9BB8A836C43}" srcOrd="1" destOrd="0" presId="urn:microsoft.com/office/officeart/2005/8/layout/chevron2"/>
    <dgm:cxn modelId="{F45F5859-4E67-41EA-8D0C-8C54317A30F6}" type="presParOf" srcId="{971C5EE3-9291-485A-9BCA-86B8171952E2}" destId="{FBBA66F6-4239-4FD5-9319-97DE1DE3246B}" srcOrd="1" destOrd="0" presId="urn:microsoft.com/office/officeart/2005/8/layout/chevron2"/>
    <dgm:cxn modelId="{746BE09F-9D0A-482E-AE15-D917CD83A1E6}" type="presParOf" srcId="{971C5EE3-9291-485A-9BCA-86B8171952E2}" destId="{B90C9F0E-E84E-43DB-A8E5-6AE5A916859A}" srcOrd="2" destOrd="0" presId="urn:microsoft.com/office/officeart/2005/8/layout/chevron2"/>
    <dgm:cxn modelId="{74787D96-79B1-4472-B751-4D12662E9C0A}" type="presParOf" srcId="{B90C9F0E-E84E-43DB-A8E5-6AE5A916859A}" destId="{113B6EF8-C9C0-4905-8CCF-90BA6004E924}" srcOrd="0" destOrd="0" presId="urn:microsoft.com/office/officeart/2005/8/layout/chevron2"/>
    <dgm:cxn modelId="{DC0964D1-F704-4906-ADAF-3033861B22FE}" type="presParOf" srcId="{B90C9F0E-E84E-43DB-A8E5-6AE5A916859A}" destId="{BEAF452E-5DCE-4F7B-8B76-9F3785FB56F4}" srcOrd="1" destOrd="0" presId="urn:microsoft.com/office/officeart/2005/8/layout/chevron2"/>
    <dgm:cxn modelId="{D53CAC91-FD7D-4692-AD0E-5916DEC22C4E}" type="presParOf" srcId="{971C5EE3-9291-485A-9BCA-86B8171952E2}" destId="{F315D57E-C353-47F7-9F09-743512B88DD5}" srcOrd="3" destOrd="0" presId="urn:microsoft.com/office/officeart/2005/8/layout/chevron2"/>
    <dgm:cxn modelId="{3FB28A05-C6BA-4971-A5AD-44710CA00BA8}" type="presParOf" srcId="{971C5EE3-9291-485A-9BCA-86B8171952E2}" destId="{AEC9662D-83A6-4614-864D-0E0DC8914FD1}" srcOrd="4" destOrd="0" presId="urn:microsoft.com/office/officeart/2005/8/layout/chevron2"/>
    <dgm:cxn modelId="{581045F1-02AB-4F4D-BDDA-3713D332936E}" type="presParOf" srcId="{AEC9662D-83A6-4614-864D-0E0DC8914FD1}" destId="{3EEB799F-B400-4158-916D-8570AC5263A0}" srcOrd="0" destOrd="0" presId="urn:microsoft.com/office/officeart/2005/8/layout/chevron2"/>
    <dgm:cxn modelId="{E47ED202-D594-4191-904E-32FD5DE3518B}" type="presParOf" srcId="{AEC9662D-83A6-4614-864D-0E0DC8914FD1}" destId="{8AED5A89-C433-43EF-913D-54CDD2BC41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7BDC52-1160-4DC7-A118-DEC6E63D27B9}" type="doc">
      <dgm:prSet loTypeId="urn:microsoft.com/office/officeart/2005/8/layout/vList5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C9F3F98-3C9B-4A9D-9ACA-41B04D1BCE1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D7688EB-BFCB-40B9-9AC4-E32B3E392E73}" type="parTrans" cxnId="{A3A200AB-3BBF-458A-ABDA-3D48F31287CA}">
      <dgm:prSet/>
      <dgm:spPr/>
      <dgm:t>
        <a:bodyPr/>
        <a:lstStyle/>
        <a:p>
          <a:endParaRPr lang="en-US"/>
        </a:p>
      </dgm:t>
    </dgm:pt>
    <dgm:pt modelId="{CDE2E4B3-9946-4E34-8AA2-748292168782}" type="sibTrans" cxnId="{A3A200AB-3BBF-458A-ABDA-3D48F31287CA}">
      <dgm:prSet/>
      <dgm:spPr/>
      <dgm:t>
        <a:bodyPr/>
        <a:lstStyle/>
        <a:p>
          <a:endParaRPr lang="en-US"/>
        </a:p>
      </dgm:t>
    </dgm:pt>
    <dgm:pt modelId="{0EC3F209-95F8-4B22-87B9-13F1FADB50D5}">
      <dgm:prSet phldrT="[Text]" custT="1"/>
      <dgm:spPr/>
      <dgm:t>
        <a:bodyPr/>
        <a:lstStyle/>
        <a:p>
          <a:r>
            <a:rPr lang="en-US" sz="2000" dirty="0" err="1" smtClean="0"/>
            <a:t>Pecahkan</a:t>
          </a:r>
          <a:r>
            <a:rPr lang="en-US" sz="2000" dirty="0" smtClean="0"/>
            <a:t> </a:t>
          </a:r>
          <a:r>
            <a:rPr lang="en-US" sz="2000" dirty="0" err="1" smtClean="0"/>
            <a:t>tugas</a:t>
          </a:r>
          <a:r>
            <a:rPr lang="en-US" sz="2000" dirty="0" smtClean="0"/>
            <a:t> yang </a:t>
          </a:r>
          <a:r>
            <a:rPr lang="en-US" sz="2000" dirty="0" err="1" smtClean="0"/>
            <a:t>kompleks</a:t>
          </a:r>
          <a:r>
            <a:rPr lang="en-US" sz="2000" dirty="0" smtClean="0"/>
            <a:t> </a:t>
          </a:r>
          <a:r>
            <a:rPr lang="en-US" sz="2000" dirty="0" err="1" smtClean="0"/>
            <a:t>menjadi</a:t>
          </a:r>
          <a:r>
            <a:rPr lang="en-US" sz="2000" dirty="0" smtClean="0"/>
            <a:t> </a:t>
          </a:r>
          <a:r>
            <a:rPr lang="en-US" sz="2000" dirty="0" err="1" smtClean="0"/>
            <a:t>sederhana</a:t>
          </a:r>
          <a:endParaRPr lang="en-US" sz="2000" dirty="0"/>
        </a:p>
      </dgm:t>
    </dgm:pt>
    <dgm:pt modelId="{D55501A4-6EC9-4D39-BEDE-79B6F1376CCA}" type="parTrans" cxnId="{43895432-C7FB-4A62-BEFE-9C81D70EC90A}">
      <dgm:prSet/>
      <dgm:spPr/>
      <dgm:t>
        <a:bodyPr/>
        <a:lstStyle/>
        <a:p>
          <a:endParaRPr lang="en-US"/>
        </a:p>
      </dgm:t>
    </dgm:pt>
    <dgm:pt modelId="{01935516-A77D-4A68-B1F3-CB8D7CE50AB1}" type="sibTrans" cxnId="{43895432-C7FB-4A62-BEFE-9C81D70EC90A}">
      <dgm:prSet/>
      <dgm:spPr/>
      <dgm:t>
        <a:bodyPr/>
        <a:lstStyle/>
        <a:p>
          <a:endParaRPr lang="en-US"/>
        </a:p>
      </dgm:t>
    </dgm:pt>
    <dgm:pt modelId="{A2A23108-77D6-4061-8D67-77F77880F19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D2855AC-CF48-4D53-9401-9D46ED1390EA}" type="parTrans" cxnId="{2809693F-36FA-43D8-94CB-37E76D35D6C3}">
      <dgm:prSet/>
      <dgm:spPr/>
      <dgm:t>
        <a:bodyPr/>
        <a:lstStyle/>
        <a:p>
          <a:endParaRPr lang="en-US"/>
        </a:p>
      </dgm:t>
    </dgm:pt>
    <dgm:pt modelId="{BB0B084E-D857-4C1E-A936-310C91194635}" type="sibTrans" cxnId="{2809693F-36FA-43D8-94CB-37E76D35D6C3}">
      <dgm:prSet/>
      <dgm:spPr/>
      <dgm:t>
        <a:bodyPr/>
        <a:lstStyle/>
        <a:p>
          <a:endParaRPr lang="en-US"/>
        </a:p>
      </dgm:t>
    </dgm:pt>
    <dgm:pt modelId="{57E90E32-FD88-4B83-9F2B-CD040EE52CDA}">
      <dgm:prSet phldrT="[Text]" custT="1"/>
      <dgm:spPr/>
      <dgm:t>
        <a:bodyPr/>
        <a:lstStyle/>
        <a:p>
          <a:r>
            <a:rPr lang="en-US" sz="2000" dirty="0" err="1" smtClean="0"/>
            <a:t>Pecahkan</a:t>
          </a:r>
          <a:r>
            <a:rPr lang="en-US" sz="2000" dirty="0" smtClean="0"/>
            <a:t> </a:t>
          </a:r>
          <a:r>
            <a:rPr lang="en-US" sz="2000" dirty="0" err="1" smtClean="0"/>
            <a:t>urutan</a:t>
          </a:r>
          <a:r>
            <a:rPr lang="en-US" sz="2000" dirty="0" smtClean="0"/>
            <a:t> proses yang </a:t>
          </a:r>
          <a:r>
            <a:rPr lang="en-US" sz="2000" dirty="0" err="1" smtClean="0"/>
            <a:t>panjang</a:t>
          </a:r>
          <a:r>
            <a:rPr lang="en-US" sz="2000" dirty="0" smtClean="0"/>
            <a:t> </a:t>
          </a:r>
          <a:r>
            <a:rPr lang="en-US" sz="2000" dirty="0" err="1" smtClean="0"/>
            <a:t>menjadi</a:t>
          </a:r>
          <a:r>
            <a:rPr lang="en-US" sz="2000" dirty="0" smtClean="0"/>
            <a:t> </a:t>
          </a:r>
          <a:r>
            <a:rPr lang="en-US" sz="2000" dirty="0" err="1" smtClean="0"/>
            <a:t>tahap</a:t>
          </a:r>
          <a:r>
            <a:rPr lang="en-US" sz="2000" dirty="0" smtClean="0"/>
            <a:t> yang </a:t>
          </a:r>
          <a:r>
            <a:rPr lang="en-US" sz="2000" dirty="0" err="1" smtClean="0"/>
            <a:t>singkat</a:t>
          </a:r>
          <a:endParaRPr lang="en-US" sz="2000" dirty="0"/>
        </a:p>
      </dgm:t>
    </dgm:pt>
    <dgm:pt modelId="{2F8CE2BA-9BDF-4111-BC34-2A5BB2FB6695}" type="parTrans" cxnId="{17436743-FD1B-4B0F-90E2-508B10A95945}">
      <dgm:prSet/>
      <dgm:spPr/>
      <dgm:t>
        <a:bodyPr/>
        <a:lstStyle/>
        <a:p>
          <a:endParaRPr lang="en-US"/>
        </a:p>
      </dgm:t>
    </dgm:pt>
    <dgm:pt modelId="{029E6696-55F2-4C44-8EC6-3C6C3B4022B0}" type="sibTrans" cxnId="{17436743-FD1B-4B0F-90E2-508B10A95945}">
      <dgm:prSet/>
      <dgm:spPr/>
      <dgm:t>
        <a:bodyPr/>
        <a:lstStyle/>
        <a:p>
          <a:endParaRPr lang="en-US"/>
        </a:p>
      </dgm:t>
    </dgm:pt>
    <dgm:pt modelId="{786FA7DC-32A0-4126-AD63-E556A52E72C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8F83459-7AB6-41D3-9ABA-52D93F98CFE2}" type="parTrans" cxnId="{CF14843E-025C-4814-84AF-5D03FA3BC4D8}">
      <dgm:prSet/>
      <dgm:spPr/>
      <dgm:t>
        <a:bodyPr/>
        <a:lstStyle/>
        <a:p>
          <a:endParaRPr lang="en-US"/>
        </a:p>
      </dgm:t>
    </dgm:pt>
    <dgm:pt modelId="{DE2D9E25-D001-45B3-93D1-60FB755B4DEC}" type="sibTrans" cxnId="{CF14843E-025C-4814-84AF-5D03FA3BC4D8}">
      <dgm:prSet/>
      <dgm:spPr/>
      <dgm:t>
        <a:bodyPr/>
        <a:lstStyle/>
        <a:p>
          <a:endParaRPr lang="en-US"/>
        </a:p>
      </dgm:t>
    </dgm:pt>
    <dgm:pt modelId="{C0BE12D3-70F0-4947-A22A-D9B789C2D136}">
      <dgm:prSet phldrT="[Text]" custT="1"/>
      <dgm:spPr/>
      <dgm:t>
        <a:bodyPr/>
        <a:lstStyle/>
        <a:p>
          <a:r>
            <a:rPr lang="en-US" sz="2000" dirty="0" err="1" smtClean="0"/>
            <a:t>Penggunaan</a:t>
          </a:r>
          <a:r>
            <a:rPr lang="en-US" sz="2000" dirty="0" smtClean="0"/>
            <a:t> icon </a:t>
          </a:r>
          <a:r>
            <a:rPr lang="en-US" sz="2000" dirty="0" err="1" smtClean="0"/>
            <a:t>untuk</a:t>
          </a:r>
          <a:r>
            <a:rPr lang="en-US" sz="2000" dirty="0" smtClean="0"/>
            <a:t> </a:t>
          </a:r>
          <a:r>
            <a:rPr lang="en-US" sz="2000" dirty="0" err="1" smtClean="0"/>
            <a:t>mempermudah</a:t>
          </a:r>
          <a:r>
            <a:rPr lang="en-US" sz="2000" dirty="0" smtClean="0"/>
            <a:t> </a:t>
          </a:r>
          <a:r>
            <a:rPr lang="en-US" sz="2000" dirty="0" err="1" smtClean="0"/>
            <a:t>tugas</a:t>
          </a:r>
          <a:endParaRPr lang="en-US" sz="2000" dirty="0"/>
        </a:p>
      </dgm:t>
    </dgm:pt>
    <dgm:pt modelId="{95B523B6-F66E-4A23-98EC-1A54B12D6474}" type="parTrans" cxnId="{F38E8CF4-4F2F-4B35-A7C6-83D4BDDB4855}">
      <dgm:prSet/>
      <dgm:spPr/>
      <dgm:t>
        <a:bodyPr/>
        <a:lstStyle/>
        <a:p>
          <a:endParaRPr lang="en-US"/>
        </a:p>
      </dgm:t>
    </dgm:pt>
    <dgm:pt modelId="{78B208E2-C9DB-4DA4-9050-D4A629E9E982}" type="sibTrans" cxnId="{F38E8CF4-4F2F-4B35-A7C6-83D4BDDB4855}">
      <dgm:prSet/>
      <dgm:spPr/>
      <dgm:t>
        <a:bodyPr/>
        <a:lstStyle/>
        <a:p>
          <a:endParaRPr lang="en-US"/>
        </a:p>
      </dgm:t>
    </dgm:pt>
    <dgm:pt modelId="{3B68CA4B-7C7B-4FD8-B1B1-C2513CEF8345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971514E-27B2-4152-929A-1D85BEBE8C82}" type="parTrans" cxnId="{85C0462C-31E7-4100-8BF4-366EB2BA08D2}">
      <dgm:prSet/>
      <dgm:spPr/>
      <dgm:t>
        <a:bodyPr/>
        <a:lstStyle/>
        <a:p>
          <a:endParaRPr lang="en-US"/>
        </a:p>
      </dgm:t>
    </dgm:pt>
    <dgm:pt modelId="{58F18B22-C6B7-4F9B-BF74-1698FC84AA11}" type="sibTrans" cxnId="{85C0462C-31E7-4100-8BF4-366EB2BA08D2}">
      <dgm:prSet/>
      <dgm:spPr/>
      <dgm:t>
        <a:bodyPr/>
        <a:lstStyle/>
        <a:p>
          <a:endParaRPr lang="en-US"/>
        </a:p>
      </dgm:t>
    </dgm:pt>
    <dgm:pt modelId="{8B47DF68-67E2-4B72-A5FD-2F1FBC8E8B42}">
      <dgm:prSet phldrT="[Text]"/>
      <dgm:spPr/>
      <dgm:t>
        <a:bodyPr/>
        <a:lstStyle/>
        <a:p>
          <a:endParaRPr lang="en-US" sz="1700" dirty="0"/>
        </a:p>
      </dgm:t>
    </dgm:pt>
    <dgm:pt modelId="{A337C154-1F30-4D5E-9EE3-630FF01776EF}" type="parTrans" cxnId="{2210DFCB-470E-4762-8893-A4A324F89548}">
      <dgm:prSet/>
      <dgm:spPr/>
      <dgm:t>
        <a:bodyPr/>
        <a:lstStyle/>
        <a:p>
          <a:endParaRPr lang="en-US"/>
        </a:p>
      </dgm:t>
    </dgm:pt>
    <dgm:pt modelId="{157CEAC7-83A0-4742-8F88-DA0A872ACECC}" type="sibTrans" cxnId="{2210DFCB-470E-4762-8893-A4A324F89548}">
      <dgm:prSet/>
      <dgm:spPr/>
      <dgm:t>
        <a:bodyPr/>
        <a:lstStyle/>
        <a:p>
          <a:endParaRPr lang="en-US"/>
        </a:p>
      </dgm:t>
    </dgm:pt>
    <dgm:pt modelId="{D51B72E9-6D73-47AA-B855-FC01E5F57C10}">
      <dgm:prSet phldrT="[Text]" custT="1"/>
      <dgm:spPr/>
      <dgm:t>
        <a:bodyPr/>
        <a:lstStyle/>
        <a:p>
          <a:r>
            <a:rPr lang="en-US" sz="2000" dirty="0" err="1" smtClean="0"/>
            <a:t>Gunakan</a:t>
          </a:r>
          <a:r>
            <a:rPr lang="en-US" sz="2000" dirty="0" smtClean="0"/>
            <a:t> icon yang familiar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pengguna</a:t>
          </a:r>
          <a:endParaRPr lang="en-US" sz="2000" dirty="0"/>
        </a:p>
      </dgm:t>
    </dgm:pt>
    <dgm:pt modelId="{F89936AA-0FAA-4A6B-9FBF-FCAF5478AB79}" type="parTrans" cxnId="{8076B5F0-2E45-400E-BC58-9DFAD1C8261C}">
      <dgm:prSet/>
      <dgm:spPr/>
      <dgm:t>
        <a:bodyPr/>
        <a:lstStyle/>
        <a:p>
          <a:endParaRPr lang="en-US"/>
        </a:p>
      </dgm:t>
    </dgm:pt>
    <dgm:pt modelId="{7EF9C4EC-3640-4B37-A049-A351160772D5}" type="sibTrans" cxnId="{8076B5F0-2E45-400E-BC58-9DFAD1C8261C}">
      <dgm:prSet/>
      <dgm:spPr/>
      <dgm:t>
        <a:bodyPr/>
        <a:lstStyle/>
        <a:p>
          <a:endParaRPr lang="en-US"/>
        </a:p>
      </dgm:t>
    </dgm:pt>
    <dgm:pt modelId="{4B9A5CA0-B8A0-49FA-B0A0-CFEE513C463E}">
      <dgm:prSet phldrT="[Text]" custT="1"/>
      <dgm:spPr/>
      <dgm:t>
        <a:bodyPr/>
        <a:lstStyle/>
        <a:p>
          <a:endParaRPr lang="en-US" sz="2000" dirty="0"/>
        </a:p>
      </dgm:t>
    </dgm:pt>
    <dgm:pt modelId="{70DCE93A-F824-4448-B412-47C6CAA56E8B}" type="parTrans" cxnId="{564BB432-3BD2-49C6-B26A-588A8986DA8B}">
      <dgm:prSet/>
      <dgm:spPr/>
      <dgm:t>
        <a:bodyPr/>
        <a:lstStyle/>
        <a:p>
          <a:endParaRPr lang="en-US"/>
        </a:p>
      </dgm:t>
    </dgm:pt>
    <dgm:pt modelId="{F9A9D709-FF46-4093-9A63-9AD2133D0BE5}" type="sibTrans" cxnId="{564BB432-3BD2-49C6-B26A-588A8986DA8B}">
      <dgm:prSet/>
      <dgm:spPr/>
      <dgm:t>
        <a:bodyPr/>
        <a:lstStyle/>
        <a:p>
          <a:endParaRPr lang="en-US"/>
        </a:p>
      </dgm:t>
    </dgm:pt>
    <dgm:pt modelId="{06FDDEE8-1667-4E9B-84F1-3D4FCDCE0DB7}" type="pres">
      <dgm:prSet presAssocID="{9F7BDC52-1160-4DC7-A118-DEC6E63D27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8D0F9D-562E-4C21-925D-14902920CB46}" type="pres">
      <dgm:prSet presAssocID="{BC9F3F98-3C9B-4A9D-9ACA-41B04D1BCE1C}" presName="linNode" presStyleCnt="0"/>
      <dgm:spPr/>
    </dgm:pt>
    <dgm:pt modelId="{BD708D5A-BFB4-4A03-83FD-10B21BE049D5}" type="pres">
      <dgm:prSet presAssocID="{BC9F3F98-3C9B-4A9D-9ACA-41B04D1BCE1C}" presName="parentText" presStyleLbl="node1" presStyleIdx="0" presStyleCnt="4" custScaleX="7908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75A86-4A94-4CD9-815E-6C6F5FEB2FD8}" type="pres">
      <dgm:prSet presAssocID="{BC9F3F98-3C9B-4A9D-9ACA-41B04D1BCE1C}" presName="descendantText" presStyleLbl="alignAccFollowNode1" presStyleIdx="0" presStyleCnt="4" custScaleX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A9CB7-AB1C-431F-A289-7E6B2640D8A0}" type="pres">
      <dgm:prSet presAssocID="{CDE2E4B3-9946-4E34-8AA2-748292168782}" presName="sp" presStyleCnt="0"/>
      <dgm:spPr/>
    </dgm:pt>
    <dgm:pt modelId="{EF22C044-A660-4717-AB56-C6A649ECBC2C}" type="pres">
      <dgm:prSet presAssocID="{A2A23108-77D6-4061-8D67-77F77880F192}" presName="linNode" presStyleCnt="0"/>
      <dgm:spPr/>
    </dgm:pt>
    <dgm:pt modelId="{F5AD53D9-F12F-4C76-BB40-41948E2C74AF}" type="pres">
      <dgm:prSet presAssocID="{A2A23108-77D6-4061-8D67-77F77880F192}" presName="parentText" presStyleLbl="node1" presStyleIdx="1" presStyleCnt="4" custScaleX="7908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B00AF-A909-46BD-98CB-DB95E54966E5}" type="pres">
      <dgm:prSet presAssocID="{A2A23108-77D6-4061-8D67-77F77880F192}" presName="descendantText" presStyleLbl="alignAccFollowNode1" presStyleIdx="1" presStyleCnt="4" custScaleX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E7F49-C8E3-4EEE-8E74-0F0F0999ADDD}" type="pres">
      <dgm:prSet presAssocID="{BB0B084E-D857-4C1E-A936-310C91194635}" presName="sp" presStyleCnt="0"/>
      <dgm:spPr/>
    </dgm:pt>
    <dgm:pt modelId="{DBF464B9-6200-4ADD-96E5-7624AC91C7C6}" type="pres">
      <dgm:prSet presAssocID="{786FA7DC-32A0-4126-AD63-E556A52E72C2}" presName="linNode" presStyleCnt="0"/>
      <dgm:spPr/>
    </dgm:pt>
    <dgm:pt modelId="{9BF05563-8449-409B-B41B-3F066901F105}" type="pres">
      <dgm:prSet presAssocID="{786FA7DC-32A0-4126-AD63-E556A52E72C2}" presName="parentText" presStyleLbl="node1" presStyleIdx="2" presStyleCnt="4" custScaleX="7908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DD4A6-AAE8-4A51-B0AB-14C9C398613B}" type="pres">
      <dgm:prSet presAssocID="{786FA7DC-32A0-4126-AD63-E556A52E72C2}" presName="descendantText" presStyleLbl="alignAccFollowNode1" presStyleIdx="2" presStyleCnt="4" custScaleX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9A1F9-4C5D-4B33-88D5-DF4ADBEE61AA}" type="pres">
      <dgm:prSet presAssocID="{DE2D9E25-D001-45B3-93D1-60FB755B4DEC}" presName="sp" presStyleCnt="0"/>
      <dgm:spPr/>
    </dgm:pt>
    <dgm:pt modelId="{9FF75177-BCA6-4709-B43E-CE952EC6854F}" type="pres">
      <dgm:prSet presAssocID="{3B68CA4B-7C7B-4FD8-B1B1-C2513CEF8345}" presName="linNode" presStyleCnt="0"/>
      <dgm:spPr/>
    </dgm:pt>
    <dgm:pt modelId="{840F23E0-9059-4C0F-B08C-A1CAA736B7EC}" type="pres">
      <dgm:prSet presAssocID="{3B68CA4B-7C7B-4FD8-B1B1-C2513CEF8345}" presName="parentText" presStyleLbl="node1" presStyleIdx="3" presStyleCnt="4" custScaleX="505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CD816-3601-4F3E-A47B-B58B0CA949FA}" type="pres">
      <dgm:prSet presAssocID="{3B68CA4B-7C7B-4FD8-B1B1-C2513CEF8345}" presName="descendantText" presStyleLbl="alignAccFollowNode1" presStyleIdx="3" presStyleCnt="4" custScaleX="127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8AA158-FF3F-41A4-9E51-B8CA94F66E6E}" type="presOf" srcId="{9F7BDC52-1160-4DC7-A118-DEC6E63D27B9}" destId="{06FDDEE8-1667-4E9B-84F1-3D4FCDCE0DB7}" srcOrd="0" destOrd="0" presId="urn:microsoft.com/office/officeart/2005/8/layout/vList5"/>
    <dgm:cxn modelId="{AAFF4053-D516-46A9-B9CB-DAE5536202F2}" type="presOf" srcId="{BC9F3F98-3C9B-4A9D-9ACA-41B04D1BCE1C}" destId="{BD708D5A-BFB4-4A03-83FD-10B21BE049D5}" srcOrd="0" destOrd="0" presId="urn:microsoft.com/office/officeart/2005/8/layout/vList5"/>
    <dgm:cxn modelId="{F38E8CF4-4F2F-4B35-A7C6-83D4BDDB4855}" srcId="{786FA7DC-32A0-4126-AD63-E556A52E72C2}" destId="{C0BE12D3-70F0-4947-A22A-D9B789C2D136}" srcOrd="0" destOrd="0" parTransId="{95B523B6-F66E-4A23-98EC-1A54B12D6474}" sibTransId="{78B208E2-C9DB-4DA4-9050-D4A629E9E982}"/>
    <dgm:cxn modelId="{5B6AFBD7-B4AE-4A71-8645-4C151C8055ED}" type="presOf" srcId="{57E90E32-FD88-4B83-9F2B-CD040EE52CDA}" destId="{DA9B00AF-A909-46BD-98CB-DB95E54966E5}" srcOrd="0" destOrd="0" presId="urn:microsoft.com/office/officeart/2005/8/layout/vList5"/>
    <dgm:cxn modelId="{3E6CDAA8-54CD-42C2-B457-334ADAA0C336}" type="presOf" srcId="{D51B72E9-6D73-47AA-B855-FC01E5F57C10}" destId="{954CD816-3601-4F3E-A47B-B58B0CA949FA}" srcOrd="0" destOrd="1" presId="urn:microsoft.com/office/officeart/2005/8/layout/vList5"/>
    <dgm:cxn modelId="{8076B5F0-2E45-400E-BC58-9DFAD1C8261C}" srcId="{3B68CA4B-7C7B-4FD8-B1B1-C2513CEF8345}" destId="{D51B72E9-6D73-47AA-B855-FC01E5F57C10}" srcOrd="1" destOrd="0" parTransId="{F89936AA-0FAA-4A6B-9FBF-FCAF5478AB79}" sibTransId="{7EF9C4EC-3640-4B37-A049-A351160772D5}"/>
    <dgm:cxn modelId="{433363CD-0EED-4F59-B5F5-88D4EA48989C}" type="presOf" srcId="{786FA7DC-32A0-4126-AD63-E556A52E72C2}" destId="{9BF05563-8449-409B-B41B-3F066901F105}" srcOrd="0" destOrd="0" presId="urn:microsoft.com/office/officeart/2005/8/layout/vList5"/>
    <dgm:cxn modelId="{2210DFCB-470E-4762-8893-A4A324F89548}" srcId="{3B68CA4B-7C7B-4FD8-B1B1-C2513CEF8345}" destId="{8B47DF68-67E2-4B72-A5FD-2F1FBC8E8B42}" srcOrd="2" destOrd="0" parTransId="{A337C154-1F30-4D5E-9EE3-630FF01776EF}" sibTransId="{157CEAC7-83A0-4742-8F88-DA0A872ACECC}"/>
    <dgm:cxn modelId="{0828F140-E1F2-4A08-BEF2-4F7CD7D4F475}" type="presOf" srcId="{3B68CA4B-7C7B-4FD8-B1B1-C2513CEF8345}" destId="{840F23E0-9059-4C0F-B08C-A1CAA736B7EC}" srcOrd="0" destOrd="0" presId="urn:microsoft.com/office/officeart/2005/8/layout/vList5"/>
    <dgm:cxn modelId="{43895432-C7FB-4A62-BEFE-9C81D70EC90A}" srcId="{BC9F3F98-3C9B-4A9D-9ACA-41B04D1BCE1C}" destId="{0EC3F209-95F8-4B22-87B9-13F1FADB50D5}" srcOrd="0" destOrd="0" parTransId="{D55501A4-6EC9-4D39-BEDE-79B6F1376CCA}" sibTransId="{01935516-A77D-4A68-B1F3-CB8D7CE50AB1}"/>
    <dgm:cxn modelId="{454AC4C7-A8E3-4CEC-9CA1-67AC5AE532B0}" type="presOf" srcId="{A2A23108-77D6-4061-8D67-77F77880F192}" destId="{F5AD53D9-F12F-4C76-BB40-41948E2C74AF}" srcOrd="0" destOrd="0" presId="urn:microsoft.com/office/officeart/2005/8/layout/vList5"/>
    <dgm:cxn modelId="{D30FC1BE-4524-4FF5-8BBA-5CA52199A1BD}" type="presOf" srcId="{0EC3F209-95F8-4B22-87B9-13F1FADB50D5}" destId="{97075A86-4A94-4CD9-815E-6C6F5FEB2FD8}" srcOrd="0" destOrd="0" presId="urn:microsoft.com/office/officeart/2005/8/layout/vList5"/>
    <dgm:cxn modelId="{EDB99A47-7BC8-4D54-A0F4-45414ABD22BB}" type="presOf" srcId="{8B47DF68-67E2-4B72-A5FD-2F1FBC8E8B42}" destId="{954CD816-3601-4F3E-A47B-B58B0CA949FA}" srcOrd="0" destOrd="2" presId="urn:microsoft.com/office/officeart/2005/8/layout/vList5"/>
    <dgm:cxn modelId="{CF14843E-025C-4814-84AF-5D03FA3BC4D8}" srcId="{9F7BDC52-1160-4DC7-A118-DEC6E63D27B9}" destId="{786FA7DC-32A0-4126-AD63-E556A52E72C2}" srcOrd="2" destOrd="0" parTransId="{C8F83459-7AB6-41D3-9ABA-52D93F98CFE2}" sibTransId="{DE2D9E25-D001-45B3-93D1-60FB755B4DEC}"/>
    <dgm:cxn modelId="{17436743-FD1B-4B0F-90E2-508B10A95945}" srcId="{A2A23108-77D6-4061-8D67-77F77880F192}" destId="{57E90E32-FD88-4B83-9F2B-CD040EE52CDA}" srcOrd="0" destOrd="0" parTransId="{2F8CE2BA-9BDF-4111-BC34-2A5BB2FB6695}" sibTransId="{029E6696-55F2-4C44-8EC6-3C6C3B4022B0}"/>
    <dgm:cxn modelId="{A3A200AB-3BBF-458A-ABDA-3D48F31287CA}" srcId="{9F7BDC52-1160-4DC7-A118-DEC6E63D27B9}" destId="{BC9F3F98-3C9B-4A9D-9ACA-41B04D1BCE1C}" srcOrd="0" destOrd="0" parTransId="{3D7688EB-BFCB-40B9-9AC4-E32B3E392E73}" sibTransId="{CDE2E4B3-9946-4E34-8AA2-748292168782}"/>
    <dgm:cxn modelId="{2AEF68DE-AF77-4F8B-A2EB-FC0265AC1AF2}" type="presOf" srcId="{C0BE12D3-70F0-4947-A22A-D9B789C2D136}" destId="{8AFDD4A6-AAE8-4A51-B0AB-14C9C398613B}" srcOrd="0" destOrd="0" presId="urn:microsoft.com/office/officeart/2005/8/layout/vList5"/>
    <dgm:cxn modelId="{564BB432-3BD2-49C6-B26A-588A8986DA8B}" srcId="{3B68CA4B-7C7B-4FD8-B1B1-C2513CEF8345}" destId="{4B9A5CA0-B8A0-49FA-B0A0-CFEE513C463E}" srcOrd="0" destOrd="0" parTransId="{70DCE93A-F824-4448-B412-47C6CAA56E8B}" sibTransId="{F9A9D709-FF46-4093-9A63-9AD2133D0BE5}"/>
    <dgm:cxn modelId="{85C0462C-31E7-4100-8BF4-366EB2BA08D2}" srcId="{9F7BDC52-1160-4DC7-A118-DEC6E63D27B9}" destId="{3B68CA4B-7C7B-4FD8-B1B1-C2513CEF8345}" srcOrd="3" destOrd="0" parTransId="{E971514E-27B2-4152-929A-1D85BEBE8C82}" sibTransId="{58F18B22-C6B7-4F9B-BF74-1698FC84AA11}"/>
    <dgm:cxn modelId="{2809693F-36FA-43D8-94CB-37E76D35D6C3}" srcId="{9F7BDC52-1160-4DC7-A118-DEC6E63D27B9}" destId="{A2A23108-77D6-4061-8D67-77F77880F192}" srcOrd="1" destOrd="0" parTransId="{1D2855AC-CF48-4D53-9401-9D46ED1390EA}" sibTransId="{BB0B084E-D857-4C1E-A936-310C91194635}"/>
    <dgm:cxn modelId="{4A3BE2CD-2E64-4642-9E47-242980C70D6C}" type="presOf" srcId="{4B9A5CA0-B8A0-49FA-B0A0-CFEE513C463E}" destId="{954CD816-3601-4F3E-A47B-B58B0CA949FA}" srcOrd="0" destOrd="0" presId="urn:microsoft.com/office/officeart/2005/8/layout/vList5"/>
    <dgm:cxn modelId="{074055A8-25FC-44D5-8727-24C662BA0151}" type="presParOf" srcId="{06FDDEE8-1667-4E9B-84F1-3D4FCDCE0DB7}" destId="{7C8D0F9D-562E-4C21-925D-14902920CB46}" srcOrd="0" destOrd="0" presId="urn:microsoft.com/office/officeart/2005/8/layout/vList5"/>
    <dgm:cxn modelId="{AA49CD04-C94B-420D-B28D-39421860EC6F}" type="presParOf" srcId="{7C8D0F9D-562E-4C21-925D-14902920CB46}" destId="{BD708D5A-BFB4-4A03-83FD-10B21BE049D5}" srcOrd="0" destOrd="0" presId="urn:microsoft.com/office/officeart/2005/8/layout/vList5"/>
    <dgm:cxn modelId="{3F7C2D67-B4CB-4A8D-AACE-C55513A76B42}" type="presParOf" srcId="{7C8D0F9D-562E-4C21-925D-14902920CB46}" destId="{97075A86-4A94-4CD9-815E-6C6F5FEB2FD8}" srcOrd="1" destOrd="0" presId="urn:microsoft.com/office/officeart/2005/8/layout/vList5"/>
    <dgm:cxn modelId="{C0753E6C-4092-4F98-8B9B-FCF77D35AEAD}" type="presParOf" srcId="{06FDDEE8-1667-4E9B-84F1-3D4FCDCE0DB7}" destId="{771A9CB7-AB1C-431F-A289-7E6B2640D8A0}" srcOrd="1" destOrd="0" presId="urn:microsoft.com/office/officeart/2005/8/layout/vList5"/>
    <dgm:cxn modelId="{823219DD-9D91-4929-8FF7-9454E37304A8}" type="presParOf" srcId="{06FDDEE8-1667-4E9B-84F1-3D4FCDCE0DB7}" destId="{EF22C044-A660-4717-AB56-C6A649ECBC2C}" srcOrd="2" destOrd="0" presId="urn:microsoft.com/office/officeart/2005/8/layout/vList5"/>
    <dgm:cxn modelId="{EF48CC56-7F16-4B23-A57F-1506446F05BC}" type="presParOf" srcId="{EF22C044-A660-4717-AB56-C6A649ECBC2C}" destId="{F5AD53D9-F12F-4C76-BB40-41948E2C74AF}" srcOrd="0" destOrd="0" presId="urn:microsoft.com/office/officeart/2005/8/layout/vList5"/>
    <dgm:cxn modelId="{B91883FE-7CC6-4BDA-8D4B-5F5971B14C32}" type="presParOf" srcId="{EF22C044-A660-4717-AB56-C6A649ECBC2C}" destId="{DA9B00AF-A909-46BD-98CB-DB95E54966E5}" srcOrd="1" destOrd="0" presId="urn:microsoft.com/office/officeart/2005/8/layout/vList5"/>
    <dgm:cxn modelId="{0E7C2B9D-A5EB-4BEA-A37C-9165701EEA0B}" type="presParOf" srcId="{06FDDEE8-1667-4E9B-84F1-3D4FCDCE0DB7}" destId="{239E7F49-C8E3-4EEE-8E74-0F0F0999ADDD}" srcOrd="3" destOrd="0" presId="urn:microsoft.com/office/officeart/2005/8/layout/vList5"/>
    <dgm:cxn modelId="{450B4A56-28C3-4409-B6C9-370BF7CDA994}" type="presParOf" srcId="{06FDDEE8-1667-4E9B-84F1-3D4FCDCE0DB7}" destId="{DBF464B9-6200-4ADD-96E5-7624AC91C7C6}" srcOrd="4" destOrd="0" presId="urn:microsoft.com/office/officeart/2005/8/layout/vList5"/>
    <dgm:cxn modelId="{0B4693BA-72E4-499B-B566-540C75721827}" type="presParOf" srcId="{DBF464B9-6200-4ADD-96E5-7624AC91C7C6}" destId="{9BF05563-8449-409B-B41B-3F066901F105}" srcOrd="0" destOrd="0" presId="urn:microsoft.com/office/officeart/2005/8/layout/vList5"/>
    <dgm:cxn modelId="{99A4665B-E5DE-4E75-A2D5-1AC371E81E5E}" type="presParOf" srcId="{DBF464B9-6200-4ADD-96E5-7624AC91C7C6}" destId="{8AFDD4A6-AAE8-4A51-B0AB-14C9C398613B}" srcOrd="1" destOrd="0" presId="urn:microsoft.com/office/officeart/2005/8/layout/vList5"/>
    <dgm:cxn modelId="{A727FCFA-8B70-49F9-B57A-12D141CC9F88}" type="presParOf" srcId="{06FDDEE8-1667-4E9B-84F1-3D4FCDCE0DB7}" destId="{E549A1F9-4C5D-4B33-88D5-DF4ADBEE61AA}" srcOrd="5" destOrd="0" presId="urn:microsoft.com/office/officeart/2005/8/layout/vList5"/>
    <dgm:cxn modelId="{55F4BCB7-74BF-4580-8082-F54F0D6E65A2}" type="presParOf" srcId="{06FDDEE8-1667-4E9B-84F1-3D4FCDCE0DB7}" destId="{9FF75177-BCA6-4709-B43E-CE952EC6854F}" srcOrd="6" destOrd="0" presId="urn:microsoft.com/office/officeart/2005/8/layout/vList5"/>
    <dgm:cxn modelId="{49BCD776-01C6-4128-B1E9-D4223071B16D}" type="presParOf" srcId="{9FF75177-BCA6-4709-B43E-CE952EC6854F}" destId="{840F23E0-9059-4C0F-B08C-A1CAA736B7EC}" srcOrd="0" destOrd="0" presId="urn:microsoft.com/office/officeart/2005/8/layout/vList5"/>
    <dgm:cxn modelId="{9A01614E-163D-4738-81A3-1D3F0E27DB66}" type="presParOf" srcId="{9FF75177-BCA6-4709-B43E-CE952EC6854F}" destId="{954CD816-3601-4F3E-A47B-B58B0CA949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D78BEBD-238D-4E48-BCA8-4B856F4C966F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0CF75-E058-4B53-AC7E-6AF0858BBD5D}">
      <dgm:prSet phldrT="[Text]" phldr="1"/>
      <dgm:spPr/>
      <dgm:t>
        <a:bodyPr/>
        <a:lstStyle/>
        <a:p>
          <a:endParaRPr lang="en-US" dirty="0"/>
        </a:p>
      </dgm:t>
    </dgm:pt>
    <dgm:pt modelId="{49CF00A1-7AE7-43CA-81E1-8A3D500A37AD}" type="parTrans" cxnId="{E6DB9072-05E0-47AF-98D0-BEEBA72AFA9D}">
      <dgm:prSet/>
      <dgm:spPr/>
      <dgm:t>
        <a:bodyPr/>
        <a:lstStyle/>
        <a:p>
          <a:endParaRPr lang="en-US"/>
        </a:p>
      </dgm:t>
    </dgm:pt>
    <dgm:pt modelId="{43A3C1B5-4C5D-4FB7-A47C-7AD9C4A3C48C}" type="sibTrans" cxnId="{E6DB9072-05E0-47AF-98D0-BEEBA72AFA9D}">
      <dgm:prSet/>
      <dgm:spPr/>
      <dgm:t>
        <a:bodyPr/>
        <a:lstStyle/>
        <a:p>
          <a:endParaRPr lang="en-US"/>
        </a:p>
      </dgm:t>
    </dgm:pt>
    <dgm:pt modelId="{3C035F42-01F3-46AD-A064-064E075701FB}">
      <dgm:prSet phldrT="[Text]" custT="1"/>
      <dgm:spPr/>
      <dgm:t>
        <a:bodyPr/>
        <a:lstStyle/>
        <a:p>
          <a:r>
            <a:rPr lang="en-US" sz="2000" dirty="0" err="1" smtClean="0"/>
            <a:t>Minimalkan</a:t>
          </a:r>
          <a:r>
            <a:rPr lang="en-US" sz="2000" dirty="0" smtClean="0"/>
            <a:t> </a:t>
          </a:r>
          <a:r>
            <a:rPr lang="en-US" sz="2000" dirty="0" err="1" smtClean="0"/>
            <a:t>transformasi</a:t>
          </a:r>
          <a:r>
            <a:rPr lang="en-US" sz="2000" dirty="0" smtClean="0"/>
            <a:t> </a:t>
          </a:r>
          <a:r>
            <a:rPr lang="en-US" sz="2000" dirty="0" err="1" smtClean="0"/>
            <a:t>menta</a:t>
          </a:r>
          <a:r>
            <a:rPr lang="en-US" sz="2000" dirty="0" smtClean="0"/>
            <a:t> model </a:t>
          </a:r>
          <a:r>
            <a:rPr lang="en-US" sz="2000" dirty="0" err="1" smtClean="0"/>
            <a:t>informasi</a:t>
          </a:r>
          <a:r>
            <a:rPr lang="en-US" sz="2000" dirty="0" smtClean="0"/>
            <a:t>, (</a:t>
          </a:r>
          <a:r>
            <a:rPr lang="en-US" sz="2000" dirty="0" err="1" smtClean="0"/>
            <a:t>misalkan</a:t>
          </a:r>
          <a:r>
            <a:rPr lang="en-US" sz="2000" dirty="0" smtClean="0"/>
            <a:t> : </a:t>
          </a:r>
          <a:r>
            <a:rPr lang="en-US" sz="2000" dirty="0" err="1" smtClean="0"/>
            <a:t>gunakan</a:t>
          </a:r>
          <a:r>
            <a:rPr lang="en-US" sz="2000" dirty="0" smtClean="0"/>
            <a:t> ‘Ctrl + shift +esc+8’ to indent paragraph) </a:t>
          </a:r>
          <a:endParaRPr lang="en-US" sz="2000" dirty="0"/>
        </a:p>
      </dgm:t>
    </dgm:pt>
    <dgm:pt modelId="{24346450-613E-4638-ABEF-8F896DEB73EB}" type="parTrans" cxnId="{7D68874E-43E6-44D4-AF45-6F18C5CDEB72}">
      <dgm:prSet/>
      <dgm:spPr/>
      <dgm:t>
        <a:bodyPr/>
        <a:lstStyle/>
        <a:p>
          <a:endParaRPr lang="en-US"/>
        </a:p>
      </dgm:t>
    </dgm:pt>
    <dgm:pt modelId="{EF44C3EF-6BDC-45FE-9A5B-778644332FD5}" type="sibTrans" cxnId="{7D68874E-43E6-44D4-AF45-6F18C5CDEB72}">
      <dgm:prSet/>
      <dgm:spPr/>
      <dgm:t>
        <a:bodyPr/>
        <a:lstStyle/>
        <a:p>
          <a:endParaRPr lang="en-US"/>
        </a:p>
      </dgm:t>
    </dgm:pt>
    <dgm:pt modelId="{0395DC2A-49DC-4F85-8C70-90ECB588EDB0}">
      <dgm:prSet phldrT="[Text]" phldr="1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87BDEB46-FA75-4159-B985-E3CA3CFEAF28}" type="parTrans" cxnId="{998C3CDD-D590-4CD8-80E3-7C99C2F1109F}">
      <dgm:prSet/>
      <dgm:spPr/>
      <dgm:t>
        <a:bodyPr/>
        <a:lstStyle/>
        <a:p>
          <a:endParaRPr lang="en-US"/>
        </a:p>
      </dgm:t>
    </dgm:pt>
    <dgm:pt modelId="{A77132E0-297A-4C4E-B1BB-1E6EC9ADA815}" type="sibTrans" cxnId="{998C3CDD-D590-4CD8-80E3-7C99C2F1109F}">
      <dgm:prSet/>
      <dgm:spPr/>
      <dgm:t>
        <a:bodyPr/>
        <a:lstStyle/>
        <a:p>
          <a:endParaRPr lang="en-US"/>
        </a:p>
      </dgm:t>
    </dgm:pt>
    <dgm:pt modelId="{7D3D94A9-6738-4DD7-ADC0-13D97A0840E3}">
      <dgm:prSet phldrT="[Text]" custT="1"/>
      <dgm:spPr/>
      <dgm:t>
        <a:bodyPr/>
        <a:lstStyle/>
        <a:p>
          <a:r>
            <a:rPr lang="en-US" sz="2000" dirty="0" err="1" smtClean="0"/>
            <a:t>Gunakan</a:t>
          </a:r>
          <a:r>
            <a:rPr lang="en-US" sz="2000" dirty="0" smtClean="0"/>
            <a:t> icon </a:t>
          </a:r>
          <a:r>
            <a:rPr lang="en-US" sz="2000" dirty="0" err="1" smtClean="0"/>
            <a:t>atau</a:t>
          </a:r>
          <a:r>
            <a:rPr lang="en-US" sz="2000" dirty="0" smtClean="0"/>
            <a:t> </a:t>
          </a:r>
          <a:r>
            <a:rPr lang="en-US" sz="2000" dirty="0" err="1" smtClean="0"/>
            <a:t>huruf</a:t>
          </a:r>
          <a:r>
            <a:rPr lang="en-US" sz="2000" dirty="0" smtClean="0"/>
            <a:t> yang </a:t>
          </a:r>
          <a:r>
            <a:rPr lang="en-US" sz="2000" dirty="0" err="1" smtClean="0"/>
            <a:t>berarti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mudah</a:t>
          </a:r>
          <a:r>
            <a:rPr lang="en-US" sz="2000" dirty="0" smtClean="0"/>
            <a:t> </a:t>
          </a:r>
          <a:r>
            <a:rPr lang="en-US" sz="2000" dirty="0" err="1" smtClean="0"/>
            <a:t>diingat</a:t>
          </a:r>
          <a:endParaRPr lang="en-US" sz="2000" dirty="0"/>
        </a:p>
      </dgm:t>
    </dgm:pt>
    <dgm:pt modelId="{BCB002CD-F5C6-426E-A357-DF6F656D54C1}" type="parTrans" cxnId="{15C719DB-1457-405E-9685-D6D47C63EEB6}">
      <dgm:prSet/>
      <dgm:spPr/>
      <dgm:t>
        <a:bodyPr/>
        <a:lstStyle/>
        <a:p>
          <a:endParaRPr lang="en-US"/>
        </a:p>
      </dgm:t>
    </dgm:pt>
    <dgm:pt modelId="{F7B1ABA7-276E-4E0B-8DD2-19144E5A5552}" type="sibTrans" cxnId="{15C719DB-1457-405E-9685-D6D47C63EEB6}">
      <dgm:prSet/>
      <dgm:spPr/>
      <dgm:t>
        <a:bodyPr/>
        <a:lstStyle/>
        <a:p>
          <a:endParaRPr lang="en-US"/>
        </a:p>
      </dgm:t>
    </dgm:pt>
    <dgm:pt modelId="{4A8F5C71-BD1A-4FCA-8593-01A3A42F2CD8}">
      <dgm:prSet phldrT="[Text]" phldr="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FAD80E0-F6BF-4274-AAD7-92AE60959012}" type="parTrans" cxnId="{5B95EF93-02CA-4555-8E4D-7DB8421D2B6C}">
      <dgm:prSet/>
      <dgm:spPr/>
      <dgm:t>
        <a:bodyPr/>
        <a:lstStyle/>
        <a:p>
          <a:endParaRPr lang="en-US"/>
        </a:p>
      </dgm:t>
    </dgm:pt>
    <dgm:pt modelId="{C06EF271-0E36-4324-A177-6A4C3A1D849C}" type="sibTrans" cxnId="{5B95EF93-02CA-4555-8E4D-7DB8421D2B6C}">
      <dgm:prSet/>
      <dgm:spPr/>
      <dgm:t>
        <a:bodyPr/>
        <a:lstStyle/>
        <a:p>
          <a:endParaRPr lang="en-US"/>
        </a:p>
      </dgm:t>
    </dgm:pt>
    <dgm:pt modelId="{3016B83D-2F12-4116-9246-BB1F290CBCC5}">
      <dgm:prSet phldrT="[Text]" custT="1"/>
      <dgm:spPr/>
      <dgm:t>
        <a:bodyPr/>
        <a:lstStyle/>
        <a:p>
          <a:r>
            <a:rPr lang="en-US" sz="2000" dirty="0" err="1" smtClean="0"/>
            <a:t>penggunaan</a:t>
          </a:r>
          <a:r>
            <a:rPr lang="en-US" sz="2000" dirty="0" smtClean="0"/>
            <a:t> icon </a:t>
          </a:r>
          <a:r>
            <a:rPr lang="en-US" sz="2000" dirty="0" err="1" smtClean="0"/>
            <a:t>ataupun</a:t>
          </a:r>
          <a:r>
            <a:rPr lang="en-US" sz="2000" dirty="0" smtClean="0"/>
            <a:t> </a:t>
          </a:r>
          <a:r>
            <a:rPr lang="en-US" sz="2000" dirty="0" err="1" smtClean="0"/>
            <a:t>isyarat</a:t>
          </a:r>
          <a:r>
            <a:rPr lang="en-US" sz="2000" dirty="0" smtClean="0"/>
            <a:t> yang </a:t>
          </a:r>
          <a:r>
            <a:rPr lang="en-US" sz="2000" dirty="0" err="1" smtClean="0"/>
            <a:t>tepat</a:t>
          </a:r>
          <a:endParaRPr lang="en-US" sz="2000" dirty="0"/>
        </a:p>
      </dgm:t>
    </dgm:pt>
    <dgm:pt modelId="{6814EE18-E36A-4548-A384-6D4B9BAB2FEF}" type="parTrans" cxnId="{5748BBC0-6A2B-4813-8213-6ED72A22877D}">
      <dgm:prSet/>
      <dgm:spPr/>
      <dgm:t>
        <a:bodyPr/>
        <a:lstStyle/>
        <a:p>
          <a:endParaRPr lang="en-US"/>
        </a:p>
      </dgm:t>
    </dgm:pt>
    <dgm:pt modelId="{575BCA8A-F636-4747-AF1E-8AB7E45FA296}" type="sibTrans" cxnId="{5748BBC0-6A2B-4813-8213-6ED72A22877D}">
      <dgm:prSet/>
      <dgm:spPr/>
      <dgm:t>
        <a:bodyPr/>
        <a:lstStyle/>
        <a:p>
          <a:endParaRPr lang="en-US"/>
        </a:p>
      </dgm:t>
    </dgm:pt>
    <dgm:pt modelId="{5DC43DB3-EAF8-4BE2-BF35-E00B23ADD6DD}">
      <dgm:prSet phldrT="[Text]" phldr="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4BE23F12-CFB9-4D28-84DA-FC370943F5CD}" type="parTrans" cxnId="{A4D048AE-8456-4E43-849B-A06769DAEEDF}">
      <dgm:prSet/>
      <dgm:spPr/>
      <dgm:t>
        <a:bodyPr/>
        <a:lstStyle/>
        <a:p>
          <a:endParaRPr lang="en-US"/>
        </a:p>
      </dgm:t>
    </dgm:pt>
    <dgm:pt modelId="{25636EE5-84E0-4077-80B2-52E31C17365B}" type="sibTrans" cxnId="{A4D048AE-8456-4E43-849B-A06769DAEEDF}">
      <dgm:prSet/>
      <dgm:spPr/>
      <dgm:t>
        <a:bodyPr/>
        <a:lstStyle/>
        <a:p>
          <a:endParaRPr lang="en-US"/>
        </a:p>
      </dgm:t>
    </dgm:pt>
    <dgm:pt modelId="{8069F291-6F7B-4B6E-A8D4-DD8EB722F73E}">
      <dgm:prSet phldrT="[Text]" custT="1"/>
      <dgm:spPr/>
      <dgm:t>
        <a:bodyPr/>
        <a:lstStyle/>
        <a:p>
          <a:r>
            <a:rPr lang="en-US" sz="2000" dirty="0" err="1" smtClean="0"/>
            <a:t>Gunakan</a:t>
          </a:r>
          <a:r>
            <a:rPr lang="en-US" sz="2000" dirty="0" smtClean="0"/>
            <a:t> </a:t>
          </a:r>
          <a:r>
            <a:rPr lang="en-US" sz="2000" dirty="0" err="1" smtClean="0"/>
            <a:t>metafor</a:t>
          </a:r>
          <a:r>
            <a:rPr lang="en-US" sz="2000" dirty="0" smtClean="0"/>
            <a:t> </a:t>
          </a:r>
          <a:r>
            <a:rPr lang="en-US" sz="2000" dirty="0" err="1" smtClean="0"/>
            <a:t>dunia</a:t>
          </a:r>
          <a:r>
            <a:rPr lang="en-US" sz="2000" dirty="0" smtClean="0"/>
            <a:t> </a:t>
          </a:r>
          <a:r>
            <a:rPr lang="en-US" sz="2000" dirty="0" err="1" smtClean="0"/>
            <a:t>nyata</a:t>
          </a:r>
          <a:endParaRPr lang="en-US" sz="2000" dirty="0"/>
        </a:p>
      </dgm:t>
    </dgm:pt>
    <dgm:pt modelId="{5098ACAD-5861-4CA9-B81D-5F66733CC8F7}" type="parTrans" cxnId="{7A4CE419-37D1-4B1A-80E0-C3CF8A40B58C}">
      <dgm:prSet/>
      <dgm:spPr/>
      <dgm:t>
        <a:bodyPr/>
        <a:lstStyle/>
        <a:p>
          <a:endParaRPr lang="en-US"/>
        </a:p>
      </dgm:t>
    </dgm:pt>
    <dgm:pt modelId="{3BC276EF-758F-417C-9CC0-5E83FAF6400F}" type="sibTrans" cxnId="{7A4CE419-37D1-4B1A-80E0-C3CF8A40B58C}">
      <dgm:prSet/>
      <dgm:spPr/>
      <dgm:t>
        <a:bodyPr/>
        <a:lstStyle/>
        <a:p>
          <a:endParaRPr lang="en-US"/>
        </a:p>
      </dgm:t>
    </dgm:pt>
    <dgm:pt modelId="{971C5EE3-9291-485A-9BCA-86B8171952E2}" type="pres">
      <dgm:prSet presAssocID="{BD78BEBD-238D-4E48-BCA8-4B856F4C96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274E3-9F81-409C-9D9C-2C25AFFD91C1}" type="pres">
      <dgm:prSet presAssocID="{A370CF75-E058-4B53-AC7E-6AF0858BBD5D}" presName="composite" presStyleCnt="0"/>
      <dgm:spPr/>
    </dgm:pt>
    <dgm:pt modelId="{FDB43DAC-2C3F-4192-81C4-C852AADFE86B}" type="pres">
      <dgm:prSet presAssocID="{A370CF75-E058-4B53-AC7E-6AF0858BBD5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A70D4-548C-4570-8B75-E9BB8A836C43}" type="pres">
      <dgm:prSet presAssocID="{A370CF75-E058-4B53-AC7E-6AF0858BBD5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A66F6-4239-4FD5-9319-97DE1DE3246B}" type="pres">
      <dgm:prSet presAssocID="{43A3C1B5-4C5D-4FB7-A47C-7AD9C4A3C48C}" presName="sp" presStyleCnt="0"/>
      <dgm:spPr/>
    </dgm:pt>
    <dgm:pt modelId="{B90C9F0E-E84E-43DB-A8E5-6AE5A916859A}" type="pres">
      <dgm:prSet presAssocID="{0395DC2A-49DC-4F85-8C70-90ECB588EDB0}" presName="composite" presStyleCnt="0"/>
      <dgm:spPr/>
    </dgm:pt>
    <dgm:pt modelId="{113B6EF8-C9C0-4905-8CCF-90BA6004E924}" type="pres">
      <dgm:prSet presAssocID="{0395DC2A-49DC-4F85-8C70-90ECB588EDB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F452E-5DCE-4F7B-8B76-9F3785FB56F4}" type="pres">
      <dgm:prSet presAssocID="{0395DC2A-49DC-4F85-8C70-90ECB588EDB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5D57E-C353-47F7-9F09-743512B88DD5}" type="pres">
      <dgm:prSet presAssocID="{A77132E0-297A-4C4E-B1BB-1E6EC9ADA815}" presName="sp" presStyleCnt="0"/>
      <dgm:spPr/>
    </dgm:pt>
    <dgm:pt modelId="{AEC9662D-83A6-4614-864D-0E0DC8914FD1}" type="pres">
      <dgm:prSet presAssocID="{4A8F5C71-BD1A-4FCA-8593-01A3A42F2CD8}" presName="composite" presStyleCnt="0"/>
      <dgm:spPr/>
    </dgm:pt>
    <dgm:pt modelId="{3EEB799F-B400-4158-916D-8570AC5263A0}" type="pres">
      <dgm:prSet presAssocID="{4A8F5C71-BD1A-4FCA-8593-01A3A42F2CD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5A89-C433-43EF-913D-54CDD2BC41E0}" type="pres">
      <dgm:prSet presAssocID="{4A8F5C71-BD1A-4FCA-8593-01A3A42F2CD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8470A-8D19-4E42-B988-02383732AE3F}" type="pres">
      <dgm:prSet presAssocID="{C06EF271-0E36-4324-A177-6A4C3A1D849C}" presName="sp" presStyleCnt="0"/>
      <dgm:spPr/>
    </dgm:pt>
    <dgm:pt modelId="{1C2D174B-9FEC-4A24-BB1C-89D22AF8B775}" type="pres">
      <dgm:prSet presAssocID="{5DC43DB3-EAF8-4BE2-BF35-E00B23ADD6DD}" presName="composite" presStyleCnt="0"/>
      <dgm:spPr/>
    </dgm:pt>
    <dgm:pt modelId="{CFB1314B-2206-4F73-A228-CE944E4A901B}" type="pres">
      <dgm:prSet presAssocID="{5DC43DB3-EAF8-4BE2-BF35-E00B23ADD6D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32F80-926A-45EB-A61F-5498DD02456A}" type="pres">
      <dgm:prSet presAssocID="{5DC43DB3-EAF8-4BE2-BF35-E00B23ADD6D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AF714E-DA54-47E3-9071-4B2FE0926046}" type="presOf" srcId="{0395DC2A-49DC-4F85-8C70-90ECB588EDB0}" destId="{113B6EF8-C9C0-4905-8CCF-90BA6004E924}" srcOrd="0" destOrd="0" presId="urn:microsoft.com/office/officeart/2005/8/layout/chevron2"/>
    <dgm:cxn modelId="{5B95EF93-02CA-4555-8E4D-7DB8421D2B6C}" srcId="{BD78BEBD-238D-4E48-BCA8-4B856F4C966F}" destId="{4A8F5C71-BD1A-4FCA-8593-01A3A42F2CD8}" srcOrd="2" destOrd="0" parTransId="{EFAD80E0-F6BF-4274-AAD7-92AE60959012}" sibTransId="{C06EF271-0E36-4324-A177-6A4C3A1D849C}"/>
    <dgm:cxn modelId="{5748BBC0-6A2B-4813-8213-6ED72A22877D}" srcId="{4A8F5C71-BD1A-4FCA-8593-01A3A42F2CD8}" destId="{3016B83D-2F12-4116-9246-BB1F290CBCC5}" srcOrd="0" destOrd="0" parTransId="{6814EE18-E36A-4548-A384-6D4B9BAB2FEF}" sibTransId="{575BCA8A-F636-4747-AF1E-8AB7E45FA296}"/>
    <dgm:cxn modelId="{D3C7FE51-B216-4ABB-954B-C66FBB4CA0AF}" type="presOf" srcId="{A370CF75-E058-4B53-AC7E-6AF0858BBD5D}" destId="{FDB43DAC-2C3F-4192-81C4-C852AADFE86B}" srcOrd="0" destOrd="0" presId="urn:microsoft.com/office/officeart/2005/8/layout/chevron2"/>
    <dgm:cxn modelId="{7A4CE419-37D1-4B1A-80E0-C3CF8A40B58C}" srcId="{5DC43DB3-EAF8-4BE2-BF35-E00B23ADD6DD}" destId="{8069F291-6F7B-4B6E-A8D4-DD8EB722F73E}" srcOrd="0" destOrd="0" parTransId="{5098ACAD-5861-4CA9-B81D-5F66733CC8F7}" sibTransId="{3BC276EF-758F-417C-9CC0-5E83FAF6400F}"/>
    <dgm:cxn modelId="{21ABE3B2-75AA-44E4-9BD4-D34D88A9D124}" type="presOf" srcId="{3016B83D-2F12-4116-9246-BB1F290CBCC5}" destId="{8AED5A89-C433-43EF-913D-54CDD2BC41E0}" srcOrd="0" destOrd="0" presId="urn:microsoft.com/office/officeart/2005/8/layout/chevron2"/>
    <dgm:cxn modelId="{8E0E00C1-855B-4F8B-8986-23067478D4AE}" type="presOf" srcId="{BD78BEBD-238D-4E48-BCA8-4B856F4C966F}" destId="{971C5EE3-9291-485A-9BCA-86B8171952E2}" srcOrd="0" destOrd="0" presId="urn:microsoft.com/office/officeart/2005/8/layout/chevron2"/>
    <dgm:cxn modelId="{EEE13FCE-F835-4EB5-BC0F-877294431BA9}" type="presOf" srcId="{4A8F5C71-BD1A-4FCA-8593-01A3A42F2CD8}" destId="{3EEB799F-B400-4158-916D-8570AC5263A0}" srcOrd="0" destOrd="0" presId="urn:microsoft.com/office/officeart/2005/8/layout/chevron2"/>
    <dgm:cxn modelId="{21625596-3E85-46DE-B740-F52C3C570997}" type="presOf" srcId="{5DC43DB3-EAF8-4BE2-BF35-E00B23ADD6DD}" destId="{CFB1314B-2206-4F73-A228-CE944E4A901B}" srcOrd="0" destOrd="0" presId="urn:microsoft.com/office/officeart/2005/8/layout/chevron2"/>
    <dgm:cxn modelId="{A4D048AE-8456-4E43-849B-A06769DAEEDF}" srcId="{BD78BEBD-238D-4E48-BCA8-4B856F4C966F}" destId="{5DC43DB3-EAF8-4BE2-BF35-E00B23ADD6DD}" srcOrd="3" destOrd="0" parTransId="{4BE23F12-CFB9-4D28-84DA-FC370943F5CD}" sibTransId="{25636EE5-84E0-4077-80B2-52E31C17365B}"/>
    <dgm:cxn modelId="{E6DB9072-05E0-47AF-98D0-BEEBA72AFA9D}" srcId="{BD78BEBD-238D-4E48-BCA8-4B856F4C966F}" destId="{A370CF75-E058-4B53-AC7E-6AF0858BBD5D}" srcOrd="0" destOrd="0" parTransId="{49CF00A1-7AE7-43CA-81E1-8A3D500A37AD}" sibTransId="{43A3C1B5-4C5D-4FB7-A47C-7AD9C4A3C48C}"/>
    <dgm:cxn modelId="{15C719DB-1457-405E-9685-D6D47C63EEB6}" srcId="{0395DC2A-49DC-4F85-8C70-90ECB588EDB0}" destId="{7D3D94A9-6738-4DD7-ADC0-13D97A0840E3}" srcOrd="0" destOrd="0" parTransId="{BCB002CD-F5C6-426E-A357-DF6F656D54C1}" sibTransId="{F7B1ABA7-276E-4E0B-8DD2-19144E5A5552}"/>
    <dgm:cxn modelId="{BC301208-BC7A-47DE-8912-149F056E6305}" type="presOf" srcId="{7D3D94A9-6738-4DD7-ADC0-13D97A0840E3}" destId="{BEAF452E-5DCE-4F7B-8B76-9F3785FB56F4}" srcOrd="0" destOrd="0" presId="urn:microsoft.com/office/officeart/2005/8/layout/chevron2"/>
    <dgm:cxn modelId="{97B9FDEE-C6B0-4643-AF93-01D8398C1B4E}" type="presOf" srcId="{8069F291-6F7B-4B6E-A8D4-DD8EB722F73E}" destId="{25432F80-926A-45EB-A61F-5498DD02456A}" srcOrd="0" destOrd="0" presId="urn:microsoft.com/office/officeart/2005/8/layout/chevron2"/>
    <dgm:cxn modelId="{998C3CDD-D590-4CD8-80E3-7C99C2F1109F}" srcId="{BD78BEBD-238D-4E48-BCA8-4B856F4C966F}" destId="{0395DC2A-49DC-4F85-8C70-90ECB588EDB0}" srcOrd="1" destOrd="0" parTransId="{87BDEB46-FA75-4159-B985-E3CA3CFEAF28}" sibTransId="{A77132E0-297A-4C4E-B1BB-1E6EC9ADA815}"/>
    <dgm:cxn modelId="{96DDCF52-17DC-4482-9032-CCB614F1D225}" type="presOf" srcId="{3C035F42-01F3-46AD-A064-064E075701FB}" destId="{2FCA70D4-548C-4570-8B75-E9BB8A836C43}" srcOrd="0" destOrd="0" presId="urn:microsoft.com/office/officeart/2005/8/layout/chevron2"/>
    <dgm:cxn modelId="{7D68874E-43E6-44D4-AF45-6F18C5CDEB72}" srcId="{A370CF75-E058-4B53-AC7E-6AF0858BBD5D}" destId="{3C035F42-01F3-46AD-A064-064E075701FB}" srcOrd="0" destOrd="0" parTransId="{24346450-613E-4638-ABEF-8F896DEB73EB}" sibTransId="{EF44C3EF-6BDC-45FE-9A5B-778644332FD5}"/>
    <dgm:cxn modelId="{C60FF567-0404-45CB-A217-FB8837EBC597}" type="presParOf" srcId="{971C5EE3-9291-485A-9BCA-86B8171952E2}" destId="{A48274E3-9F81-409C-9D9C-2C25AFFD91C1}" srcOrd="0" destOrd="0" presId="urn:microsoft.com/office/officeart/2005/8/layout/chevron2"/>
    <dgm:cxn modelId="{8AB13711-F9E0-46BB-B71F-E8FCA49B43ED}" type="presParOf" srcId="{A48274E3-9F81-409C-9D9C-2C25AFFD91C1}" destId="{FDB43DAC-2C3F-4192-81C4-C852AADFE86B}" srcOrd="0" destOrd="0" presId="urn:microsoft.com/office/officeart/2005/8/layout/chevron2"/>
    <dgm:cxn modelId="{B3EEF571-BF12-45E7-97AA-64569FE0DD8B}" type="presParOf" srcId="{A48274E3-9F81-409C-9D9C-2C25AFFD91C1}" destId="{2FCA70D4-548C-4570-8B75-E9BB8A836C43}" srcOrd="1" destOrd="0" presId="urn:microsoft.com/office/officeart/2005/8/layout/chevron2"/>
    <dgm:cxn modelId="{CBC0522B-86A3-48B2-A8E5-14A123436182}" type="presParOf" srcId="{971C5EE3-9291-485A-9BCA-86B8171952E2}" destId="{FBBA66F6-4239-4FD5-9319-97DE1DE3246B}" srcOrd="1" destOrd="0" presId="urn:microsoft.com/office/officeart/2005/8/layout/chevron2"/>
    <dgm:cxn modelId="{EF337764-77EE-41A1-A384-A0C122307F3A}" type="presParOf" srcId="{971C5EE3-9291-485A-9BCA-86B8171952E2}" destId="{B90C9F0E-E84E-43DB-A8E5-6AE5A916859A}" srcOrd="2" destOrd="0" presId="urn:microsoft.com/office/officeart/2005/8/layout/chevron2"/>
    <dgm:cxn modelId="{1FD58CE8-A185-4061-892C-2B6BCF86FDB1}" type="presParOf" srcId="{B90C9F0E-E84E-43DB-A8E5-6AE5A916859A}" destId="{113B6EF8-C9C0-4905-8CCF-90BA6004E924}" srcOrd="0" destOrd="0" presId="urn:microsoft.com/office/officeart/2005/8/layout/chevron2"/>
    <dgm:cxn modelId="{9B4DEE16-3DA7-4448-8F02-F8930FC41A15}" type="presParOf" srcId="{B90C9F0E-E84E-43DB-A8E5-6AE5A916859A}" destId="{BEAF452E-5DCE-4F7B-8B76-9F3785FB56F4}" srcOrd="1" destOrd="0" presId="urn:microsoft.com/office/officeart/2005/8/layout/chevron2"/>
    <dgm:cxn modelId="{FA367BE4-A9FF-471A-ABFE-982386C42DB3}" type="presParOf" srcId="{971C5EE3-9291-485A-9BCA-86B8171952E2}" destId="{F315D57E-C353-47F7-9F09-743512B88DD5}" srcOrd="3" destOrd="0" presId="urn:microsoft.com/office/officeart/2005/8/layout/chevron2"/>
    <dgm:cxn modelId="{94A49363-1ECC-4107-BA0A-CE63966BA325}" type="presParOf" srcId="{971C5EE3-9291-485A-9BCA-86B8171952E2}" destId="{AEC9662D-83A6-4614-864D-0E0DC8914FD1}" srcOrd="4" destOrd="0" presId="urn:microsoft.com/office/officeart/2005/8/layout/chevron2"/>
    <dgm:cxn modelId="{B521C310-3A95-4042-A3FD-12F28F1B35A6}" type="presParOf" srcId="{AEC9662D-83A6-4614-864D-0E0DC8914FD1}" destId="{3EEB799F-B400-4158-916D-8570AC5263A0}" srcOrd="0" destOrd="0" presId="urn:microsoft.com/office/officeart/2005/8/layout/chevron2"/>
    <dgm:cxn modelId="{A75AFA4D-8B0C-456C-8BC6-FDBC951723A2}" type="presParOf" srcId="{AEC9662D-83A6-4614-864D-0E0DC8914FD1}" destId="{8AED5A89-C433-43EF-913D-54CDD2BC41E0}" srcOrd="1" destOrd="0" presId="urn:microsoft.com/office/officeart/2005/8/layout/chevron2"/>
    <dgm:cxn modelId="{BB84C9C8-5488-42CF-AA3F-4C8E11851CDD}" type="presParOf" srcId="{971C5EE3-9291-485A-9BCA-86B8171952E2}" destId="{AF28470A-8D19-4E42-B988-02383732AE3F}" srcOrd="5" destOrd="0" presId="urn:microsoft.com/office/officeart/2005/8/layout/chevron2"/>
    <dgm:cxn modelId="{90CDCB9B-6A86-4056-8D0C-B5D27617F710}" type="presParOf" srcId="{971C5EE3-9291-485A-9BCA-86B8171952E2}" destId="{1C2D174B-9FEC-4A24-BB1C-89D22AF8B775}" srcOrd="6" destOrd="0" presId="urn:microsoft.com/office/officeart/2005/8/layout/chevron2"/>
    <dgm:cxn modelId="{8D83C452-F367-49D6-80A9-49D9F989E401}" type="presParOf" srcId="{1C2D174B-9FEC-4A24-BB1C-89D22AF8B775}" destId="{CFB1314B-2206-4F73-A228-CE944E4A901B}" srcOrd="0" destOrd="0" presId="urn:microsoft.com/office/officeart/2005/8/layout/chevron2"/>
    <dgm:cxn modelId="{8A6BB215-3D25-4C1B-91AB-F06C658270E4}" type="presParOf" srcId="{1C2D174B-9FEC-4A24-BB1C-89D22AF8B775}" destId="{25432F80-926A-45EB-A61F-5498DD02456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D78BEBD-238D-4E48-BCA8-4B856F4C966F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0CF75-E058-4B53-AC7E-6AF0858BBD5D}">
      <dgm:prSet phldrT="[Text]" phldr="1"/>
      <dgm:spPr/>
      <dgm:t>
        <a:bodyPr/>
        <a:lstStyle/>
        <a:p>
          <a:endParaRPr lang="en-US" dirty="0"/>
        </a:p>
      </dgm:t>
    </dgm:pt>
    <dgm:pt modelId="{49CF00A1-7AE7-43CA-81E1-8A3D500A37AD}" type="parTrans" cxnId="{E6DB9072-05E0-47AF-98D0-BEEBA72AFA9D}">
      <dgm:prSet/>
      <dgm:spPr/>
      <dgm:t>
        <a:bodyPr/>
        <a:lstStyle/>
        <a:p>
          <a:endParaRPr lang="en-US"/>
        </a:p>
      </dgm:t>
    </dgm:pt>
    <dgm:pt modelId="{43A3C1B5-4C5D-4FB7-A47C-7AD9C4A3C48C}" type="sibTrans" cxnId="{E6DB9072-05E0-47AF-98D0-BEEBA72AFA9D}">
      <dgm:prSet/>
      <dgm:spPr/>
      <dgm:t>
        <a:bodyPr/>
        <a:lstStyle/>
        <a:p>
          <a:endParaRPr lang="en-US"/>
        </a:p>
      </dgm:t>
    </dgm:pt>
    <dgm:pt modelId="{3C035F42-01F3-46AD-A064-064E075701FB}">
      <dgm:prSet phldrT="[Text]" custT="1"/>
      <dgm:spPr/>
      <dgm:t>
        <a:bodyPr/>
        <a:lstStyle/>
        <a:p>
          <a:r>
            <a:rPr lang="en-US" sz="2000" smtClean="0"/>
            <a:t>Buat </a:t>
          </a:r>
          <a:r>
            <a:rPr lang="en-US" sz="2000" dirty="0" err="1" smtClean="0"/>
            <a:t>langkah</a:t>
          </a:r>
          <a:r>
            <a:rPr lang="en-US" sz="2000" dirty="0" smtClean="0"/>
            <a:t> linier yang </a:t>
          </a:r>
          <a:r>
            <a:rPr lang="en-US" sz="2000" dirty="0" err="1" smtClean="0"/>
            <a:t>lebih</a:t>
          </a:r>
          <a:r>
            <a:rPr lang="en-US" sz="2000" dirty="0" smtClean="0"/>
            <a:t> </a:t>
          </a:r>
          <a:r>
            <a:rPr lang="en-US" sz="2000" dirty="0" err="1" smtClean="0"/>
            <a:t>singkat</a:t>
          </a:r>
          <a:endParaRPr lang="en-US" sz="2000" dirty="0"/>
        </a:p>
      </dgm:t>
    </dgm:pt>
    <dgm:pt modelId="{24346450-613E-4638-ABEF-8F896DEB73EB}" type="parTrans" cxnId="{7D68874E-43E6-44D4-AF45-6F18C5CDEB72}">
      <dgm:prSet/>
      <dgm:spPr/>
      <dgm:t>
        <a:bodyPr/>
        <a:lstStyle/>
        <a:p>
          <a:endParaRPr lang="en-US"/>
        </a:p>
      </dgm:t>
    </dgm:pt>
    <dgm:pt modelId="{EF44C3EF-6BDC-45FE-9A5B-778644332FD5}" type="sibTrans" cxnId="{7D68874E-43E6-44D4-AF45-6F18C5CDEB72}">
      <dgm:prSet/>
      <dgm:spPr/>
      <dgm:t>
        <a:bodyPr/>
        <a:lstStyle/>
        <a:p>
          <a:endParaRPr lang="en-US"/>
        </a:p>
      </dgm:t>
    </dgm:pt>
    <dgm:pt modelId="{0395DC2A-49DC-4F85-8C70-90ECB588EDB0}">
      <dgm:prSet phldrT="[Text]" phldr="1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87BDEB46-FA75-4159-B985-E3CA3CFEAF28}" type="parTrans" cxnId="{998C3CDD-D590-4CD8-80E3-7C99C2F1109F}">
      <dgm:prSet/>
      <dgm:spPr/>
      <dgm:t>
        <a:bodyPr/>
        <a:lstStyle/>
        <a:p>
          <a:endParaRPr lang="en-US"/>
        </a:p>
      </dgm:t>
    </dgm:pt>
    <dgm:pt modelId="{A77132E0-297A-4C4E-B1BB-1E6EC9ADA815}" type="sibTrans" cxnId="{998C3CDD-D590-4CD8-80E3-7C99C2F1109F}">
      <dgm:prSet/>
      <dgm:spPr/>
      <dgm:t>
        <a:bodyPr/>
        <a:lstStyle/>
        <a:p>
          <a:endParaRPr lang="en-US"/>
        </a:p>
      </dgm:t>
    </dgm:pt>
    <dgm:pt modelId="{7D3D94A9-6738-4DD7-ADC0-13D97A0840E3}">
      <dgm:prSet phldrT="[Text]" custT="1"/>
      <dgm:spPr/>
      <dgm:t>
        <a:bodyPr/>
        <a:lstStyle/>
        <a:p>
          <a:r>
            <a:rPr lang="en-US" sz="2000" dirty="0" err="1" smtClean="0"/>
            <a:t>Batasi</a:t>
          </a:r>
          <a:r>
            <a:rPr lang="en-US" sz="2000" dirty="0" smtClean="0"/>
            <a:t> </a:t>
          </a:r>
          <a:r>
            <a:rPr lang="en-US" sz="2000" dirty="0" err="1" smtClean="0"/>
            <a:t>informasi</a:t>
          </a:r>
          <a:r>
            <a:rPr lang="en-US" sz="2000" dirty="0" smtClean="0"/>
            <a:t> </a:t>
          </a:r>
          <a:r>
            <a:rPr lang="en-US" sz="2000" dirty="0" err="1" smtClean="0"/>
            <a:t>penting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periode</a:t>
          </a:r>
          <a:r>
            <a:rPr lang="en-US" sz="2000" dirty="0" smtClean="0"/>
            <a:t> </a:t>
          </a:r>
          <a:r>
            <a:rPr lang="en-US" sz="2000" dirty="0" err="1" smtClean="0"/>
            <a:t>waktu</a:t>
          </a:r>
          <a:r>
            <a:rPr lang="en-US" sz="2000" dirty="0" smtClean="0"/>
            <a:t> </a:t>
          </a:r>
          <a:r>
            <a:rPr lang="en-US" sz="2000" dirty="0" err="1" smtClean="0"/>
            <a:t>tertentu</a:t>
          </a:r>
          <a:endParaRPr lang="en-US" sz="2000" dirty="0"/>
        </a:p>
      </dgm:t>
    </dgm:pt>
    <dgm:pt modelId="{BCB002CD-F5C6-426E-A357-DF6F656D54C1}" type="parTrans" cxnId="{15C719DB-1457-405E-9685-D6D47C63EEB6}">
      <dgm:prSet/>
      <dgm:spPr/>
      <dgm:t>
        <a:bodyPr/>
        <a:lstStyle/>
        <a:p>
          <a:endParaRPr lang="en-US"/>
        </a:p>
      </dgm:t>
    </dgm:pt>
    <dgm:pt modelId="{F7B1ABA7-276E-4E0B-8DD2-19144E5A5552}" type="sibTrans" cxnId="{15C719DB-1457-405E-9685-D6D47C63EEB6}">
      <dgm:prSet/>
      <dgm:spPr/>
      <dgm:t>
        <a:bodyPr/>
        <a:lstStyle/>
        <a:p>
          <a:endParaRPr lang="en-US"/>
        </a:p>
      </dgm:t>
    </dgm:pt>
    <dgm:pt modelId="{4A8F5C71-BD1A-4FCA-8593-01A3A42F2CD8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EFAD80E0-F6BF-4274-AAD7-92AE60959012}" type="parTrans" cxnId="{5B95EF93-02CA-4555-8E4D-7DB8421D2B6C}">
      <dgm:prSet/>
      <dgm:spPr/>
      <dgm:t>
        <a:bodyPr/>
        <a:lstStyle/>
        <a:p>
          <a:endParaRPr lang="en-US"/>
        </a:p>
      </dgm:t>
    </dgm:pt>
    <dgm:pt modelId="{C06EF271-0E36-4324-A177-6A4C3A1D849C}" type="sibTrans" cxnId="{5B95EF93-02CA-4555-8E4D-7DB8421D2B6C}">
      <dgm:prSet/>
      <dgm:spPr/>
      <dgm:t>
        <a:bodyPr/>
        <a:lstStyle/>
        <a:p>
          <a:endParaRPr lang="en-US"/>
        </a:p>
      </dgm:t>
    </dgm:pt>
    <dgm:pt modelId="{3016B83D-2F12-4116-9246-BB1F290CBCC5}">
      <dgm:prSet phldrT="[Text]" custT="1"/>
      <dgm:spPr/>
      <dgm:t>
        <a:bodyPr/>
        <a:lstStyle/>
        <a:p>
          <a:r>
            <a:rPr lang="en-US" sz="2000" dirty="0" err="1" smtClean="0"/>
            <a:t>penggunaan</a:t>
          </a:r>
          <a:r>
            <a:rPr lang="en-US" sz="2000" dirty="0" smtClean="0"/>
            <a:t> icon </a:t>
          </a:r>
          <a:r>
            <a:rPr lang="en-US" sz="2000" dirty="0" err="1" smtClean="0"/>
            <a:t>antar</a:t>
          </a:r>
          <a:r>
            <a:rPr lang="en-US" sz="2000" dirty="0" smtClean="0"/>
            <a:t> screen </a:t>
          </a:r>
          <a:r>
            <a:rPr lang="en-US" sz="2000" dirty="0" err="1" smtClean="0"/>
            <a:t>sebaiknya</a:t>
          </a:r>
          <a:r>
            <a:rPr lang="en-US" sz="2000" dirty="0" smtClean="0"/>
            <a:t> </a:t>
          </a:r>
          <a:r>
            <a:rPr lang="en-US" sz="2000" dirty="0" err="1" smtClean="0"/>
            <a:t>konsisten</a:t>
          </a:r>
          <a:endParaRPr lang="en-US" sz="2000" dirty="0"/>
        </a:p>
      </dgm:t>
    </dgm:pt>
    <dgm:pt modelId="{6814EE18-E36A-4548-A384-6D4B9BAB2FEF}" type="parTrans" cxnId="{5748BBC0-6A2B-4813-8213-6ED72A22877D}">
      <dgm:prSet/>
      <dgm:spPr/>
      <dgm:t>
        <a:bodyPr/>
        <a:lstStyle/>
        <a:p>
          <a:endParaRPr lang="en-US"/>
        </a:p>
      </dgm:t>
    </dgm:pt>
    <dgm:pt modelId="{575BCA8A-F636-4747-AF1E-8AB7E45FA296}" type="sibTrans" cxnId="{5748BBC0-6A2B-4813-8213-6ED72A22877D}">
      <dgm:prSet/>
      <dgm:spPr/>
      <dgm:t>
        <a:bodyPr/>
        <a:lstStyle/>
        <a:p>
          <a:endParaRPr lang="en-US"/>
        </a:p>
      </dgm:t>
    </dgm:pt>
    <dgm:pt modelId="{2FE854C2-AADA-4C64-B29E-F5F29AC2426A}">
      <dgm:prSet phldrT="[Text]" custT="1"/>
      <dgm:spPr/>
      <dgm:t>
        <a:bodyPr/>
        <a:lstStyle/>
        <a:p>
          <a:r>
            <a:rPr lang="en-US" sz="1800" dirty="0" smtClean="0"/>
            <a:t> </a:t>
          </a:r>
          <a:r>
            <a:rPr lang="en-US" sz="1800" dirty="0" err="1" smtClean="0"/>
            <a:t>Organisasikan</a:t>
          </a:r>
          <a:r>
            <a:rPr lang="en-US" sz="1800" dirty="0" smtClean="0"/>
            <a:t> </a:t>
          </a:r>
          <a:r>
            <a:rPr lang="en-US" sz="1800" dirty="0" err="1" smtClean="0"/>
            <a:t>informasi</a:t>
          </a:r>
          <a:r>
            <a:rPr lang="en-US" sz="1800" dirty="0" smtClean="0"/>
            <a:t> </a:t>
          </a:r>
          <a:r>
            <a:rPr lang="en-US" sz="1800" dirty="0" err="1" smtClean="0"/>
            <a:t>kedalam</a:t>
          </a:r>
          <a:r>
            <a:rPr lang="en-US" sz="1800" dirty="0" smtClean="0"/>
            <a:t> </a:t>
          </a:r>
          <a:r>
            <a:rPr lang="en-US" sz="1800" dirty="0" err="1" smtClean="0"/>
            <a:t>potongan-potongan</a:t>
          </a:r>
          <a:r>
            <a:rPr lang="en-US" sz="1800" dirty="0" smtClean="0"/>
            <a:t> yang </a:t>
          </a:r>
          <a:r>
            <a:rPr lang="en-US" sz="1800" dirty="0" err="1" smtClean="0"/>
            <a:t>lebih</a:t>
          </a:r>
          <a:r>
            <a:rPr lang="en-US" sz="1800" dirty="0" smtClean="0"/>
            <a:t> </a:t>
          </a:r>
          <a:r>
            <a:rPr lang="en-US" sz="1800" dirty="0" err="1" smtClean="0"/>
            <a:t>kecil</a:t>
          </a:r>
          <a:endParaRPr lang="en-US" sz="1800" dirty="0"/>
        </a:p>
      </dgm:t>
    </dgm:pt>
    <dgm:pt modelId="{10843C4F-8184-43F8-A8A1-6EB005394B68}" type="parTrans" cxnId="{7E58B6FC-A954-45AC-8F65-9F7A2234A2AE}">
      <dgm:prSet/>
      <dgm:spPr/>
      <dgm:t>
        <a:bodyPr/>
        <a:lstStyle/>
        <a:p>
          <a:endParaRPr lang="en-US"/>
        </a:p>
      </dgm:t>
    </dgm:pt>
    <dgm:pt modelId="{541DDA4C-DFD9-451D-B1F6-379C03B87F1B}" type="sibTrans" cxnId="{7E58B6FC-A954-45AC-8F65-9F7A2234A2AE}">
      <dgm:prSet/>
      <dgm:spPr/>
      <dgm:t>
        <a:bodyPr/>
        <a:lstStyle/>
        <a:p>
          <a:endParaRPr lang="en-US"/>
        </a:p>
      </dgm:t>
    </dgm:pt>
    <dgm:pt modelId="{73B60B70-6F8A-4269-9A27-591DBDA7ACA7}">
      <dgm:prSet phldrT="[Text]" custT="1"/>
      <dgm:spPr>
        <a:solidFill>
          <a:srgbClr val="A8D73F"/>
        </a:solidFill>
      </dgm:spPr>
      <dgm:t>
        <a:bodyPr/>
        <a:lstStyle/>
        <a:p>
          <a:endParaRPr lang="en-US" sz="2000" dirty="0"/>
        </a:p>
      </dgm:t>
    </dgm:pt>
    <dgm:pt modelId="{33AAA1A0-4B06-4244-933E-CB7B925658C4}" type="parTrans" cxnId="{5390F883-4416-46E3-A825-ADF9A5A3E85C}">
      <dgm:prSet/>
      <dgm:spPr/>
      <dgm:t>
        <a:bodyPr/>
        <a:lstStyle/>
        <a:p>
          <a:endParaRPr lang="en-US"/>
        </a:p>
      </dgm:t>
    </dgm:pt>
    <dgm:pt modelId="{76A41798-348C-48D4-B14C-E3722351988B}" type="sibTrans" cxnId="{5390F883-4416-46E3-A825-ADF9A5A3E85C}">
      <dgm:prSet/>
      <dgm:spPr/>
      <dgm:t>
        <a:bodyPr/>
        <a:lstStyle/>
        <a:p>
          <a:endParaRPr lang="en-US"/>
        </a:p>
      </dgm:t>
    </dgm:pt>
    <dgm:pt modelId="{8272E3F3-69D9-4565-A88C-35B9361B0C39}">
      <dgm:prSet phldrT="[Text]" custT="1"/>
      <dgm:spPr/>
      <dgm:t>
        <a:bodyPr/>
        <a:lstStyle/>
        <a:p>
          <a:r>
            <a:rPr lang="en-US" sz="1800" dirty="0" smtClean="0"/>
            <a:t> </a:t>
          </a:r>
          <a:r>
            <a:rPr lang="en-US" sz="1800" dirty="0" err="1" smtClean="0"/>
            <a:t>Gunakan</a:t>
          </a:r>
          <a:r>
            <a:rPr lang="en-US" sz="1800" dirty="0" smtClean="0"/>
            <a:t> auto format </a:t>
          </a:r>
          <a:r>
            <a:rPr lang="en-US" sz="1800" dirty="0" err="1" smtClean="0"/>
            <a:t>untuk</a:t>
          </a:r>
          <a:r>
            <a:rPr lang="en-US" sz="1800" dirty="0" smtClean="0"/>
            <a:t> </a:t>
          </a:r>
          <a:r>
            <a:rPr lang="en-US" sz="1800" dirty="0" err="1" smtClean="0"/>
            <a:t>mengorganisasikan</a:t>
          </a:r>
          <a:r>
            <a:rPr lang="en-US" sz="1800" dirty="0" smtClean="0"/>
            <a:t> </a:t>
          </a:r>
          <a:r>
            <a:rPr lang="en-US" sz="1800" dirty="0" err="1" smtClean="0"/>
            <a:t>masukan</a:t>
          </a:r>
          <a:r>
            <a:rPr lang="en-US" sz="1800" dirty="0" smtClean="0"/>
            <a:t> </a:t>
          </a:r>
          <a:r>
            <a:rPr lang="en-US" sz="1800" dirty="0" err="1" smtClean="0"/>
            <a:t>dari</a:t>
          </a:r>
          <a:r>
            <a:rPr lang="en-US" sz="1800" dirty="0" smtClean="0"/>
            <a:t> </a:t>
          </a:r>
          <a:r>
            <a:rPr lang="en-US" sz="1800" dirty="0" err="1" smtClean="0"/>
            <a:t>pengguna</a:t>
          </a:r>
          <a:endParaRPr lang="en-US" sz="1800" dirty="0"/>
        </a:p>
      </dgm:t>
    </dgm:pt>
    <dgm:pt modelId="{BD43FA00-130C-40B1-B482-610E7F661CE9}" type="parTrans" cxnId="{C3D0C371-94B2-4A87-9AAF-D659EF9802DE}">
      <dgm:prSet/>
      <dgm:spPr/>
      <dgm:t>
        <a:bodyPr/>
        <a:lstStyle/>
        <a:p>
          <a:endParaRPr lang="en-US"/>
        </a:p>
      </dgm:t>
    </dgm:pt>
    <dgm:pt modelId="{9B9274F3-B755-4A78-8329-2034D08660CF}" type="sibTrans" cxnId="{C3D0C371-94B2-4A87-9AAF-D659EF9802DE}">
      <dgm:prSet/>
      <dgm:spPr/>
      <dgm:t>
        <a:bodyPr/>
        <a:lstStyle/>
        <a:p>
          <a:endParaRPr lang="en-US"/>
        </a:p>
      </dgm:t>
    </dgm:pt>
    <dgm:pt modelId="{D7C7F9E0-5AF4-472C-A090-95F00E2B9B2D}">
      <dgm:prSet phldrT="[Text]" custT="1"/>
      <dgm:spPr>
        <a:solidFill>
          <a:srgbClr val="BD56C0"/>
        </a:solidFill>
      </dgm:spPr>
      <dgm:t>
        <a:bodyPr/>
        <a:lstStyle/>
        <a:p>
          <a:endParaRPr lang="en-US" sz="2000" dirty="0"/>
        </a:p>
      </dgm:t>
    </dgm:pt>
    <dgm:pt modelId="{7A7D2CB6-1E37-41D2-A7D9-BA63BCC19D08}" type="parTrans" cxnId="{1091E295-62F9-447B-8473-3D7EC5CC85D4}">
      <dgm:prSet/>
      <dgm:spPr/>
      <dgm:t>
        <a:bodyPr/>
        <a:lstStyle/>
        <a:p>
          <a:endParaRPr lang="en-US"/>
        </a:p>
      </dgm:t>
    </dgm:pt>
    <dgm:pt modelId="{22BAB5E8-FF09-479C-9D8F-3D47A08EA5DF}" type="sibTrans" cxnId="{1091E295-62F9-447B-8473-3D7EC5CC85D4}">
      <dgm:prSet/>
      <dgm:spPr/>
      <dgm:t>
        <a:bodyPr/>
        <a:lstStyle/>
        <a:p>
          <a:endParaRPr lang="en-US"/>
        </a:p>
      </dgm:t>
    </dgm:pt>
    <dgm:pt modelId="{422ECA51-6D7E-40BE-88D8-616B1FD8DBFE}">
      <dgm:prSet phldrT="[Text]" custT="1"/>
      <dgm:spPr/>
      <dgm:t>
        <a:bodyPr/>
        <a:lstStyle/>
        <a:p>
          <a:r>
            <a:rPr lang="en-US" sz="2000" dirty="0" err="1" smtClean="0"/>
            <a:t>Sediakan</a:t>
          </a:r>
          <a:r>
            <a:rPr lang="en-US" sz="2000" dirty="0" smtClean="0"/>
            <a:t> </a:t>
          </a:r>
          <a:r>
            <a:rPr lang="en-US" sz="2000" dirty="0" err="1" smtClean="0"/>
            <a:t>navigasi</a:t>
          </a:r>
          <a:r>
            <a:rPr lang="en-US" sz="2000" dirty="0" smtClean="0"/>
            <a:t> yang </a:t>
          </a:r>
          <a:r>
            <a:rPr lang="en-US" sz="2000" dirty="0" err="1" smtClean="0"/>
            <a:t>dapat</a:t>
          </a:r>
          <a:r>
            <a:rPr lang="en-US" sz="2000" dirty="0" smtClean="0"/>
            <a:t> </a:t>
          </a:r>
          <a:r>
            <a:rPr lang="en-US" sz="2000" dirty="0" err="1" smtClean="0"/>
            <a:t>menunjukkan</a:t>
          </a:r>
          <a:r>
            <a:rPr lang="en-US" sz="2000" dirty="0" smtClean="0"/>
            <a:t> </a:t>
          </a:r>
          <a:r>
            <a:rPr lang="en-US" sz="2000" dirty="0" err="1" smtClean="0"/>
            <a:t>posisi</a:t>
          </a:r>
          <a:r>
            <a:rPr lang="en-US" sz="2000" dirty="0" smtClean="0"/>
            <a:t> </a:t>
          </a:r>
          <a:r>
            <a:rPr lang="en-US" sz="2000" dirty="0" err="1" smtClean="0"/>
            <a:t>pengguna</a:t>
          </a:r>
          <a:endParaRPr lang="en-US" sz="2000" dirty="0"/>
        </a:p>
      </dgm:t>
    </dgm:pt>
    <dgm:pt modelId="{B7E03CE5-6D3D-42EB-8285-62021918397E}" type="parTrans" cxnId="{63B5D734-0524-44A0-9DE1-BC9223DAD82C}">
      <dgm:prSet/>
      <dgm:spPr/>
      <dgm:t>
        <a:bodyPr/>
        <a:lstStyle/>
        <a:p>
          <a:endParaRPr lang="en-US"/>
        </a:p>
      </dgm:t>
    </dgm:pt>
    <dgm:pt modelId="{DCDD2F9D-7CE0-409B-A881-2A8F4453A366}" type="sibTrans" cxnId="{63B5D734-0524-44A0-9DE1-BC9223DAD82C}">
      <dgm:prSet/>
      <dgm:spPr/>
      <dgm:t>
        <a:bodyPr/>
        <a:lstStyle/>
        <a:p>
          <a:endParaRPr lang="en-US"/>
        </a:p>
      </dgm:t>
    </dgm:pt>
    <dgm:pt modelId="{B84AB0A3-4B3C-43FE-92A1-3A6D928E8548}">
      <dgm:prSet phldrT="[Text]" custT="1"/>
      <dgm:spPr>
        <a:solidFill>
          <a:srgbClr val="7B7F9B"/>
        </a:solidFill>
      </dgm:spPr>
      <dgm:t>
        <a:bodyPr/>
        <a:lstStyle/>
        <a:p>
          <a:endParaRPr lang="en-US" sz="2000" dirty="0"/>
        </a:p>
      </dgm:t>
    </dgm:pt>
    <dgm:pt modelId="{4C4835DB-EF84-403C-A14D-D7EFDC845BB1}" type="parTrans" cxnId="{87CCA941-0074-4C1D-B7C8-9F33CA486474}">
      <dgm:prSet/>
      <dgm:spPr/>
      <dgm:t>
        <a:bodyPr/>
        <a:lstStyle/>
        <a:p>
          <a:endParaRPr lang="en-US"/>
        </a:p>
      </dgm:t>
    </dgm:pt>
    <dgm:pt modelId="{E4837E93-946F-453E-A3C7-C7FF30878D84}" type="sibTrans" cxnId="{87CCA941-0074-4C1D-B7C8-9F33CA486474}">
      <dgm:prSet/>
      <dgm:spPr/>
      <dgm:t>
        <a:bodyPr/>
        <a:lstStyle/>
        <a:p>
          <a:endParaRPr lang="en-US"/>
        </a:p>
      </dgm:t>
    </dgm:pt>
    <dgm:pt modelId="{C0FBD45A-38E7-4598-ABF8-991FEF7DDDC0}">
      <dgm:prSet phldrT="[Text]" custT="1"/>
      <dgm:spPr/>
      <dgm:t>
        <a:bodyPr/>
        <a:lstStyle/>
        <a:p>
          <a:r>
            <a:rPr lang="en-US" sz="2000" dirty="0" err="1" smtClean="0"/>
            <a:t>Sediakan</a:t>
          </a:r>
          <a:r>
            <a:rPr lang="en-US" sz="2000" dirty="0" smtClean="0"/>
            <a:t> reminder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peringatan</a:t>
          </a:r>
          <a:endParaRPr lang="en-US" sz="2000" dirty="0"/>
        </a:p>
      </dgm:t>
    </dgm:pt>
    <dgm:pt modelId="{5408AA8D-E967-4C6A-902D-8C77C26B53A0}" type="parTrans" cxnId="{F2F48D47-D2EA-44F2-BBAF-78DB269E8DB7}">
      <dgm:prSet/>
      <dgm:spPr/>
      <dgm:t>
        <a:bodyPr/>
        <a:lstStyle/>
        <a:p>
          <a:endParaRPr lang="en-US"/>
        </a:p>
      </dgm:t>
    </dgm:pt>
    <dgm:pt modelId="{504DC305-9BF6-45C3-A9A9-61BFACB5E453}" type="sibTrans" cxnId="{F2F48D47-D2EA-44F2-BBAF-78DB269E8DB7}">
      <dgm:prSet/>
      <dgm:spPr/>
      <dgm:t>
        <a:bodyPr/>
        <a:lstStyle/>
        <a:p>
          <a:endParaRPr lang="en-US"/>
        </a:p>
      </dgm:t>
    </dgm:pt>
    <dgm:pt modelId="{FD170BF5-2CE2-44E6-8415-470303E0131D}">
      <dgm:prSet phldrT="[Text]" custT="1"/>
      <dgm:spPr>
        <a:solidFill>
          <a:srgbClr val="0070C0"/>
        </a:solidFill>
      </dgm:spPr>
      <dgm:t>
        <a:bodyPr/>
        <a:lstStyle/>
        <a:p>
          <a:endParaRPr lang="en-US" sz="2000" dirty="0"/>
        </a:p>
      </dgm:t>
    </dgm:pt>
    <dgm:pt modelId="{98FBD66E-3EC8-4211-B6C2-9F6911D55D53}" type="parTrans" cxnId="{E34DAF28-F6AE-45A0-BC44-3CCBCEBF9EB4}">
      <dgm:prSet/>
      <dgm:spPr/>
      <dgm:t>
        <a:bodyPr/>
        <a:lstStyle/>
        <a:p>
          <a:endParaRPr lang="en-US"/>
        </a:p>
      </dgm:t>
    </dgm:pt>
    <dgm:pt modelId="{B1FB1AEA-C2AE-433C-8F3C-FB043CC479FA}" type="sibTrans" cxnId="{E34DAF28-F6AE-45A0-BC44-3CCBCEBF9EB4}">
      <dgm:prSet/>
      <dgm:spPr/>
      <dgm:t>
        <a:bodyPr/>
        <a:lstStyle/>
        <a:p>
          <a:endParaRPr lang="en-US"/>
        </a:p>
      </dgm:t>
    </dgm:pt>
    <dgm:pt modelId="{10D008D2-A927-4ADE-9388-4EE25D668250}">
      <dgm:prSet phldrT="[Text]" custT="1"/>
      <dgm:spPr/>
      <dgm:t>
        <a:bodyPr/>
        <a:lstStyle/>
        <a:p>
          <a:r>
            <a:rPr lang="en-US" sz="2000" dirty="0" err="1" smtClean="0"/>
            <a:t>Sediakan</a:t>
          </a:r>
          <a:r>
            <a:rPr lang="en-US" sz="2000" dirty="0" smtClean="0"/>
            <a:t> </a:t>
          </a:r>
          <a:r>
            <a:rPr lang="en-US" sz="2000" dirty="0" err="1" smtClean="0"/>
            <a:t>umpan</a:t>
          </a:r>
          <a:r>
            <a:rPr lang="en-US" sz="2000" dirty="0" smtClean="0"/>
            <a:t> </a:t>
          </a:r>
          <a:r>
            <a:rPr lang="en-US" sz="2000" dirty="0" err="1" smtClean="0"/>
            <a:t>balik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</a:t>
          </a:r>
          <a:r>
            <a:rPr lang="en-US" sz="2000" dirty="0" err="1" smtClean="0"/>
            <a:t>apa</a:t>
          </a:r>
          <a:r>
            <a:rPr lang="en-US" sz="2000" dirty="0" smtClean="0"/>
            <a:t> yang </a:t>
          </a:r>
          <a:r>
            <a:rPr lang="en-US" sz="2000" dirty="0" err="1" smtClean="0"/>
            <a:t>sedang</a:t>
          </a:r>
          <a:r>
            <a:rPr lang="en-US" sz="2000" dirty="0" smtClean="0"/>
            <a:t> </a:t>
          </a:r>
          <a:r>
            <a:rPr lang="en-US" sz="2000" dirty="0" err="1" smtClean="0"/>
            <a:t>terjadi</a:t>
          </a:r>
          <a:endParaRPr lang="en-US" sz="2000" dirty="0"/>
        </a:p>
      </dgm:t>
    </dgm:pt>
    <dgm:pt modelId="{FF12F28C-53C0-4842-9694-D8F78D40A898}" type="parTrans" cxnId="{CF357545-0890-4FED-9736-8F13B248C0F3}">
      <dgm:prSet/>
      <dgm:spPr/>
      <dgm:t>
        <a:bodyPr/>
        <a:lstStyle/>
        <a:p>
          <a:endParaRPr lang="en-US"/>
        </a:p>
      </dgm:t>
    </dgm:pt>
    <dgm:pt modelId="{647F7DFA-6C95-4455-BB17-511B058A31F2}" type="sibTrans" cxnId="{CF357545-0890-4FED-9736-8F13B248C0F3}">
      <dgm:prSet/>
      <dgm:spPr/>
      <dgm:t>
        <a:bodyPr/>
        <a:lstStyle/>
        <a:p>
          <a:endParaRPr lang="en-US"/>
        </a:p>
      </dgm:t>
    </dgm:pt>
    <dgm:pt modelId="{A7004D27-A801-4195-A67A-FA2260F47668}">
      <dgm:prSet phldrT="[Text]" custT="1"/>
      <dgm:spPr/>
      <dgm:t>
        <a:bodyPr/>
        <a:lstStyle/>
        <a:p>
          <a:r>
            <a:rPr lang="en-US" sz="2000" dirty="0" err="1" smtClean="0"/>
            <a:t>Minimalkan</a:t>
          </a:r>
          <a:r>
            <a:rPr lang="en-US" sz="2000" dirty="0" smtClean="0"/>
            <a:t> </a:t>
          </a:r>
          <a:r>
            <a:rPr lang="en-US" sz="2000" dirty="0" err="1" smtClean="0"/>
            <a:t>beban</a:t>
          </a:r>
          <a:r>
            <a:rPr lang="en-US" sz="2000" dirty="0" smtClean="0"/>
            <a:t> </a:t>
          </a:r>
          <a:r>
            <a:rPr lang="en-US" sz="2000" dirty="0" err="1" smtClean="0"/>
            <a:t>memori</a:t>
          </a:r>
          <a:r>
            <a:rPr lang="en-US" sz="2000" dirty="0" smtClean="0"/>
            <a:t> </a:t>
          </a:r>
          <a:r>
            <a:rPr lang="en-US" sz="2000" dirty="0" err="1" smtClean="0"/>
            <a:t>pengguna</a:t>
          </a:r>
          <a:endParaRPr lang="en-US" sz="2000" dirty="0"/>
        </a:p>
      </dgm:t>
    </dgm:pt>
    <dgm:pt modelId="{B9039158-AC98-49DA-80E1-7F624CA003F3}" type="parTrans" cxnId="{7305FCBA-291E-4BAE-852B-6639CD545F1B}">
      <dgm:prSet/>
      <dgm:spPr/>
      <dgm:t>
        <a:bodyPr/>
        <a:lstStyle/>
        <a:p>
          <a:endParaRPr lang="en-US"/>
        </a:p>
      </dgm:t>
    </dgm:pt>
    <dgm:pt modelId="{2AA793FA-8052-4983-ABBE-A1BF44D1BBD2}" type="sibTrans" cxnId="{7305FCBA-291E-4BAE-852B-6639CD545F1B}">
      <dgm:prSet/>
      <dgm:spPr/>
      <dgm:t>
        <a:bodyPr/>
        <a:lstStyle/>
        <a:p>
          <a:endParaRPr lang="en-US"/>
        </a:p>
      </dgm:t>
    </dgm:pt>
    <dgm:pt modelId="{B433F140-5E23-4FA6-B441-1A190977FC8F}">
      <dgm:prSet phldrT="[Text]" custT="1"/>
      <dgm:spPr>
        <a:solidFill>
          <a:srgbClr val="587F31"/>
        </a:solidFill>
      </dgm:spPr>
      <dgm:t>
        <a:bodyPr/>
        <a:lstStyle/>
        <a:p>
          <a:endParaRPr lang="en-US" sz="2000" dirty="0"/>
        </a:p>
      </dgm:t>
    </dgm:pt>
    <dgm:pt modelId="{CDAB5052-7D07-4A68-AD4A-C06BF6D59106}" type="parTrans" cxnId="{C4A49FDA-4591-47D0-BF3C-6B6EDB3508BC}">
      <dgm:prSet/>
      <dgm:spPr/>
      <dgm:t>
        <a:bodyPr/>
        <a:lstStyle/>
        <a:p>
          <a:endParaRPr lang="en-US"/>
        </a:p>
      </dgm:t>
    </dgm:pt>
    <dgm:pt modelId="{2235811F-0394-4E85-A3A8-2A0679EF234A}" type="sibTrans" cxnId="{C4A49FDA-4591-47D0-BF3C-6B6EDB3508BC}">
      <dgm:prSet/>
      <dgm:spPr/>
      <dgm:t>
        <a:bodyPr/>
        <a:lstStyle/>
        <a:p>
          <a:endParaRPr lang="en-US"/>
        </a:p>
      </dgm:t>
    </dgm:pt>
    <dgm:pt modelId="{A2D0CAB9-2896-441D-9F01-877C60597147}">
      <dgm:prSet phldrT="[Text]" custT="1"/>
      <dgm:spPr>
        <a:solidFill>
          <a:srgbClr val="C39B53"/>
        </a:solidFill>
      </dgm:spPr>
      <dgm:t>
        <a:bodyPr/>
        <a:lstStyle/>
        <a:p>
          <a:endParaRPr lang="en-US" sz="2000" dirty="0"/>
        </a:p>
      </dgm:t>
    </dgm:pt>
    <dgm:pt modelId="{41D88316-82AC-46F5-B99F-149E48847C2D}" type="sibTrans" cxnId="{6850F6E6-B215-4D95-BDDC-9D0760155F46}">
      <dgm:prSet/>
      <dgm:spPr/>
      <dgm:t>
        <a:bodyPr/>
        <a:lstStyle/>
        <a:p>
          <a:endParaRPr lang="en-US"/>
        </a:p>
      </dgm:t>
    </dgm:pt>
    <dgm:pt modelId="{DA983CC2-3F41-4808-BB23-EAF82AFFE7A5}" type="parTrans" cxnId="{6850F6E6-B215-4D95-BDDC-9D0760155F46}">
      <dgm:prSet/>
      <dgm:spPr/>
      <dgm:t>
        <a:bodyPr/>
        <a:lstStyle/>
        <a:p>
          <a:endParaRPr lang="en-US"/>
        </a:p>
      </dgm:t>
    </dgm:pt>
    <dgm:pt modelId="{971C5EE3-9291-485A-9BCA-86B8171952E2}" type="pres">
      <dgm:prSet presAssocID="{BD78BEBD-238D-4E48-BCA8-4B856F4C96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274E3-9F81-409C-9D9C-2C25AFFD91C1}" type="pres">
      <dgm:prSet presAssocID="{A370CF75-E058-4B53-AC7E-6AF0858BBD5D}" presName="composite" presStyleCnt="0"/>
      <dgm:spPr/>
    </dgm:pt>
    <dgm:pt modelId="{FDB43DAC-2C3F-4192-81C4-C852AADFE86B}" type="pres">
      <dgm:prSet presAssocID="{A370CF75-E058-4B53-AC7E-6AF0858BBD5D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A70D4-548C-4570-8B75-E9BB8A836C43}" type="pres">
      <dgm:prSet presAssocID="{A370CF75-E058-4B53-AC7E-6AF0858BBD5D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A66F6-4239-4FD5-9319-97DE1DE3246B}" type="pres">
      <dgm:prSet presAssocID="{43A3C1B5-4C5D-4FB7-A47C-7AD9C4A3C48C}" presName="sp" presStyleCnt="0"/>
      <dgm:spPr/>
    </dgm:pt>
    <dgm:pt modelId="{B90C9F0E-E84E-43DB-A8E5-6AE5A916859A}" type="pres">
      <dgm:prSet presAssocID="{0395DC2A-49DC-4F85-8C70-90ECB588EDB0}" presName="composite" presStyleCnt="0"/>
      <dgm:spPr/>
    </dgm:pt>
    <dgm:pt modelId="{113B6EF8-C9C0-4905-8CCF-90BA6004E924}" type="pres">
      <dgm:prSet presAssocID="{0395DC2A-49DC-4F85-8C70-90ECB588EDB0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F452E-5DCE-4F7B-8B76-9F3785FB56F4}" type="pres">
      <dgm:prSet presAssocID="{0395DC2A-49DC-4F85-8C70-90ECB588EDB0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5D57E-C353-47F7-9F09-743512B88DD5}" type="pres">
      <dgm:prSet presAssocID="{A77132E0-297A-4C4E-B1BB-1E6EC9ADA815}" presName="sp" presStyleCnt="0"/>
      <dgm:spPr/>
    </dgm:pt>
    <dgm:pt modelId="{AEC9662D-83A6-4614-864D-0E0DC8914FD1}" type="pres">
      <dgm:prSet presAssocID="{4A8F5C71-BD1A-4FCA-8593-01A3A42F2CD8}" presName="composite" presStyleCnt="0"/>
      <dgm:spPr/>
    </dgm:pt>
    <dgm:pt modelId="{3EEB799F-B400-4158-916D-8570AC5263A0}" type="pres">
      <dgm:prSet presAssocID="{4A8F5C71-BD1A-4FCA-8593-01A3A42F2CD8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5A89-C433-43EF-913D-54CDD2BC41E0}" type="pres">
      <dgm:prSet presAssocID="{4A8F5C71-BD1A-4FCA-8593-01A3A42F2CD8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50275-3511-4991-8938-C1BA8E674AB5}" type="pres">
      <dgm:prSet presAssocID="{C06EF271-0E36-4324-A177-6A4C3A1D849C}" presName="sp" presStyleCnt="0"/>
      <dgm:spPr/>
    </dgm:pt>
    <dgm:pt modelId="{10A34107-A84B-4895-B96B-F651C06E8878}" type="pres">
      <dgm:prSet presAssocID="{73B60B70-6F8A-4269-9A27-591DBDA7ACA7}" presName="composite" presStyleCnt="0"/>
      <dgm:spPr/>
    </dgm:pt>
    <dgm:pt modelId="{933523D3-3B06-4DBC-923B-2D4FECCCF659}" type="pres">
      <dgm:prSet presAssocID="{73B60B70-6F8A-4269-9A27-591DBDA7ACA7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AA27E-D2BF-4D1F-8E42-26DD4755CB68}" type="pres">
      <dgm:prSet presAssocID="{73B60B70-6F8A-4269-9A27-591DBDA7ACA7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5F56-34F6-4919-91A9-3C6932BE3DE4}" type="pres">
      <dgm:prSet presAssocID="{76A41798-348C-48D4-B14C-E3722351988B}" presName="sp" presStyleCnt="0"/>
      <dgm:spPr/>
    </dgm:pt>
    <dgm:pt modelId="{733B4197-041E-4582-9DE8-75FCE100917B}" type="pres">
      <dgm:prSet presAssocID="{D7C7F9E0-5AF4-472C-A090-95F00E2B9B2D}" presName="composite" presStyleCnt="0"/>
      <dgm:spPr/>
    </dgm:pt>
    <dgm:pt modelId="{4AE9A28A-4448-4699-9DDD-D73CDF13AA5C}" type="pres">
      <dgm:prSet presAssocID="{D7C7F9E0-5AF4-472C-A090-95F00E2B9B2D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1AEC0-EEC2-4D37-B3A7-A919B449D4F7}" type="pres">
      <dgm:prSet presAssocID="{D7C7F9E0-5AF4-472C-A090-95F00E2B9B2D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345C7-DA99-4256-970D-5BD4513E6BDF}" type="pres">
      <dgm:prSet presAssocID="{22BAB5E8-FF09-479C-9D8F-3D47A08EA5DF}" presName="sp" presStyleCnt="0"/>
      <dgm:spPr/>
    </dgm:pt>
    <dgm:pt modelId="{0D58397D-803B-4EB7-ADBE-8B53D8C1D5B3}" type="pres">
      <dgm:prSet presAssocID="{B84AB0A3-4B3C-43FE-92A1-3A6D928E8548}" presName="composite" presStyleCnt="0"/>
      <dgm:spPr/>
    </dgm:pt>
    <dgm:pt modelId="{6B7A19C9-8A37-4155-A463-28751F67D826}" type="pres">
      <dgm:prSet presAssocID="{B84AB0A3-4B3C-43FE-92A1-3A6D928E8548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AE549-33B1-4C60-971F-6ACBD62F707F}" type="pres">
      <dgm:prSet presAssocID="{B84AB0A3-4B3C-43FE-92A1-3A6D928E8548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AAAED-63ED-4EB8-AE11-31AA52BCBC2C}" type="pres">
      <dgm:prSet presAssocID="{E4837E93-946F-453E-A3C7-C7FF30878D84}" presName="sp" presStyleCnt="0"/>
      <dgm:spPr/>
    </dgm:pt>
    <dgm:pt modelId="{42B00792-769E-4323-B219-3550AB975F11}" type="pres">
      <dgm:prSet presAssocID="{FD170BF5-2CE2-44E6-8415-470303E0131D}" presName="composite" presStyleCnt="0"/>
      <dgm:spPr/>
    </dgm:pt>
    <dgm:pt modelId="{1DF98554-20E4-40B4-8BE3-98E1DCAE5AFD}" type="pres">
      <dgm:prSet presAssocID="{FD170BF5-2CE2-44E6-8415-470303E0131D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C3E7-E77D-4D9F-9786-C49A7227767B}" type="pres">
      <dgm:prSet presAssocID="{FD170BF5-2CE2-44E6-8415-470303E0131D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8D306-4248-419B-84A3-AC020BC8C1DB}" type="pres">
      <dgm:prSet presAssocID="{B1FB1AEA-C2AE-433C-8F3C-FB043CC479FA}" presName="sp" presStyleCnt="0"/>
      <dgm:spPr/>
    </dgm:pt>
    <dgm:pt modelId="{D2A1A5D8-0163-4533-9107-E1FB907939F2}" type="pres">
      <dgm:prSet presAssocID="{A2D0CAB9-2896-441D-9F01-877C60597147}" presName="composite" presStyleCnt="0"/>
      <dgm:spPr/>
    </dgm:pt>
    <dgm:pt modelId="{9032022B-50E3-45B7-9689-67AE75C6D715}" type="pres">
      <dgm:prSet presAssocID="{A2D0CAB9-2896-441D-9F01-877C60597147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5451F-BDA2-4AE9-B10C-64200B610879}" type="pres">
      <dgm:prSet presAssocID="{A2D0CAB9-2896-441D-9F01-877C60597147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01EE3-8C61-413A-95F2-9F9E8170475C}" type="pres">
      <dgm:prSet presAssocID="{41D88316-82AC-46F5-B99F-149E48847C2D}" presName="sp" presStyleCnt="0"/>
      <dgm:spPr/>
    </dgm:pt>
    <dgm:pt modelId="{3D1B0D7C-2D73-4D78-912C-B046EC3B7D9D}" type="pres">
      <dgm:prSet presAssocID="{B433F140-5E23-4FA6-B441-1A190977FC8F}" presName="composite" presStyleCnt="0"/>
      <dgm:spPr/>
    </dgm:pt>
    <dgm:pt modelId="{EFF9C248-6BC0-4C15-A0E4-36DDBCBFFF15}" type="pres">
      <dgm:prSet presAssocID="{B433F140-5E23-4FA6-B441-1A190977FC8F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7E9CD-C489-4A05-97BF-68E8FF8CD689}" type="pres">
      <dgm:prSet presAssocID="{B433F140-5E23-4FA6-B441-1A190977FC8F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A4A65-DA0B-4734-A7C0-D349497D0956}" type="presOf" srcId="{8272E3F3-69D9-4565-A88C-35B9361B0C39}" destId="{7531AEC0-EEC2-4D37-B3A7-A919B449D4F7}" srcOrd="0" destOrd="0" presId="urn:microsoft.com/office/officeart/2005/8/layout/chevron2"/>
    <dgm:cxn modelId="{5B95EF93-02CA-4555-8E4D-7DB8421D2B6C}" srcId="{BD78BEBD-238D-4E48-BCA8-4B856F4C966F}" destId="{4A8F5C71-BD1A-4FCA-8593-01A3A42F2CD8}" srcOrd="2" destOrd="0" parTransId="{EFAD80E0-F6BF-4274-AAD7-92AE60959012}" sibTransId="{C06EF271-0E36-4324-A177-6A4C3A1D849C}"/>
    <dgm:cxn modelId="{F2F48D47-D2EA-44F2-BBAF-78DB269E8DB7}" srcId="{FD170BF5-2CE2-44E6-8415-470303E0131D}" destId="{C0FBD45A-38E7-4598-ABF8-991FEF7DDDC0}" srcOrd="0" destOrd="0" parTransId="{5408AA8D-E967-4C6A-902D-8C77C26B53A0}" sibTransId="{504DC305-9BF6-45C3-A9A9-61BFACB5E453}"/>
    <dgm:cxn modelId="{1091E295-62F9-447B-8473-3D7EC5CC85D4}" srcId="{BD78BEBD-238D-4E48-BCA8-4B856F4C966F}" destId="{D7C7F9E0-5AF4-472C-A090-95F00E2B9B2D}" srcOrd="4" destOrd="0" parTransId="{7A7D2CB6-1E37-41D2-A7D9-BA63BCC19D08}" sibTransId="{22BAB5E8-FF09-479C-9D8F-3D47A08EA5DF}"/>
    <dgm:cxn modelId="{6050817F-A5D1-4CB4-B372-C4E4BE8291CD}" type="presOf" srcId="{10D008D2-A927-4ADE-9388-4EE25D668250}" destId="{1AA5451F-BDA2-4AE9-B10C-64200B610879}" srcOrd="0" destOrd="0" presId="urn:microsoft.com/office/officeart/2005/8/layout/chevron2"/>
    <dgm:cxn modelId="{15C719DB-1457-405E-9685-D6D47C63EEB6}" srcId="{0395DC2A-49DC-4F85-8C70-90ECB588EDB0}" destId="{7D3D94A9-6738-4DD7-ADC0-13D97A0840E3}" srcOrd="0" destOrd="0" parTransId="{BCB002CD-F5C6-426E-A357-DF6F656D54C1}" sibTransId="{F7B1ABA7-276E-4E0B-8DD2-19144E5A5552}"/>
    <dgm:cxn modelId="{4B4CCA12-B94B-4B43-AA24-7C912AB49C5E}" type="presOf" srcId="{BD78BEBD-238D-4E48-BCA8-4B856F4C966F}" destId="{971C5EE3-9291-485A-9BCA-86B8171952E2}" srcOrd="0" destOrd="0" presId="urn:microsoft.com/office/officeart/2005/8/layout/chevron2"/>
    <dgm:cxn modelId="{BDAE4138-6C74-4725-83E0-E7327107005D}" type="presOf" srcId="{B433F140-5E23-4FA6-B441-1A190977FC8F}" destId="{EFF9C248-6BC0-4C15-A0E4-36DDBCBFFF15}" srcOrd="0" destOrd="0" presId="urn:microsoft.com/office/officeart/2005/8/layout/chevron2"/>
    <dgm:cxn modelId="{C74810EE-0FB2-4B02-AE5F-C67B86683EBE}" type="presOf" srcId="{2FE854C2-AADA-4C64-B29E-F5F29AC2426A}" destId="{748AA27E-D2BF-4D1F-8E42-26DD4755CB68}" srcOrd="0" destOrd="0" presId="urn:microsoft.com/office/officeart/2005/8/layout/chevron2"/>
    <dgm:cxn modelId="{3C7A7606-3014-4959-88C3-39A1BF5856BA}" type="presOf" srcId="{A2D0CAB9-2896-441D-9F01-877C60597147}" destId="{9032022B-50E3-45B7-9689-67AE75C6D715}" srcOrd="0" destOrd="0" presId="urn:microsoft.com/office/officeart/2005/8/layout/chevron2"/>
    <dgm:cxn modelId="{7436585C-0A6B-4FA5-963B-EDDFF20AA4B1}" type="presOf" srcId="{4A8F5C71-BD1A-4FCA-8593-01A3A42F2CD8}" destId="{3EEB799F-B400-4158-916D-8570AC5263A0}" srcOrd="0" destOrd="0" presId="urn:microsoft.com/office/officeart/2005/8/layout/chevron2"/>
    <dgm:cxn modelId="{6850F6E6-B215-4D95-BDDC-9D0760155F46}" srcId="{BD78BEBD-238D-4E48-BCA8-4B856F4C966F}" destId="{A2D0CAB9-2896-441D-9F01-877C60597147}" srcOrd="7" destOrd="0" parTransId="{DA983CC2-3F41-4808-BB23-EAF82AFFE7A5}" sibTransId="{41D88316-82AC-46F5-B99F-149E48847C2D}"/>
    <dgm:cxn modelId="{7305FCBA-291E-4BAE-852B-6639CD545F1B}" srcId="{B433F140-5E23-4FA6-B441-1A190977FC8F}" destId="{A7004D27-A801-4195-A67A-FA2260F47668}" srcOrd="0" destOrd="0" parTransId="{B9039158-AC98-49DA-80E1-7F624CA003F3}" sibTransId="{2AA793FA-8052-4983-ABBE-A1BF44D1BBD2}"/>
    <dgm:cxn modelId="{7E58B6FC-A954-45AC-8F65-9F7A2234A2AE}" srcId="{73B60B70-6F8A-4269-9A27-591DBDA7ACA7}" destId="{2FE854C2-AADA-4C64-B29E-F5F29AC2426A}" srcOrd="0" destOrd="0" parTransId="{10843C4F-8184-43F8-A8A1-6EB005394B68}" sibTransId="{541DDA4C-DFD9-451D-B1F6-379C03B87F1B}"/>
    <dgm:cxn modelId="{79D18E8E-3F1F-4DC5-8419-463663C11187}" type="presOf" srcId="{73B60B70-6F8A-4269-9A27-591DBDA7ACA7}" destId="{933523D3-3B06-4DBC-923B-2D4FECCCF659}" srcOrd="0" destOrd="0" presId="urn:microsoft.com/office/officeart/2005/8/layout/chevron2"/>
    <dgm:cxn modelId="{08073565-8EAE-44E1-A457-7C83858D592F}" type="presOf" srcId="{0395DC2A-49DC-4F85-8C70-90ECB588EDB0}" destId="{113B6EF8-C9C0-4905-8CCF-90BA6004E924}" srcOrd="0" destOrd="0" presId="urn:microsoft.com/office/officeart/2005/8/layout/chevron2"/>
    <dgm:cxn modelId="{CF357545-0890-4FED-9736-8F13B248C0F3}" srcId="{A2D0CAB9-2896-441D-9F01-877C60597147}" destId="{10D008D2-A927-4ADE-9388-4EE25D668250}" srcOrd="0" destOrd="0" parTransId="{FF12F28C-53C0-4842-9694-D8F78D40A898}" sibTransId="{647F7DFA-6C95-4455-BB17-511B058A31F2}"/>
    <dgm:cxn modelId="{42B960B9-549B-44F5-A908-63630E7AA53F}" type="presOf" srcId="{3016B83D-2F12-4116-9246-BB1F290CBCC5}" destId="{8AED5A89-C433-43EF-913D-54CDD2BC41E0}" srcOrd="0" destOrd="0" presId="urn:microsoft.com/office/officeart/2005/8/layout/chevron2"/>
    <dgm:cxn modelId="{63B5D734-0524-44A0-9DE1-BC9223DAD82C}" srcId="{B84AB0A3-4B3C-43FE-92A1-3A6D928E8548}" destId="{422ECA51-6D7E-40BE-88D8-616B1FD8DBFE}" srcOrd="0" destOrd="0" parTransId="{B7E03CE5-6D3D-42EB-8285-62021918397E}" sibTransId="{DCDD2F9D-7CE0-409B-A881-2A8F4453A366}"/>
    <dgm:cxn modelId="{4D194689-9D60-401C-A188-09E803833CF6}" type="presOf" srcId="{422ECA51-6D7E-40BE-88D8-616B1FD8DBFE}" destId="{FBBAE549-33B1-4C60-971F-6ACBD62F707F}" srcOrd="0" destOrd="0" presId="urn:microsoft.com/office/officeart/2005/8/layout/chevron2"/>
    <dgm:cxn modelId="{998C3CDD-D590-4CD8-80E3-7C99C2F1109F}" srcId="{BD78BEBD-238D-4E48-BCA8-4B856F4C966F}" destId="{0395DC2A-49DC-4F85-8C70-90ECB588EDB0}" srcOrd="1" destOrd="0" parTransId="{87BDEB46-FA75-4159-B985-E3CA3CFEAF28}" sibTransId="{A77132E0-297A-4C4E-B1BB-1E6EC9ADA815}"/>
    <dgm:cxn modelId="{19A54F0C-6477-43D4-B1B4-CC8A7465CA70}" type="presOf" srcId="{FD170BF5-2CE2-44E6-8415-470303E0131D}" destId="{1DF98554-20E4-40B4-8BE3-98E1DCAE5AFD}" srcOrd="0" destOrd="0" presId="urn:microsoft.com/office/officeart/2005/8/layout/chevron2"/>
    <dgm:cxn modelId="{87CCA941-0074-4C1D-B7C8-9F33CA486474}" srcId="{BD78BEBD-238D-4E48-BCA8-4B856F4C966F}" destId="{B84AB0A3-4B3C-43FE-92A1-3A6D928E8548}" srcOrd="5" destOrd="0" parTransId="{4C4835DB-EF84-403C-A14D-D7EFDC845BB1}" sibTransId="{E4837E93-946F-453E-A3C7-C7FF30878D84}"/>
    <dgm:cxn modelId="{E6DB9072-05E0-47AF-98D0-BEEBA72AFA9D}" srcId="{BD78BEBD-238D-4E48-BCA8-4B856F4C966F}" destId="{A370CF75-E058-4B53-AC7E-6AF0858BBD5D}" srcOrd="0" destOrd="0" parTransId="{49CF00A1-7AE7-43CA-81E1-8A3D500A37AD}" sibTransId="{43A3C1B5-4C5D-4FB7-A47C-7AD9C4A3C48C}"/>
    <dgm:cxn modelId="{943B6241-4C34-4044-8C48-267E29A8154A}" type="presOf" srcId="{3C035F42-01F3-46AD-A064-064E075701FB}" destId="{2FCA70D4-548C-4570-8B75-E9BB8A836C43}" srcOrd="0" destOrd="0" presId="urn:microsoft.com/office/officeart/2005/8/layout/chevron2"/>
    <dgm:cxn modelId="{6AFCDD57-0928-4326-81AC-CB95142AB017}" type="presOf" srcId="{D7C7F9E0-5AF4-472C-A090-95F00E2B9B2D}" destId="{4AE9A28A-4448-4699-9DDD-D73CDF13AA5C}" srcOrd="0" destOrd="0" presId="urn:microsoft.com/office/officeart/2005/8/layout/chevron2"/>
    <dgm:cxn modelId="{7D68874E-43E6-44D4-AF45-6F18C5CDEB72}" srcId="{A370CF75-E058-4B53-AC7E-6AF0858BBD5D}" destId="{3C035F42-01F3-46AD-A064-064E075701FB}" srcOrd="0" destOrd="0" parTransId="{24346450-613E-4638-ABEF-8F896DEB73EB}" sibTransId="{EF44C3EF-6BDC-45FE-9A5B-778644332FD5}"/>
    <dgm:cxn modelId="{5390F883-4416-46E3-A825-ADF9A5A3E85C}" srcId="{BD78BEBD-238D-4E48-BCA8-4B856F4C966F}" destId="{73B60B70-6F8A-4269-9A27-591DBDA7ACA7}" srcOrd="3" destOrd="0" parTransId="{33AAA1A0-4B06-4244-933E-CB7B925658C4}" sibTransId="{76A41798-348C-48D4-B14C-E3722351988B}"/>
    <dgm:cxn modelId="{C4A49FDA-4591-47D0-BF3C-6B6EDB3508BC}" srcId="{BD78BEBD-238D-4E48-BCA8-4B856F4C966F}" destId="{B433F140-5E23-4FA6-B441-1A190977FC8F}" srcOrd="8" destOrd="0" parTransId="{CDAB5052-7D07-4A68-AD4A-C06BF6D59106}" sibTransId="{2235811F-0394-4E85-A3A8-2A0679EF234A}"/>
    <dgm:cxn modelId="{D28F7ADE-51E8-4AA1-84A6-DD60F3834162}" type="presOf" srcId="{B84AB0A3-4B3C-43FE-92A1-3A6D928E8548}" destId="{6B7A19C9-8A37-4155-A463-28751F67D826}" srcOrd="0" destOrd="0" presId="urn:microsoft.com/office/officeart/2005/8/layout/chevron2"/>
    <dgm:cxn modelId="{E34DAF28-F6AE-45A0-BC44-3CCBCEBF9EB4}" srcId="{BD78BEBD-238D-4E48-BCA8-4B856F4C966F}" destId="{FD170BF5-2CE2-44E6-8415-470303E0131D}" srcOrd="6" destOrd="0" parTransId="{98FBD66E-3EC8-4211-B6C2-9F6911D55D53}" sibTransId="{B1FB1AEA-C2AE-433C-8F3C-FB043CC479FA}"/>
    <dgm:cxn modelId="{41530E1E-109A-47CE-8921-73A5356BD49A}" type="presOf" srcId="{7D3D94A9-6738-4DD7-ADC0-13D97A0840E3}" destId="{BEAF452E-5DCE-4F7B-8B76-9F3785FB56F4}" srcOrd="0" destOrd="0" presId="urn:microsoft.com/office/officeart/2005/8/layout/chevron2"/>
    <dgm:cxn modelId="{C3D0C371-94B2-4A87-9AAF-D659EF9802DE}" srcId="{D7C7F9E0-5AF4-472C-A090-95F00E2B9B2D}" destId="{8272E3F3-69D9-4565-A88C-35B9361B0C39}" srcOrd="0" destOrd="0" parTransId="{BD43FA00-130C-40B1-B482-610E7F661CE9}" sibTransId="{9B9274F3-B755-4A78-8329-2034D08660CF}"/>
    <dgm:cxn modelId="{F134C07A-4D42-40D0-B722-3D345EF33B3F}" type="presOf" srcId="{A370CF75-E058-4B53-AC7E-6AF0858BBD5D}" destId="{FDB43DAC-2C3F-4192-81C4-C852AADFE86B}" srcOrd="0" destOrd="0" presId="urn:microsoft.com/office/officeart/2005/8/layout/chevron2"/>
    <dgm:cxn modelId="{393D5387-1FBB-420B-9FFA-DF97F1765309}" type="presOf" srcId="{C0FBD45A-38E7-4598-ABF8-991FEF7DDDC0}" destId="{FB2DC3E7-E77D-4D9F-9786-C49A7227767B}" srcOrd="0" destOrd="0" presId="urn:microsoft.com/office/officeart/2005/8/layout/chevron2"/>
    <dgm:cxn modelId="{1A61D31F-D6DF-4E31-B18A-37CD39466B73}" type="presOf" srcId="{A7004D27-A801-4195-A67A-FA2260F47668}" destId="{9857E9CD-C489-4A05-97BF-68E8FF8CD689}" srcOrd="0" destOrd="0" presId="urn:microsoft.com/office/officeart/2005/8/layout/chevron2"/>
    <dgm:cxn modelId="{5748BBC0-6A2B-4813-8213-6ED72A22877D}" srcId="{4A8F5C71-BD1A-4FCA-8593-01A3A42F2CD8}" destId="{3016B83D-2F12-4116-9246-BB1F290CBCC5}" srcOrd="0" destOrd="0" parTransId="{6814EE18-E36A-4548-A384-6D4B9BAB2FEF}" sibTransId="{575BCA8A-F636-4747-AF1E-8AB7E45FA296}"/>
    <dgm:cxn modelId="{BACF912A-6533-45CF-A6BA-36E4A3223716}" type="presParOf" srcId="{971C5EE3-9291-485A-9BCA-86B8171952E2}" destId="{A48274E3-9F81-409C-9D9C-2C25AFFD91C1}" srcOrd="0" destOrd="0" presId="urn:microsoft.com/office/officeart/2005/8/layout/chevron2"/>
    <dgm:cxn modelId="{771A75A1-F578-418C-9CCD-AD37D56F5828}" type="presParOf" srcId="{A48274E3-9F81-409C-9D9C-2C25AFFD91C1}" destId="{FDB43DAC-2C3F-4192-81C4-C852AADFE86B}" srcOrd="0" destOrd="0" presId="urn:microsoft.com/office/officeart/2005/8/layout/chevron2"/>
    <dgm:cxn modelId="{0B35CBF8-2403-4C59-A761-F757260E9DB9}" type="presParOf" srcId="{A48274E3-9F81-409C-9D9C-2C25AFFD91C1}" destId="{2FCA70D4-548C-4570-8B75-E9BB8A836C43}" srcOrd="1" destOrd="0" presId="urn:microsoft.com/office/officeart/2005/8/layout/chevron2"/>
    <dgm:cxn modelId="{EB0A158E-07A4-4AE8-8D64-AA1001F043E6}" type="presParOf" srcId="{971C5EE3-9291-485A-9BCA-86B8171952E2}" destId="{FBBA66F6-4239-4FD5-9319-97DE1DE3246B}" srcOrd="1" destOrd="0" presId="urn:microsoft.com/office/officeart/2005/8/layout/chevron2"/>
    <dgm:cxn modelId="{28722454-8403-4393-B78A-1674471B2F6B}" type="presParOf" srcId="{971C5EE3-9291-485A-9BCA-86B8171952E2}" destId="{B90C9F0E-E84E-43DB-A8E5-6AE5A916859A}" srcOrd="2" destOrd="0" presId="urn:microsoft.com/office/officeart/2005/8/layout/chevron2"/>
    <dgm:cxn modelId="{CBC2CE96-CD7C-4CF6-B9A5-BBC715B314FC}" type="presParOf" srcId="{B90C9F0E-E84E-43DB-A8E5-6AE5A916859A}" destId="{113B6EF8-C9C0-4905-8CCF-90BA6004E924}" srcOrd="0" destOrd="0" presId="urn:microsoft.com/office/officeart/2005/8/layout/chevron2"/>
    <dgm:cxn modelId="{6DF55908-B1A6-40DB-BF33-4E5C5B29A27B}" type="presParOf" srcId="{B90C9F0E-E84E-43DB-A8E5-6AE5A916859A}" destId="{BEAF452E-5DCE-4F7B-8B76-9F3785FB56F4}" srcOrd="1" destOrd="0" presId="urn:microsoft.com/office/officeart/2005/8/layout/chevron2"/>
    <dgm:cxn modelId="{994DFE4C-7E3A-4262-B0A9-E6EEC488F763}" type="presParOf" srcId="{971C5EE3-9291-485A-9BCA-86B8171952E2}" destId="{F315D57E-C353-47F7-9F09-743512B88DD5}" srcOrd="3" destOrd="0" presId="urn:microsoft.com/office/officeart/2005/8/layout/chevron2"/>
    <dgm:cxn modelId="{BC3D1DA8-92C5-4883-9843-EC533B4BB8C8}" type="presParOf" srcId="{971C5EE3-9291-485A-9BCA-86B8171952E2}" destId="{AEC9662D-83A6-4614-864D-0E0DC8914FD1}" srcOrd="4" destOrd="0" presId="urn:microsoft.com/office/officeart/2005/8/layout/chevron2"/>
    <dgm:cxn modelId="{982385DC-ECDE-443C-A09B-C7CDC52534F8}" type="presParOf" srcId="{AEC9662D-83A6-4614-864D-0E0DC8914FD1}" destId="{3EEB799F-B400-4158-916D-8570AC5263A0}" srcOrd="0" destOrd="0" presId="urn:microsoft.com/office/officeart/2005/8/layout/chevron2"/>
    <dgm:cxn modelId="{9E63652F-6020-4193-89AB-241E25E68312}" type="presParOf" srcId="{AEC9662D-83A6-4614-864D-0E0DC8914FD1}" destId="{8AED5A89-C433-43EF-913D-54CDD2BC41E0}" srcOrd="1" destOrd="0" presId="urn:microsoft.com/office/officeart/2005/8/layout/chevron2"/>
    <dgm:cxn modelId="{8C3BD38E-FD59-4F8F-978A-C2454DCFD3C7}" type="presParOf" srcId="{971C5EE3-9291-485A-9BCA-86B8171952E2}" destId="{7D450275-3511-4991-8938-C1BA8E674AB5}" srcOrd="5" destOrd="0" presId="urn:microsoft.com/office/officeart/2005/8/layout/chevron2"/>
    <dgm:cxn modelId="{36CC9C6D-6575-492C-8669-51A98BC9A974}" type="presParOf" srcId="{971C5EE3-9291-485A-9BCA-86B8171952E2}" destId="{10A34107-A84B-4895-B96B-F651C06E8878}" srcOrd="6" destOrd="0" presId="urn:microsoft.com/office/officeart/2005/8/layout/chevron2"/>
    <dgm:cxn modelId="{17A86EDE-5013-4419-8DEF-42BD1FBB9DA0}" type="presParOf" srcId="{10A34107-A84B-4895-B96B-F651C06E8878}" destId="{933523D3-3B06-4DBC-923B-2D4FECCCF659}" srcOrd="0" destOrd="0" presId="urn:microsoft.com/office/officeart/2005/8/layout/chevron2"/>
    <dgm:cxn modelId="{02FF1B6B-BC0E-45A4-997C-276CB860561F}" type="presParOf" srcId="{10A34107-A84B-4895-B96B-F651C06E8878}" destId="{748AA27E-D2BF-4D1F-8E42-26DD4755CB68}" srcOrd="1" destOrd="0" presId="urn:microsoft.com/office/officeart/2005/8/layout/chevron2"/>
    <dgm:cxn modelId="{CD268E33-FBD6-4658-8EE2-6B024CEC6650}" type="presParOf" srcId="{971C5EE3-9291-485A-9BCA-86B8171952E2}" destId="{3C0C5F56-34F6-4919-91A9-3C6932BE3DE4}" srcOrd="7" destOrd="0" presId="urn:microsoft.com/office/officeart/2005/8/layout/chevron2"/>
    <dgm:cxn modelId="{1A229C63-4CFF-4B9B-AC63-6FBE48E669DF}" type="presParOf" srcId="{971C5EE3-9291-485A-9BCA-86B8171952E2}" destId="{733B4197-041E-4582-9DE8-75FCE100917B}" srcOrd="8" destOrd="0" presId="urn:microsoft.com/office/officeart/2005/8/layout/chevron2"/>
    <dgm:cxn modelId="{22F398E1-5D11-4A14-B6BE-77B996D538F0}" type="presParOf" srcId="{733B4197-041E-4582-9DE8-75FCE100917B}" destId="{4AE9A28A-4448-4699-9DDD-D73CDF13AA5C}" srcOrd="0" destOrd="0" presId="urn:microsoft.com/office/officeart/2005/8/layout/chevron2"/>
    <dgm:cxn modelId="{864011C1-8C66-4D94-ACFE-F8F3C9CEFF9A}" type="presParOf" srcId="{733B4197-041E-4582-9DE8-75FCE100917B}" destId="{7531AEC0-EEC2-4D37-B3A7-A919B449D4F7}" srcOrd="1" destOrd="0" presId="urn:microsoft.com/office/officeart/2005/8/layout/chevron2"/>
    <dgm:cxn modelId="{2636E2D4-9B31-4433-BA28-706B7A2F1D42}" type="presParOf" srcId="{971C5EE3-9291-485A-9BCA-86B8171952E2}" destId="{8EE345C7-DA99-4256-970D-5BD4513E6BDF}" srcOrd="9" destOrd="0" presId="urn:microsoft.com/office/officeart/2005/8/layout/chevron2"/>
    <dgm:cxn modelId="{A331157B-D19A-45C1-90FC-845B298424BD}" type="presParOf" srcId="{971C5EE3-9291-485A-9BCA-86B8171952E2}" destId="{0D58397D-803B-4EB7-ADBE-8B53D8C1D5B3}" srcOrd="10" destOrd="0" presId="urn:microsoft.com/office/officeart/2005/8/layout/chevron2"/>
    <dgm:cxn modelId="{FE1658B8-B91A-419A-9E64-A35F8CFEA1D1}" type="presParOf" srcId="{0D58397D-803B-4EB7-ADBE-8B53D8C1D5B3}" destId="{6B7A19C9-8A37-4155-A463-28751F67D826}" srcOrd="0" destOrd="0" presId="urn:microsoft.com/office/officeart/2005/8/layout/chevron2"/>
    <dgm:cxn modelId="{6934908E-C829-4787-A037-DA9EFF86DA57}" type="presParOf" srcId="{0D58397D-803B-4EB7-ADBE-8B53D8C1D5B3}" destId="{FBBAE549-33B1-4C60-971F-6ACBD62F707F}" srcOrd="1" destOrd="0" presId="urn:microsoft.com/office/officeart/2005/8/layout/chevron2"/>
    <dgm:cxn modelId="{BCA76D75-3C9D-4A02-9936-EDC0A0B2D84D}" type="presParOf" srcId="{971C5EE3-9291-485A-9BCA-86B8171952E2}" destId="{85BAAAED-63ED-4EB8-AE11-31AA52BCBC2C}" srcOrd="11" destOrd="0" presId="urn:microsoft.com/office/officeart/2005/8/layout/chevron2"/>
    <dgm:cxn modelId="{5C5C619A-C057-4AA2-BFF5-3C19922D7EFC}" type="presParOf" srcId="{971C5EE3-9291-485A-9BCA-86B8171952E2}" destId="{42B00792-769E-4323-B219-3550AB975F11}" srcOrd="12" destOrd="0" presId="urn:microsoft.com/office/officeart/2005/8/layout/chevron2"/>
    <dgm:cxn modelId="{303E3F75-9CE8-4854-AFF4-A8A6C1A191C7}" type="presParOf" srcId="{42B00792-769E-4323-B219-3550AB975F11}" destId="{1DF98554-20E4-40B4-8BE3-98E1DCAE5AFD}" srcOrd="0" destOrd="0" presId="urn:microsoft.com/office/officeart/2005/8/layout/chevron2"/>
    <dgm:cxn modelId="{1E1C5D71-5125-4F57-BBF1-654EE1BFA37F}" type="presParOf" srcId="{42B00792-769E-4323-B219-3550AB975F11}" destId="{FB2DC3E7-E77D-4D9F-9786-C49A7227767B}" srcOrd="1" destOrd="0" presId="urn:microsoft.com/office/officeart/2005/8/layout/chevron2"/>
    <dgm:cxn modelId="{CA8B9F76-4110-4415-AF3F-F16F977C5CB5}" type="presParOf" srcId="{971C5EE3-9291-485A-9BCA-86B8171952E2}" destId="{E298D306-4248-419B-84A3-AC020BC8C1DB}" srcOrd="13" destOrd="0" presId="urn:microsoft.com/office/officeart/2005/8/layout/chevron2"/>
    <dgm:cxn modelId="{04770FD9-E045-4AFA-ADAD-63449C97D239}" type="presParOf" srcId="{971C5EE3-9291-485A-9BCA-86B8171952E2}" destId="{D2A1A5D8-0163-4533-9107-E1FB907939F2}" srcOrd="14" destOrd="0" presId="urn:microsoft.com/office/officeart/2005/8/layout/chevron2"/>
    <dgm:cxn modelId="{B8062F4F-1A3D-4BFE-B8F1-FE91265CE0A2}" type="presParOf" srcId="{D2A1A5D8-0163-4533-9107-E1FB907939F2}" destId="{9032022B-50E3-45B7-9689-67AE75C6D715}" srcOrd="0" destOrd="0" presId="urn:microsoft.com/office/officeart/2005/8/layout/chevron2"/>
    <dgm:cxn modelId="{72B0B638-BEC2-4164-9FFF-4492089F8D33}" type="presParOf" srcId="{D2A1A5D8-0163-4533-9107-E1FB907939F2}" destId="{1AA5451F-BDA2-4AE9-B10C-64200B610879}" srcOrd="1" destOrd="0" presId="urn:microsoft.com/office/officeart/2005/8/layout/chevron2"/>
    <dgm:cxn modelId="{0EEB30C2-CAD2-48F0-A500-AAA2F346E04F}" type="presParOf" srcId="{971C5EE3-9291-485A-9BCA-86B8171952E2}" destId="{AB701EE3-8C61-413A-95F2-9F9E8170475C}" srcOrd="15" destOrd="0" presId="urn:microsoft.com/office/officeart/2005/8/layout/chevron2"/>
    <dgm:cxn modelId="{F7D9B692-8D43-4D89-B8C1-944A5AF4114D}" type="presParOf" srcId="{971C5EE3-9291-485A-9BCA-86B8171952E2}" destId="{3D1B0D7C-2D73-4D78-912C-B046EC3B7D9D}" srcOrd="16" destOrd="0" presId="urn:microsoft.com/office/officeart/2005/8/layout/chevron2"/>
    <dgm:cxn modelId="{921F31B4-DAE5-4241-8711-625B8BEFAFDE}" type="presParOf" srcId="{3D1B0D7C-2D73-4D78-912C-B046EC3B7D9D}" destId="{EFF9C248-6BC0-4C15-A0E4-36DDBCBFFF15}" srcOrd="0" destOrd="0" presId="urn:microsoft.com/office/officeart/2005/8/layout/chevron2"/>
    <dgm:cxn modelId="{30C08A18-C4FD-4286-9694-F8E7568776D6}" type="presParOf" srcId="{3D1B0D7C-2D73-4D78-912C-B046EC3B7D9D}" destId="{9857E9CD-C489-4A05-97BF-68E8FF8CD6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B5CFEEB-B06E-4980-A57E-474AE13BDE12}">
      <dgm:prSet phldrT="[Text]"/>
      <dgm:spPr/>
      <dgm:t>
        <a:bodyPr/>
        <a:lstStyle/>
        <a:p>
          <a:r>
            <a:rPr lang="en-US" dirty="0" err="1" smtClean="0"/>
            <a:t>Keamanan</a:t>
          </a:r>
          <a:endParaRPr lang="en-US" dirty="0"/>
        </a:p>
      </dgm:t>
    </dgm:pt>
    <dgm:pt modelId="{EAB0543F-F3A1-48EC-AC39-244C031AE387}" type="parTrans" cxnId="{BF832C32-34B2-4A2B-9ED7-B3CC76E15788}">
      <dgm:prSet/>
      <dgm:spPr/>
      <dgm:t>
        <a:bodyPr/>
        <a:lstStyle/>
        <a:p>
          <a:endParaRPr lang="en-US"/>
        </a:p>
      </dgm:t>
    </dgm:pt>
    <dgm:pt modelId="{AB2C1DCF-E48D-44DD-BD18-01FC6574469F}" type="sibTrans" cxnId="{BF832C32-34B2-4A2B-9ED7-B3CC76E15788}">
      <dgm:prSet/>
      <dgm:spPr/>
      <dgm:t>
        <a:bodyPr/>
        <a:lstStyle/>
        <a:p>
          <a:endParaRPr lang="en-US"/>
        </a:p>
      </dgm:t>
    </dgm:pt>
    <dgm:pt modelId="{CAC63691-2B3E-428C-866E-2700FA84C738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accent6">
                  <a:lumMod val="50000"/>
                </a:schemeClr>
              </a:solidFill>
            </a:rPr>
            <a:t>Antisipasi</a:t>
          </a:r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dirty="0" err="1" smtClean="0">
              <a:solidFill>
                <a:schemeClr val="accent6">
                  <a:lumMod val="50000"/>
                </a:schemeClr>
              </a:solidFill>
            </a:rPr>
            <a:t>Polusi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4A7E5D92-B48D-4437-9253-C1B204BA7EBD}" type="parTrans" cxnId="{CEB94218-ACE5-4625-BCEA-FED5C0A8B182}">
      <dgm:prSet/>
      <dgm:spPr/>
      <dgm:t>
        <a:bodyPr/>
        <a:lstStyle/>
        <a:p>
          <a:endParaRPr lang="en-US"/>
        </a:p>
      </dgm:t>
    </dgm:pt>
    <dgm:pt modelId="{9F922EE0-7916-4890-A7DE-EA859CA37C43}" type="sibTrans" cxnId="{CEB94218-ACE5-4625-BCEA-FED5C0A8B182}">
      <dgm:prSet/>
      <dgm:spPr/>
      <dgm:t>
        <a:bodyPr/>
        <a:lstStyle/>
        <a:p>
          <a:endParaRPr lang="en-US"/>
        </a:p>
      </dgm:t>
    </dgm:pt>
    <dgm:pt modelId="{5C9AB283-06EB-4D8B-9B45-79DD7EF287F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 smtClean="0"/>
            <a:t>Efisiensi</a:t>
          </a:r>
          <a:endParaRPr lang="en-US" dirty="0"/>
        </a:p>
      </dgm:t>
    </dgm:pt>
    <dgm:pt modelId="{C50B8D2C-E2A4-4ED8-93D6-5CC22061158F}" type="parTrans" cxnId="{64B779B9-86C1-435E-8620-0DB93A5DEF72}">
      <dgm:prSet/>
      <dgm:spPr/>
      <dgm:t>
        <a:bodyPr/>
        <a:lstStyle/>
        <a:p>
          <a:endParaRPr lang="en-US"/>
        </a:p>
      </dgm:t>
    </dgm:pt>
    <dgm:pt modelId="{926FA152-C4FD-435B-83B7-0B308839B85E}" type="sibTrans" cxnId="{64B779B9-86C1-435E-8620-0DB93A5DEF72}">
      <dgm:prSet/>
      <dgm:spPr/>
      <dgm:t>
        <a:bodyPr/>
        <a:lstStyle/>
        <a:p>
          <a:endParaRPr lang="en-US"/>
        </a:p>
      </dgm:t>
    </dgm:pt>
    <dgm:pt modelId="{90F22034-DBFA-4142-BD5A-EF8EE486CF3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Ruang</a:t>
          </a:r>
          <a:r>
            <a:rPr lang="en-US" dirty="0" smtClean="0"/>
            <a:t> </a:t>
          </a:r>
          <a:r>
            <a:rPr lang="en-US" dirty="0" err="1" smtClean="0"/>
            <a:t>Kinerja</a:t>
          </a:r>
          <a:endParaRPr lang="en-US" dirty="0"/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Pencahayaan</a:t>
          </a:r>
          <a:endParaRPr lang="en-US" dirty="0"/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89DC6490-9650-421E-9E25-17CBB1B667F1}" type="pres">
      <dgm:prSet presAssocID="{BB5CFEEB-B06E-4980-A57E-474AE13BDE12}" presName="composite" presStyleCnt="0"/>
      <dgm:spPr/>
    </dgm:pt>
    <dgm:pt modelId="{62D2E05B-3B21-41E4-9A13-22CD16333816}" type="pres">
      <dgm:prSet presAssocID="{BB5CFEEB-B06E-4980-A57E-474AE13BDE12}" presName="imgShp" presStyleLbl="fgImgPlace1" presStyleIdx="0" presStyleCnt="5"/>
      <dgm:spPr/>
    </dgm:pt>
    <dgm:pt modelId="{7A670456-9D86-465A-99EA-167579523212}" type="pres">
      <dgm:prSet presAssocID="{BB5CFEEB-B06E-4980-A57E-474AE13BDE12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6AD01-F80C-42FB-9AC3-D823BC9AD661}" type="pres">
      <dgm:prSet presAssocID="{AB2C1DCF-E48D-44DD-BD18-01FC6574469F}" presName="spacing" presStyleCnt="0"/>
      <dgm:spPr/>
    </dgm:pt>
    <dgm:pt modelId="{05B72110-284B-4C12-B85E-D80B819A1B56}" type="pres">
      <dgm:prSet presAssocID="{5C9AB283-06EB-4D8B-9B45-79DD7EF287F4}" presName="composite" presStyleCnt="0"/>
      <dgm:spPr/>
    </dgm:pt>
    <dgm:pt modelId="{3DD922B1-933A-4213-B341-31860EB6A2E8}" type="pres">
      <dgm:prSet presAssocID="{5C9AB283-06EB-4D8B-9B45-79DD7EF287F4}" presName="imgShp" presStyleLbl="fgImgPlace1" presStyleIdx="1" presStyleCnt="5"/>
      <dgm:spPr/>
    </dgm:pt>
    <dgm:pt modelId="{12FFB62F-1541-45B9-89E1-DD4EE041D030}" type="pres">
      <dgm:prSet presAssocID="{5C9AB283-06EB-4D8B-9B45-79DD7EF287F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9A21B-2785-4986-BA26-48851730A61B}" type="pres">
      <dgm:prSet presAssocID="{926FA152-C4FD-435B-83B7-0B308839B85E}" presName="spacing" presStyleCnt="0"/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2" presStyleCnt="5"/>
      <dgm:spPr/>
    </dgm:pt>
    <dgm:pt modelId="{0437B0BF-3D7B-4A94-B073-8CF5C11560EB}" type="pres">
      <dgm:prSet presAssocID="{90F22034-DBFA-4142-BD5A-EF8EE486CF3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3" presStyleCnt="5"/>
      <dgm:spPr/>
    </dgm:pt>
    <dgm:pt modelId="{78EB3F51-0A6D-4DAA-90F7-F4150F78360F}" type="pres">
      <dgm:prSet presAssocID="{A0C8B055-C19F-4994-84CF-FB2863624012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3E49-B8EF-4172-A33B-E6C783CC0B23}" type="pres">
      <dgm:prSet presAssocID="{3D812D6E-2B7C-4B90-AFB2-DFEDB04BC589}" presName="spacing" presStyleCnt="0"/>
      <dgm:spPr/>
    </dgm:pt>
    <dgm:pt modelId="{5306F3F5-ABA2-4966-869A-FA53B2AD8ED6}" type="pres">
      <dgm:prSet presAssocID="{CAC63691-2B3E-428C-866E-2700FA84C738}" presName="composite" presStyleCnt="0"/>
      <dgm:spPr/>
    </dgm:pt>
    <dgm:pt modelId="{A08398E7-BB22-4A4F-B17C-774CEECE42F1}" type="pres">
      <dgm:prSet presAssocID="{CAC63691-2B3E-428C-866E-2700FA84C738}" presName="imgShp" presStyleLbl="fgImgPlace1" presStyleIdx="4" presStyleCnt="5"/>
      <dgm:spPr/>
    </dgm:pt>
    <dgm:pt modelId="{EC8D3869-8F61-451A-976C-90E18B7BA39F}" type="pres">
      <dgm:prSet presAssocID="{CAC63691-2B3E-428C-866E-2700FA84C73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D7A48E-E72C-4F71-B4E9-B4155638D928}" type="presOf" srcId="{CAC63691-2B3E-428C-866E-2700FA84C738}" destId="{EC8D3869-8F61-451A-976C-90E18B7BA39F}" srcOrd="0" destOrd="0" presId="urn:microsoft.com/office/officeart/2005/8/layout/vList3"/>
    <dgm:cxn modelId="{BE4EBC0B-54B4-4F79-AEDC-09A8366B632F}" srcId="{6223488E-17D9-42E4-9702-CBE153E62601}" destId="{A0C8B055-C19F-4994-84CF-FB2863624012}" srcOrd="3" destOrd="0" parTransId="{C534DE4C-62F9-43BB-B437-8C5DEB711807}" sibTransId="{3D812D6E-2B7C-4B90-AFB2-DFEDB04BC589}"/>
    <dgm:cxn modelId="{64B779B9-86C1-435E-8620-0DB93A5DEF72}" srcId="{6223488E-17D9-42E4-9702-CBE153E62601}" destId="{5C9AB283-06EB-4D8B-9B45-79DD7EF287F4}" srcOrd="1" destOrd="0" parTransId="{C50B8D2C-E2A4-4ED8-93D6-5CC22061158F}" sibTransId="{926FA152-C4FD-435B-83B7-0B308839B85E}"/>
    <dgm:cxn modelId="{813011A6-55CA-4A66-BB00-49E31A61B040}" type="presOf" srcId="{5C9AB283-06EB-4D8B-9B45-79DD7EF287F4}" destId="{12FFB62F-1541-45B9-89E1-DD4EE041D030}" srcOrd="0" destOrd="0" presId="urn:microsoft.com/office/officeart/2005/8/layout/vList3"/>
    <dgm:cxn modelId="{DA1C760D-F258-4E6D-8496-997EA7D950C1}" type="presOf" srcId="{90F22034-DBFA-4142-BD5A-EF8EE486CF39}" destId="{0437B0BF-3D7B-4A94-B073-8CF5C11560EB}" srcOrd="0" destOrd="0" presId="urn:microsoft.com/office/officeart/2005/8/layout/vList3"/>
    <dgm:cxn modelId="{CEB94218-ACE5-4625-BCEA-FED5C0A8B182}" srcId="{6223488E-17D9-42E4-9702-CBE153E62601}" destId="{CAC63691-2B3E-428C-866E-2700FA84C738}" srcOrd="4" destOrd="0" parTransId="{4A7E5D92-B48D-4437-9253-C1B204BA7EBD}" sibTransId="{9F922EE0-7916-4890-A7DE-EA859CA37C43}"/>
    <dgm:cxn modelId="{8FBF8A34-2EE6-41E9-B2F5-76751EBECED8}" srcId="{6223488E-17D9-42E4-9702-CBE153E62601}" destId="{90F22034-DBFA-4142-BD5A-EF8EE486CF39}" srcOrd="2" destOrd="0" parTransId="{C6D369E1-F7E5-494E-9D3E-5454FF530894}" sibTransId="{47C4B739-F81F-4F48-93D2-BC24D9AEABCC}"/>
    <dgm:cxn modelId="{BF832C32-34B2-4A2B-9ED7-B3CC76E15788}" srcId="{6223488E-17D9-42E4-9702-CBE153E62601}" destId="{BB5CFEEB-B06E-4980-A57E-474AE13BDE12}" srcOrd="0" destOrd="0" parTransId="{EAB0543F-F3A1-48EC-AC39-244C031AE387}" sibTransId="{AB2C1DCF-E48D-44DD-BD18-01FC6574469F}"/>
    <dgm:cxn modelId="{9D5FFA7D-515E-4BA3-ACE7-716A30A21671}" type="presOf" srcId="{A0C8B055-C19F-4994-84CF-FB2863624012}" destId="{78EB3F51-0A6D-4DAA-90F7-F4150F78360F}" srcOrd="0" destOrd="0" presId="urn:microsoft.com/office/officeart/2005/8/layout/vList3"/>
    <dgm:cxn modelId="{5C718C3D-BF3B-4F73-992A-A60F2F24916F}" type="presOf" srcId="{BB5CFEEB-B06E-4980-A57E-474AE13BDE12}" destId="{7A670456-9D86-465A-99EA-167579523212}" srcOrd="0" destOrd="0" presId="urn:microsoft.com/office/officeart/2005/8/layout/vList3"/>
    <dgm:cxn modelId="{CD18EAC6-4DA4-426D-BBF0-46F92A1C760C}" type="presOf" srcId="{6223488E-17D9-42E4-9702-CBE153E62601}" destId="{72905543-D4F0-4E81-B3E7-473BC80CCDBE}" srcOrd="0" destOrd="0" presId="urn:microsoft.com/office/officeart/2005/8/layout/vList3"/>
    <dgm:cxn modelId="{AA517328-FAB9-4EC7-B9A7-6EF88D81301C}" type="presParOf" srcId="{72905543-D4F0-4E81-B3E7-473BC80CCDBE}" destId="{89DC6490-9650-421E-9E25-17CBB1B667F1}" srcOrd="0" destOrd="0" presId="urn:microsoft.com/office/officeart/2005/8/layout/vList3"/>
    <dgm:cxn modelId="{5DE1C3D5-FCDB-4110-8D1B-8954DAB604C5}" type="presParOf" srcId="{89DC6490-9650-421E-9E25-17CBB1B667F1}" destId="{62D2E05B-3B21-41E4-9A13-22CD16333816}" srcOrd="0" destOrd="0" presId="urn:microsoft.com/office/officeart/2005/8/layout/vList3"/>
    <dgm:cxn modelId="{AF50B1E0-0FCC-4807-BBA7-46E677F63A4A}" type="presParOf" srcId="{89DC6490-9650-421E-9E25-17CBB1B667F1}" destId="{7A670456-9D86-465A-99EA-167579523212}" srcOrd="1" destOrd="0" presId="urn:microsoft.com/office/officeart/2005/8/layout/vList3"/>
    <dgm:cxn modelId="{6D93C7D2-1818-4B20-9A0B-A3F6551A2A3C}" type="presParOf" srcId="{72905543-D4F0-4E81-B3E7-473BC80CCDBE}" destId="{BFA6AD01-F80C-42FB-9AC3-D823BC9AD661}" srcOrd="1" destOrd="0" presId="urn:microsoft.com/office/officeart/2005/8/layout/vList3"/>
    <dgm:cxn modelId="{46380662-6AF6-4884-BAB3-45F4C92777B5}" type="presParOf" srcId="{72905543-D4F0-4E81-B3E7-473BC80CCDBE}" destId="{05B72110-284B-4C12-B85E-D80B819A1B56}" srcOrd="2" destOrd="0" presId="urn:microsoft.com/office/officeart/2005/8/layout/vList3"/>
    <dgm:cxn modelId="{3A9DBBC9-6E30-4250-8C18-0BE8B2CEDBA7}" type="presParOf" srcId="{05B72110-284B-4C12-B85E-D80B819A1B56}" destId="{3DD922B1-933A-4213-B341-31860EB6A2E8}" srcOrd="0" destOrd="0" presId="urn:microsoft.com/office/officeart/2005/8/layout/vList3"/>
    <dgm:cxn modelId="{F1B8F1B3-DF95-4F18-9C50-3F5E7BB52008}" type="presParOf" srcId="{05B72110-284B-4C12-B85E-D80B819A1B56}" destId="{12FFB62F-1541-45B9-89E1-DD4EE041D030}" srcOrd="1" destOrd="0" presId="urn:microsoft.com/office/officeart/2005/8/layout/vList3"/>
    <dgm:cxn modelId="{C5D20A24-97D5-4B61-8696-6311015D4289}" type="presParOf" srcId="{72905543-D4F0-4E81-B3E7-473BC80CCDBE}" destId="{4839A21B-2785-4986-BA26-48851730A61B}" srcOrd="3" destOrd="0" presId="urn:microsoft.com/office/officeart/2005/8/layout/vList3"/>
    <dgm:cxn modelId="{E429970A-2CAF-4A12-A006-1347D2ED1538}" type="presParOf" srcId="{72905543-D4F0-4E81-B3E7-473BC80CCDBE}" destId="{AF8E865F-2639-43D3-BDC7-C1908C98CCC6}" srcOrd="4" destOrd="0" presId="urn:microsoft.com/office/officeart/2005/8/layout/vList3"/>
    <dgm:cxn modelId="{20D66207-DFCF-46D3-88A2-4E65B1B84471}" type="presParOf" srcId="{AF8E865F-2639-43D3-BDC7-C1908C98CCC6}" destId="{D02EDAB2-B3D5-472D-A409-6E32FE7BD547}" srcOrd="0" destOrd="0" presId="urn:microsoft.com/office/officeart/2005/8/layout/vList3"/>
    <dgm:cxn modelId="{0440207A-0E49-4278-91C4-9668B613E413}" type="presParOf" srcId="{AF8E865F-2639-43D3-BDC7-C1908C98CCC6}" destId="{0437B0BF-3D7B-4A94-B073-8CF5C11560EB}" srcOrd="1" destOrd="0" presId="urn:microsoft.com/office/officeart/2005/8/layout/vList3"/>
    <dgm:cxn modelId="{1118A2AC-201B-4452-8A3A-5A1F44D6227A}" type="presParOf" srcId="{72905543-D4F0-4E81-B3E7-473BC80CCDBE}" destId="{D2AB9851-A36E-44D6-864B-CAABA4F3D313}" srcOrd="5" destOrd="0" presId="urn:microsoft.com/office/officeart/2005/8/layout/vList3"/>
    <dgm:cxn modelId="{294C8C90-414A-4802-908B-ABEB9EAFD566}" type="presParOf" srcId="{72905543-D4F0-4E81-B3E7-473BC80CCDBE}" destId="{0CFAA635-0F41-4276-BECD-A34ACBFB0D3C}" srcOrd="6" destOrd="0" presId="urn:microsoft.com/office/officeart/2005/8/layout/vList3"/>
    <dgm:cxn modelId="{5CCA123B-63F2-406D-BAFA-C17508BB5E36}" type="presParOf" srcId="{0CFAA635-0F41-4276-BECD-A34ACBFB0D3C}" destId="{850D88A0-8346-499C-9021-EA7180620949}" srcOrd="0" destOrd="0" presId="urn:microsoft.com/office/officeart/2005/8/layout/vList3"/>
    <dgm:cxn modelId="{7620ECCA-6CB5-4905-9238-84372A2DC449}" type="presParOf" srcId="{0CFAA635-0F41-4276-BECD-A34ACBFB0D3C}" destId="{78EB3F51-0A6D-4DAA-90F7-F4150F78360F}" srcOrd="1" destOrd="0" presId="urn:microsoft.com/office/officeart/2005/8/layout/vList3"/>
    <dgm:cxn modelId="{8559C5C0-AC23-47B1-9E3B-B8783D367440}" type="presParOf" srcId="{72905543-D4F0-4E81-B3E7-473BC80CCDBE}" destId="{9B203E49-B8EF-4172-A33B-E6C783CC0B23}" srcOrd="7" destOrd="0" presId="urn:microsoft.com/office/officeart/2005/8/layout/vList3"/>
    <dgm:cxn modelId="{199D9F5B-5964-45C2-8310-0071EF7768D3}" type="presParOf" srcId="{72905543-D4F0-4E81-B3E7-473BC80CCDBE}" destId="{5306F3F5-ABA2-4966-869A-FA53B2AD8ED6}" srcOrd="8" destOrd="0" presId="urn:microsoft.com/office/officeart/2005/8/layout/vList3"/>
    <dgm:cxn modelId="{D7B6A191-B6E3-490D-82E0-35CDB0999E74}" type="presParOf" srcId="{5306F3F5-ABA2-4966-869A-FA53B2AD8ED6}" destId="{A08398E7-BB22-4A4F-B17C-774CEECE42F1}" srcOrd="0" destOrd="0" presId="urn:microsoft.com/office/officeart/2005/8/layout/vList3"/>
    <dgm:cxn modelId="{5418EA57-A7C7-48B4-99D6-28915502611A}" type="presParOf" srcId="{5306F3F5-ABA2-4966-869A-FA53B2AD8ED6}" destId="{EC8D3869-8F61-451A-976C-90E18B7BA3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4EB679-AFF0-4999-B5C8-454D96B3927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6DAC8-CE7B-40A6-866C-39892309C92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Cara </a:t>
          </a:r>
          <a:r>
            <a:rPr lang="en-US" dirty="0" err="1" smtClean="0"/>
            <a:t>Kerja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endParaRPr lang="en-US" dirty="0"/>
        </a:p>
      </dgm:t>
    </dgm:pt>
    <dgm:pt modelId="{0B28E796-54E2-4222-9713-E985BE1C6360}" type="parTrans" cxnId="{2F76BC98-EB1A-43CB-BC38-819A2ED08239}">
      <dgm:prSet/>
      <dgm:spPr/>
      <dgm:t>
        <a:bodyPr/>
        <a:lstStyle/>
        <a:p>
          <a:endParaRPr lang="en-US"/>
        </a:p>
      </dgm:t>
    </dgm:pt>
    <dgm:pt modelId="{D0DF3413-A4D0-44CE-8C0C-39D90C636C5B}" type="sibTrans" cxnId="{2F76BC98-EB1A-43CB-BC38-819A2ED08239}">
      <dgm:prSet/>
      <dgm:spPr/>
      <dgm:t>
        <a:bodyPr/>
        <a:lstStyle/>
        <a:p>
          <a:endParaRPr lang="en-US"/>
        </a:p>
      </dgm:t>
    </dgm:pt>
    <dgm:pt modelId="{93927FFE-0B68-43D4-B5AD-20A48B9FF4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Fixed</a:t>
          </a:r>
          <a:endParaRPr lang="en-US" dirty="0">
            <a:solidFill>
              <a:schemeClr val="tx1"/>
            </a:solidFill>
          </a:endParaRPr>
        </a:p>
      </dgm:t>
    </dgm:pt>
    <dgm:pt modelId="{97DA4D76-B6DA-4745-9423-45067F323DEF}" type="parTrans" cxnId="{DE854BDA-2C6F-47CD-AA96-878F19A1EA29}">
      <dgm:prSet/>
      <dgm:spPr/>
      <dgm:t>
        <a:bodyPr/>
        <a:lstStyle/>
        <a:p>
          <a:endParaRPr lang="en-US"/>
        </a:p>
      </dgm:t>
    </dgm:pt>
    <dgm:pt modelId="{7F44B284-B032-441C-80A5-E70D18105CDB}" type="sibTrans" cxnId="{DE854BDA-2C6F-47CD-AA96-878F19A1EA29}">
      <dgm:prSet/>
      <dgm:spPr/>
      <dgm:t>
        <a:bodyPr/>
        <a:lstStyle/>
        <a:p>
          <a:endParaRPr lang="en-US"/>
        </a:p>
      </dgm:t>
    </dgm:pt>
    <dgm:pt modelId="{259A0CEE-DB72-4CF0-922B-C938DB6655B9}">
      <dgm:prSet phldrT="[Text]"/>
      <dgm:spPr/>
      <dgm:t>
        <a:bodyPr/>
        <a:lstStyle/>
        <a:p>
          <a:r>
            <a:rPr lang="en-US" dirty="0" smtClean="0"/>
            <a:t>Mobile</a:t>
          </a:r>
          <a:endParaRPr lang="en-US" dirty="0"/>
        </a:p>
      </dgm:t>
    </dgm:pt>
    <dgm:pt modelId="{37EA9786-3E2F-4D11-B0B9-7835912D3944}" type="parTrans" cxnId="{EC984AD2-4B03-4D43-A4AB-D5F571C46FCB}">
      <dgm:prSet/>
      <dgm:spPr/>
      <dgm:t>
        <a:bodyPr/>
        <a:lstStyle/>
        <a:p>
          <a:endParaRPr lang="en-US"/>
        </a:p>
      </dgm:t>
    </dgm:pt>
    <dgm:pt modelId="{31E4B1ED-1167-495B-B179-85D04031CE43}" type="sibTrans" cxnId="{EC984AD2-4B03-4D43-A4AB-D5F571C46FCB}">
      <dgm:prSet/>
      <dgm:spPr/>
      <dgm:t>
        <a:bodyPr/>
        <a:lstStyle/>
        <a:p>
          <a:endParaRPr lang="en-US"/>
        </a:p>
      </dgm:t>
    </dgm:pt>
    <dgm:pt modelId="{AC2C4628-8482-4FE4-B097-992C872D53C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Remote</a:t>
          </a:r>
          <a:endParaRPr lang="en-US" dirty="0"/>
        </a:p>
      </dgm:t>
    </dgm:pt>
    <dgm:pt modelId="{CDB932AC-AC68-4AB4-BDAD-F602B9DC50C5}" type="parTrans" cxnId="{D842BE43-A823-45A6-A958-E7FFC013475E}">
      <dgm:prSet/>
      <dgm:spPr/>
      <dgm:t>
        <a:bodyPr/>
        <a:lstStyle/>
        <a:p>
          <a:endParaRPr lang="en-US"/>
        </a:p>
      </dgm:t>
    </dgm:pt>
    <dgm:pt modelId="{85172B25-6A54-498E-88A2-A5AA650F48B1}" type="sibTrans" cxnId="{D842BE43-A823-45A6-A958-E7FFC013475E}">
      <dgm:prSet/>
      <dgm:spPr/>
      <dgm:t>
        <a:bodyPr/>
        <a:lstStyle/>
        <a:p>
          <a:endParaRPr lang="en-US"/>
        </a:p>
      </dgm:t>
    </dgm:pt>
    <dgm:pt modelId="{92B7A011-B182-40B9-903C-5F35E993CE49}" type="pres">
      <dgm:prSet presAssocID="{DB4EB679-AFF0-4999-B5C8-454D96B392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BC1B8-0DF8-4A46-B563-17B62E59D01A}" type="pres">
      <dgm:prSet presAssocID="{F1C6DAC8-CE7B-40A6-866C-39892309C920}" presName="centerShape" presStyleLbl="node0" presStyleIdx="0" presStyleCnt="1" custScaleX="167005"/>
      <dgm:spPr/>
      <dgm:t>
        <a:bodyPr/>
        <a:lstStyle/>
        <a:p>
          <a:endParaRPr lang="en-US"/>
        </a:p>
      </dgm:t>
    </dgm:pt>
    <dgm:pt modelId="{5025E446-A4DD-4786-9399-1E8176CE98F5}" type="pres">
      <dgm:prSet presAssocID="{97DA4D76-B6DA-4745-9423-45067F323DEF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AE4ACBBE-C9B4-440C-A714-69CFF47CC17B}" type="pres">
      <dgm:prSet presAssocID="{93927FFE-0B68-43D4-B5AD-20A48B9FF4C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A6F6C-CD21-4C0D-B0CA-D3AD44F6887C}" type="pres">
      <dgm:prSet presAssocID="{37EA9786-3E2F-4D11-B0B9-7835912D3944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EF60D2BA-F26B-41A5-9554-BC793E244F78}" type="pres">
      <dgm:prSet presAssocID="{259A0CEE-DB72-4CF0-922B-C938DB6655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1D1E8-8A37-4F1D-9B03-9830A96B2B02}" type="pres">
      <dgm:prSet presAssocID="{CDB932AC-AC68-4AB4-BDAD-F602B9DC50C5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4D41DEE-A1D2-47D4-8479-B3F56D106BC4}" type="pres">
      <dgm:prSet presAssocID="{AC2C4628-8482-4FE4-B097-992C872D53C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486BD-2E30-44D7-BE1D-325B28D44549}" type="presOf" srcId="{37EA9786-3E2F-4D11-B0B9-7835912D3944}" destId="{CCCA6F6C-CD21-4C0D-B0CA-D3AD44F6887C}" srcOrd="0" destOrd="0" presId="urn:microsoft.com/office/officeart/2005/8/layout/radial4"/>
    <dgm:cxn modelId="{88B21E00-E2A3-4C84-80CB-C980021C123F}" type="presOf" srcId="{97DA4D76-B6DA-4745-9423-45067F323DEF}" destId="{5025E446-A4DD-4786-9399-1E8176CE98F5}" srcOrd="0" destOrd="0" presId="urn:microsoft.com/office/officeart/2005/8/layout/radial4"/>
    <dgm:cxn modelId="{EC984AD2-4B03-4D43-A4AB-D5F571C46FCB}" srcId="{F1C6DAC8-CE7B-40A6-866C-39892309C920}" destId="{259A0CEE-DB72-4CF0-922B-C938DB6655B9}" srcOrd="1" destOrd="0" parTransId="{37EA9786-3E2F-4D11-B0B9-7835912D3944}" sibTransId="{31E4B1ED-1167-495B-B179-85D04031CE43}"/>
    <dgm:cxn modelId="{DE854BDA-2C6F-47CD-AA96-878F19A1EA29}" srcId="{F1C6DAC8-CE7B-40A6-866C-39892309C920}" destId="{93927FFE-0B68-43D4-B5AD-20A48B9FF4CA}" srcOrd="0" destOrd="0" parTransId="{97DA4D76-B6DA-4745-9423-45067F323DEF}" sibTransId="{7F44B284-B032-441C-80A5-E70D18105CDB}"/>
    <dgm:cxn modelId="{BD8B3667-7C9C-4E8B-9EBB-80A015B6D804}" type="presOf" srcId="{F1C6DAC8-CE7B-40A6-866C-39892309C920}" destId="{172BC1B8-0DF8-4A46-B563-17B62E59D01A}" srcOrd="0" destOrd="0" presId="urn:microsoft.com/office/officeart/2005/8/layout/radial4"/>
    <dgm:cxn modelId="{D842BE43-A823-45A6-A958-E7FFC013475E}" srcId="{F1C6DAC8-CE7B-40A6-866C-39892309C920}" destId="{AC2C4628-8482-4FE4-B097-992C872D53CE}" srcOrd="2" destOrd="0" parTransId="{CDB932AC-AC68-4AB4-BDAD-F602B9DC50C5}" sibTransId="{85172B25-6A54-498E-88A2-A5AA650F48B1}"/>
    <dgm:cxn modelId="{83B2DDA7-7121-4DC2-825A-8266A95340C1}" type="presOf" srcId="{93927FFE-0B68-43D4-B5AD-20A48B9FF4CA}" destId="{AE4ACBBE-C9B4-440C-A714-69CFF47CC17B}" srcOrd="0" destOrd="0" presId="urn:microsoft.com/office/officeart/2005/8/layout/radial4"/>
    <dgm:cxn modelId="{CC526D94-9183-4713-840B-07FE65C650DA}" type="presOf" srcId="{259A0CEE-DB72-4CF0-922B-C938DB6655B9}" destId="{EF60D2BA-F26B-41A5-9554-BC793E244F78}" srcOrd="0" destOrd="0" presId="urn:microsoft.com/office/officeart/2005/8/layout/radial4"/>
    <dgm:cxn modelId="{82252B10-42F1-4FB2-A2F6-8F8CFB76C028}" type="presOf" srcId="{DB4EB679-AFF0-4999-B5C8-454D96B39272}" destId="{92B7A011-B182-40B9-903C-5F35E993CE49}" srcOrd="0" destOrd="0" presId="urn:microsoft.com/office/officeart/2005/8/layout/radial4"/>
    <dgm:cxn modelId="{B721C606-CB88-4D27-BCD6-77384288CA8A}" type="presOf" srcId="{AC2C4628-8482-4FE4-B097-992C872D53CE}" destId="{94D41DEE-A1D2-47D4-8479-B3F56D106BC4}" srcOrd="0" destOrd="0" presId="urn:microsoft.com/office/officeart/2005/8/layout/radial4"/>
    <dgm:cxn modelId="{5E3E90B7-CE08-4642-B7F0-C421EC102F68}" type="presOf" srcId="{CDB932AC-AC68-4AB4-BDAD-F602B9DC50C5}" destId="{BD91D1E8-8A37-4F1D-9B03-9830A96B2B02}" srcOrd="0" destOrd="0" presId="urn:microsoft.com/office/officeart/2005/8/layout/radial4"/>
    <dgm:cxn modelId="{2F76BC98-EB1A-43CB-BC38-819A2ED08239}" srcId="{DB4EB679-AFF0-4999-B5C8-454D96B39272}" destId="{F1C6DAC8-CE7B-40A6-866C-39892309C920}" srcOrd="0" destOrd="0" parTransId="{0B28E796-54E2-4222-9713-E985BE1C6360}" sibTransId="{D0DF3413-A4D0-44CE-8C0C-39D90C636C5B}"/>
    <dgm:cxn modelId="{290F8CF7-2D9A-4212-AA0D-A242FF32FB50}" type="presParOf" srcId="{92B7A011-B182-40B9-903C-5F35E993CE49}" destId="{172BC1B8-0DF8-4A46-B563-17B62E59D01A}" srcOrd="0" destOrd="0" presId="urn:microsoft.com/office/officeart/2005/8/layout/radial4"/>
    <dgm:cxn modelId="{E5583A18-4F65-43E1-8F9C-020BEC389A9E}" type="presParOf" srcId="{92B7A011-B182-40B9-903C-5F35E993CE49}" destId="{5025E446-A4DD-4786-9399-1E8176CE98F5}" srcOrd="1" destOrd="0" presId="urn:microsoft.com/office/officeart/2005/8/layout/radial4"/>
    <dgm:cxn modelId="{970E6D48-2D25-4EE2-BDB4-88C2EA8EE557}" type="presParOf" srcId="{92B7A011-B182-40B9-903C-5F35E993CE49}" destId="{AE4ACBBE-C9B4-440C-A714-69CFF47CC17B}" srcOrd="2" destOrd="0" presId="urn:microsoft.com/office/officeart/2005/8/layout/radial4"/>
    <dgm:cxn modelId="{714F419C-19EF-455A-911D-B3E8110B4A2D}" type="presParOf" srcId="{92B7A011-B182-40B9-903C-5F35E993CE49}" destId="{CCCA6F6C-CD21-4C0D-B0CA-D3AD44F6887C}" srcOrd="3" destOrd="0" presId="urn:microsoft.com/office/officeart/2005/8/layout/radial4"/>
    <dgm:cxn modelId="{67FF2EDB-8E9F-4DE1-9DA5-F1DA3F5C7FE9}" type="presParOf" srcId="{92B7A011-B182-40B9-903C-5F35E993CE49}" destId="{EF60D2BA-F26B-41A5-9554-BC793E244F78}" srcOrd="4" destOrd="0" presId="urn:microsoft.com/office/officeart/2005/8/layout/radial4"/>
    <dgm:cxn modelId="{3B642822-75FA-4DC0-9D15-3AC874BBDDBE}" type="presParOf" srcId="{92B7A011-B182-40B9-903C-5F35E993CE49}" destId="{BD91D1E8-8A37-4F1D-9B03-9830A96B2B02}" srcOrd="5" destOrd="0" presId="urn:microsoft.com/office/officeart/2005/8/layout/radial4"/>
    <dgm:cxn modelId="{15FA312C-2442-4D2D-BE89-0396372DAD6B}" type="presParOf" srcId="{92B7A011-B182-40B9-903C-5F35E993CE49}" destId="{94D41DEE-A1D2-47D4-8479-B3F56D106BC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A8515D-08A6-4D2D-AFE9-3723F227175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FD08608-0C83-4DF4-B55A-5FCBFAC249B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b="1" dirty="0" err="1" smtClean="0">
              <a:solidFill>
                <a:schemeClr val="tx1"/>
              </a:solidFill>
            </a:rPr>
            <a:t>WorksStation</a:t>
          </a:r>
          <a:r>
            <a:rPr lang="en-US" sz="1800" b="1" dirty="0" smtClean="0">
              <a:solidFill>
                <a:schemeClr val="tx1"/>
              </a:solidFill>
            </a:rPr>
            <a:t> </a:t>
          </a:r>
          <a:r>
            <a:rPr lang="en-US" sz="1400" dirty="0" smtClean="0">
              <a:solidFill>
                <a:schemeClr val="tx1"/>
              </a:solidFill>
            </a:rPr>
            <a:t>: </a:t>
          </a:r>
          <a:r>
            <a:rPr lang="en-US" sz="2000" dirty="0" err="1" smtClean="0">
              <a:solidFill>
                <a:schemeClr val="tx1"/>
              </a:solidFill>
            </a:rPr>
            <a:t>sistem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komputer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termasuk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mebeler</a:t>
          </a:r>
          <a:r>
            <a:rPr lang="en-US" sz="2000" dirty="0" smtClean="0">
              <a:solidFill>
                <a:schemeClr val="tx1"/>
              </a:solidFill>
            </a:rPr>
            <a:t> yang </a:t>
          </a:r>
          <a:r>
            <a:rPr lang="en-US" sz="2000" dirty="0" err="1" smtClean="0">
              <a:solidFill>
                <a:schemeClr val="tx1"/>
              </a:solidFill>
            </a:rPr>
            <a:t>digunakan</a:t>
          </a:r>
          <a:r>
            <a:rPr lang="en-US" sz="2000" dirty="0" smtClean="0">
              <a:solidFill>
                <a:schemeClr val="tx1"/>
              </a:solidFill>
            </a:rPr>
            <a:t>, </a:t>
          </a:r>
          <a:r>
            <a:rPr lang="en-US" sz="2000" dirty="0" err="1" smtClean="0">
              <a:solidFill>
                <a:schemeClr val="tx1"/>
              </a:solidFill>
            </a:rPr>
            <a:t>misalny</a:t>
          </a:r>
          <a:r>
            <a:rPr lang="en-US" sz="2000" dirty="0" smtClean="0">
              <a:solidFill>
                <a:schemeClr val="tx1"/>
              </a:solidFill>
            </a:rPr>
            <a:t>: </a:t>
          </a:r>
          <a:r>
            <a:rPr lang="en-US" sz="2000" dirty="0" err="1" smtClean="0">
              <a:solidFill>
                <a:schemeClr val="tx1"/>
              </a:solidFill>
            </a:rPr>
            <a:t>kursi</a:t>
          </a:r>
          <a:r>
            <a:rPr lang="en-US" sz="2000" dirty="0" smtClean="0">
              <a:solidFill>
                <a:schemeClr val="tx1"/>
              </a:solidFill>
            </a:rPr>
            <a:t>, </a:t>
          </a:r>
          <a:r>
            <a:rPr lang="en-US" sz="2000" dirty="0" err="1" smtClean="0">
              <a:solidFill>
                <a:schemeClr val="tx1"/>
              </a:solidFill>
            </a:rPr>
            <a:t>meja</a:t>
          </a:r>
          <a:endParaRPr lang="en-US" sz="2000" dirty="0"/>
        </a:p>
      </dgm:t>
    </dgm:pt>
    <dgm:pt modelId="{84BE4186-BF9E-4A41-9D48-9A16FD6692DC}" type="parTrans" cxnId="{16FFD0AE-D806-4ED8-9AEC-76A82C8E00B2}">
      <dgm:prSet/>
      <dgm:spPr/>
      <dgm:t>
        <a:bodyPr/>
        <a:lstStyle/>
        <a:p>
          <a:endParaRPr lang="en-US"/>
        </a:p>
      </dgm:t>
    </dgm:pt>
    <dgm:pt modelId="{1BC5458E-735B-4EE8-8A97-F9BE9E601783}" type="sibTrans" cxnId="{16FFD0AE-D806-4ED8-9AEC-76A82C8E00B2}">
      <dgm:prSet/>
      <dgm:spPr/>
      <dgm:t>
        <a:bodyPr/>
        <a:lstStyle/>
        <a:p>
          <a:endParaRPr lang="en-US"/>
        </a:p>
      </dgm:t>
    </dgm:pt>
    <dgm:pt modelId="{5AD7D39A-317E-40FF-846A-4E24EBC33561}" type="pres">
      <dgm:prSet presAssocID="{E4A8515D-08A6-4D2D-AFE9-3723F227175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4AF6D20-6396-4837-92AC-C077724E7E0A}" type="pres">
      <dgm:prSet presAssocID="{2FD08608-0C83-4DF4-B55A-5FCBFAC249B9}" presName="gear1" presStyleLbl="node1" presStyleIdx="0" presStyleCnt="1" custScaleX="175000" custScaleY="163637" custLinFactNeighborX="-1136" custLinFactNeighborY="-56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4CA17-E6A9-40F7-AA86-151C3A3D12B5}" type="pres">
      <dgm:prSet presAssocID="{2FD08608-0C83-4DF4-B55A-5FCBFAC249B9}" presName="gear1srcNode" presStyleLbl="node1" presStyleIdx="0" presStyleCnt="1"/>
      <dgm:spPr/>
      <dgm:t>
        <a:bodyPr/>
        <a:lstStyle/>
        <a:p>
          <a:endParaRPr lang="en-US"/>
        </a:p>
      </dgm:t>
    </dgm:pt>
    <dgm:pt modelId="{10D76554-5A67-4157-8511-B1C4BF6EBF2B}" type="pres">
      <dgm:prSet presAssocID="{2FD08608-0C83-4DF4-B55A-5FCBFAC249B9}" presName="gear1dstNode" presStyleLbl="node1" presStyleIdx="0" presStyleCnt="1"/>
      <dgm:spPr/>
      <dgm:t>
        <a:bodyPr/>
        <a:lstStyle/>
        <a:p>
          <a:endParaRPr lang="en-US"/>
        </a:p>
      </dgm:t>
    </dgm:pt>
    <dgm:pt modelId="{36EC49F3-8C46-46C4-849B-137768654C75}" type="pres">
      <dgm:prSet presAssocID="{1BC5458E-735B-4EE8-8A97-F9BE9E601783}" presName="connector1" presStyleLbl="sibTrans2D1" presStyleIdx="0" presStyleCnt="1" custLinFactNeighborX="-4543" custLinFactNeighborY="-6819"/>
      <dgm:spPr/>
      <dgm:t>
        <a:bodyPr/>
        <a:lstStyle/>
        <a:p>
          <a:endParaRPr lang="en-US"/>
        </a:p>
      </dgm:t>
    </dgm:pt>
  </dgm:ptLst>
  <dgm:cxnLst>
    <dgm:cxn modelId="{16FFD0AE-D806-4ED8-9AEC-76A82C8E00B2}" srcId="{E4A8515D-08A6-4D2D-AFE9-3723F2271750}" destId="{2FD08608-0C83-4DF4-B55A-5FCBFAC249B9}" srcOrd="0" destOrd="0" parTransId="{84BE4186-BF9E-4A41-9D48-9A16FD6692DC}" sibTransId="{1BC5458E-735B-4EE8-8A97-F9BE9E601783}"/>
    <dgm:cxn modelId="{F0B61702-70CE-4267-B4F0-56B6A727A8EB}" type="presOf" srcId="{2FD08608-0C83-4DF4-B55A-5FCBFAC249B9}" destId="{4024CA17-E6A9-40F7-AA86-151C3A3D12B5}" srcOrd="1" destOrd="0" presId="urn:microsoft.com/office/officeart/2005/8/layout/gear1"/>
    <dgm:cxn modelId="{F84E7E8A-0E43-495D-A812-F6BBCF7A2358}" type="presOf" srcId="{1BC5458E-735B-4EE8-8A97-F9BE9E601783}" destId="{36EC49F3-8C46-46C4-849B-137768654C75}" srcOrd="0" destOrd="0" presId="urn:microsoft.com/office/officeart/2005/8/layout/gear1"/>
    <dgm:cxn modelId="{8EB265DC-04BF-4D52-B729-D567A65466A1}" type="presOf" srcId="{2FD08608-0C83-4DF4-B55A-5FCBFAC249B9}" destId="{10D76554-5A67-4157-8511-B1C4BF6EBF2B}" srcOrd="2" destOrd="0" presId="urn:microsoft.com/office/officeart/2005/8/layout/gear1"/>
    <dgm:cxn modelId="{0814232F-E82E-4B61-84F5-1A01CE90ACC0}" type="presOf" srcId="{E4A8515D-08A6-4D2D-AFE9-3723F2271750}" destId="{5AD7D39A-317E-40FF-846A-4E24EBC33561}" srcOrd="0" destOrd="0" presId="urn:microsoft.com/office/officeart/2005/8/layout/gear1"/>
    <dgm:cxn modelId="{38204EBB-584E-470A-A0B8-672D16E67E7B}" type="presOf" srcId="{2FD08608-0C83-4DF4-B55A-5FCBFAC249B9}" destId="{74AF6D20-6396-4837-92AC-C077724E7E0A}" srcOrd="0" destOrd="0" presId="urn:microsoft.com/office/officeart/2005/8/layout/gear1"/>
    <dgm:cxn modelId="{A3FD0B2B-B5F0-459A-812B-A83BE058A522}" type="presParOf" srcId="{5AD7D39A-317E-40FF-846A-4E24EBC33561}" destId="{74AF6D20-6396-4837-92AC-C077724E7E0A}" srcOrd="0" destOrd="0" presId="urn:microsoft.com/office/officeart/2005/8/layout/gear1"/>
    <dgm:cxn modelId="{7255A79B-74FD-4D80-9D00-2B4B18094F4D}" type="presParOf" srcId="{5AD7D39A-317E-40FF-846A-4E24EBC33561}" destId="{4024CA17-E6A9-40F7-AA86-151C3A3D12B5}" srcOrd="1" destOrd="0" presId="urn:microsoft.com/office/officeart/2005/8/layout/gear1"/>
    <dgm:cxn modelId="{CEEC31D8-EE20-4292-A740-3239C8F76DB3}" type="presParOf" srcId="{5AD7D39A-317E-40FF-846A-4E24EBC33561}" destId="{10D76554-5A67-4157-8511-B1C4BF6EBF2B}" srcOrd="2" destOrd="0" presId="urn:microsoft.com/office/officeart/2005/8/layout/gear1"/>
    <dgm:cxn modelId="{7A3BF538-4609-4B4C-8339-482A96BD0DAA}" type="presParOf" srcId="{5AD7D39A-317E-40FF-846A-4E24EBC33561}" destId="{36EC49F3-8C46-46C4-849B-137768654C75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4EB679-AFF0-4999-B5C8-454D96B3927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6DAC8-CE7B-40A6-866C-39892309C92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 err="1" smtClean="0">
              <a:solidFill>
                <a:schemeClr val="accent6">
                  <a:lumMod val="50000"/>
                </a:schemeClr>
              </a:solidFill>
            </a:rPr>
            <a:t>Aspek</a:t>
          </a:r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6">
                  <a:lumMod val="50000"/>
                </a:schemeClr>
              </a:solidFill>
            </a:rPr>
            <a:t>Kesehatan</a:t>
          </a:r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 di Workstation</a:t>
          </a:r>
          <a:endParaRPr 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0B28E796-54E2-4222-9713-E985BE1C6360}" type="parTrans" cxnId="{2F76BC98-EB1A-43CB-BC38-819A2ED08239}">
      <dgm:prSet/>
      <dgm:spPr/>
      <dgm:t>
        <a:bodyPr/>
        <a:lstStyle/>
        <a:p>
          <a:endParaRPr lang="en-US"/>
        </a:p>
      </dgm:t>
    </dgm:pt>
    <dgm:pt modelId="{D0DF3413-A4D0-44CE-8C0C-39D90C636C5B}" type="sibTrans" cxnId="{2F76BC98-EB1A-43CB-BC38-819A2ED08239}">
      <dgm:prSet/>
      <dgm:spPr/>
      <dgm:t>
        <a:bodyPr/>
        <a:lstStyle/>
        <a:p>
          <a:endParaRPr lang="en-US"/>
        </a:p>
      </dgm:t>
    </dgm:pt>
    <dgm:pt modelId="{93927FFE-0B68-43D4-B5AD-20A48B9FF4C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Beban</a:t>
          </a:r>
          <a:r>
            <a:rPr lang="en-US" dirty="0" smtClean="0">
              <a:solidFill>
                <a:schemeClr val="tx1"/>
              </a:solidFill>
            </a:rPr>
            <a:t> Visual</a:t>
          </a:r>
          <a:endParaRPr lang="en-US" dirty="0">
            <a:solidFill>
              <a:schemeClr val="tx1"/>
            </a:solidFill>
          </a:endParaRPr>
        </a:p>
      </dgm:t>
    </dgm:pt>
    <dgm:pt modelId="{97DA4D76-B6DA-4745-9423-45067F323DEF}" type="parTrans" cxnId="{DE854BDA-2C6F-47CD-AA96-878F19A1EA29}">
      <dgm:prSet/>
      <dgm:spPr/>
      <dgm:t>
        <a:bodyPr/>
        <a:lstStyle/>
        <a:p>
          <a:endParaRPr lang="en-US"/>
        </a:p>
      </dgm:t>
    </dgm:pt>
    <dgm:pt modelId="{7F44B284-B032-441C-80A5-E70D18105CDB}" type="sibTrans" cxnId="{DE854BDA-2C6F-47CD-AA96-878F19A1EA29}">
      <dgm:prSet/>
      <dgm:spPr/>
      <dgm:t>
        <a:bodyPr/>
        <a:lstStyle/>
        <a:p>
          <a:endParaRPr lang="en-US"/>
        </a:p>
      </dgm:t>
    </dgm:pt>
    <dgm:pt modelId="{259A0CEE-DB72-4CF0-922B-C938DB6655B9}">
      <dgm:prSet phldrT="[Text]"/>
      <dgm:spPr/>
      <dgm:t>
        <a:bodyPr/>
        <a:lstStyle/>
        <a:p>
          <a:r>
            <a:rPr lang="en-US" dirty="0" err="1" smtClean="0"/>
            <a:t>Beban</a:t>
          </a:r>
          <a:r>
            <a:rPr lang="en-US" dirty="0" smtClean="0"/>
            <a:t> </a:t>
          </a:r>
          <a:r>
            <a:rPr lang="en-US" dirty="0" err="1" smtClean="0"/>
            <a:t>Otot</a:t>
          </a:r>
          <a:endParaRPr lang="en-US" dirty="0"/>
        </a:p>
      </dgm:t>
    </dgm:pt>
    <dgm:pt modelId="{37EA9786-3E2F-4D11-B0B9-7835912D3944}" type="parTrans" cxnId="{EC984AD2-4B03-4D43-A4AB-D5F571C46FCB}">
      <dgm:prSet/>
      <dgm:spPr/>
      <dgm:t>
        <a:bodyPr/>
        <a:lstStyle/>
        <a:p>
          <a:endParaRPr lang="en-US"/>
        </a:p>
      </dgm:t>
    </dgm:pt>
    <dgm:pt modelId="{31E4B1ED-1167-495B-B179-85D04031CE43}" type="sibTrans" cxnId="{EC984AD2-4B03-4D43-A4AB-D5F571C46FCB}">
      <dgm:prSet/>
      <dgm:spPr/>
      <dgm:t>
        <a:bodyPr/>
        <a:lstStyle/>
        <a:p>
          <a:endParaRPr lang="en-US"/>
        </a:p>
      </dgm:t>
    </dgm:pt>
    <dgm:pt modelId="{AC2C4628-8482-4FE4-B097-992C872D53CE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err="1" smtClean="0"/>
            <a:t>Beban</a:t>
          </a:r>
          <a:r>
            <a:rPr lang="en-US" dirty="0" smtClean="0"/>
            <a:t> </a:t>
          </a:r>
          <a:r>
            <a:rPr lang="en-US" dirty="0" err="1" smtClean="0"/>
            <a:t>Postur</a:t>
          </a:r>
          <a:r>
            <a:rPr lang="en-US" dirty="0" smtClean="0"/>
            <a:t> </a:t>
          </a:r>
          <a:r>
            <a:rPr lang="en-US" dirty="0" err="1" smtClean="0"/>
            <a:t>Tubuh</a:t>
          </a:r>
          <a:endParaRPr lang="en-US" dirty="0"/>
        </a:p>
      </dgm:t>
    </dgm:pt>
    <dgm:pt modelId="{CDB932AC-AC68-4AB4-BDAD-F602B9DC50C5}" type="parTrans" cxnId="{D842BE43-A823-45A6-A958-E7FFC013475E}">
      <dgm:prSet/>
      <dgm:spPr/>
      <dgm:t>
        <a:bodyPr/>
        <a:lstStyle/>
        <a:p>
          <a:endParaRPr lang="en-US"/>
        </a:p>
      </dgm:t>
    </dgm:pt>
    <dgm:pt modelId="{85172B25-6A54-498E-88A2-A5AA650F48B1}" type="sibTrans" cxnId="{D842BE43-A823-45A6-A958-E7FFC013475E}">
      <dgm:prSet/>
      <dgm:spPr/>
      <dgm:t>
        <a:bodyPr/>
        <a:lstStyle/>
        <a:p>
          <a:endParaRPr lang="en-US"/>
        </a:p>
      </dgm:t>
    </dgm:pt>
    <dgm:pt modelId="{7214A011-E093-4ED0-B3A9-BEAABD55717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Beban</a:t>
          </a:r>
          <a:r>
            <a:rPr lang="en-US" dirty="0" smtClean="0"/>
            <a:t> mental</a:t>
          </a:r>
          <a:endParaRPr lang="en-US" dirty="0"/>
        </a:p>
      </dgm:t>
    </dgm:pt>
    <dgm:pt modelId="{D76AB7A1-5240-4D59-BEE4-037DD5438532}" type="parTrans" cxnId="{4CFDCC4C-5E2A-4824-8FE7-A0BF4EB19D81}">
      <dgm:prSet/>
      <dgm:spPr/>
      <dgm:t>
        <a:bodyPr/>
        <a:lstStyle/>
        <a:p>
          <a:endParaRPr lang="en-US"/>
        </a:p>
      </dgm:t>
    </dgm:pt>
    <dgm:pt modelId="{1B7AD9EA-7F2D-4AE2-83C2-2B6492C159A7}" type="sibTrans" cxnId="{4CFDCC4C-5E2A-4824-8FE7-A0BF4EB19D81}">
      <dgm:prSet/>
      <dgm:spPr/>
      <dgm:t>
        <a:bodyPr/>
        <a:lstStyle/>
        <a:p>
          <a:endParaRPr lang="en-US"/>
        </a:p>
      </dgm:t>
    </dgm:pt>
    <dgm:pt modelId="{92B7A011-B182-40B9-903C-5F35E993CE49}" type="pres">
      <dgm:prSet presAssocID="{DB4EB679-AFF0-4999-B5C8-454D96B392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2BC1B8-0DF8-4A46-B563-17B62E59D01A}" type="pres">
      <dgm:prSet presAssocID="{F1C6DAC8-CE7B-40A6-866C-39892309C920}" presName="centerShape" presStyleLbl="node0" presStyleIdx="0" presStyleCnt="1" custScaleX="167005"/>
      <dgm:spPr/>
      <dgm:t>
        <a:bodyPr/>
        <a:lstStyle/>
        <a:p>
          <a:endParaRPr lang="en-US"/>
        </a:p>
      </dgm:t>
    </dgm:pt>
    <dgm:pt modelId="{5025E446-A4DD-4786-9399-1E8176CE98F5}" type="pres">
      <dgm:prSet presAssocID="{97DA4D76-B6DA-4745-9423-45067F323DEF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AE4ACBBE-C9B4-440C-A714-69CFF47CC17B}" type="pres">
      <dgm:prSet presAssocID="{93927FFE-0B68-43D4-B5AD-20A48B9FF4CA}" presName="node" presStyleLbl="node1" presStyleIdx="0" presStyleCnt="4" custRadScaleRad="108219" custRadScaleInc="4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A6F6C-CD21-4C0D-B0CA-D3AD44F6887C}" type="pres">
      <dgm:prSet presAssocID="{37EA9786-3E2F-4D11-B0B9-7835912D3944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EF60D2BA-F26B-41A5-9554-BC793E244F78}" type="pres">
      <dgm:prSet presAssocID="{259A0CEE-DB72-4CF0-922B-C938DB6655B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1D1E8-8A37-4F1D-9B03-9830A96B2B02}" type="pres">
      <dgm:prSet presAssocID="{CDB932AC-AC68-4AB4-BDAD-F602B9DC50C5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94D41DEE-A1D2-47D4-8479-B3F56D106BC4}" type="pres">
      <dgm:prSet presAssocID="{AC2C4628-8482-4FE4-B097-992C872D53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20017-F301-453E-88A7-BC776F0F5ECA}" type="pres">
      <dgm:prSet presAssocID="{D76AB7A1-5240-4D59-BEE4-037DD5438532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29290129-6816-4DDC-BC24-B819D968609D}" type="pres">
      <dgm:prSet presAssocID="{7214A011-E093-4ED0-B3A9-BEAABD55717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854BDA-2C6F-47CD-AA96-878F19A1EA29}" srcId="{F1C6DAC8-CE7B-40A6-866C-39892309C920}" destId="{93927FFE-0B68-43D4-B5AD-20A48B9FF4CA}" srcOrd="0" destOrd="0" parTransId="{97DA4D76-B6DA-4745-9423-45067F323DEF}" sibTransId="{7F44B284-B032-441C-80A5-E70D18105CDB}"/>
    <dgm:cxn modelId="{4CFDCC4C-5E2A-4824-8FE7-A0BF4EB19D81}" srcId="{F1C6DAC8-CE7B-40A6-866C-39892309C920}" destId="{7214A011-E093-4ED0-B3A9-BEAABD557178}" srcOrd="3" destOrd="0" parTransId="{D76AB7A1-5240-4D59-BEE4-037DD5438532}" sibTransId="{1B7AD9EA-7F2D-4AE2-83C2-2B6492C159A7}"/>
    <dgm:cxn modelId="{0F1C14A4-CE4C-4176-83F2-4A5AA57DB9E4}" type="presOf" srcId="{37EA9786-3E2F-4D11-B0B9-7835912D3944}" destId="{CCCA6F6C-CD21-4C0D-B0CA-D3AD44F6887C}" srcOrd="0" destOrd="0" presId="urn:microsoft.com/office/officeart/2005/8/layout/radial4"/>
    <dgm:cxn modelId="{6E7F6474-5089-4988-9CBD-BA012F3CA577}" type="presOf" srcId="{F1C6DAC8-CE7B-40A6-866C-39892309C920}" destId="{172BC1B8-0DF8-4A46-B563-17B62E59D01A}" srcOrd="0" destOrd="0" presId="urn:microsoft.com/office/officeart/2005/8/layout/radial4"/>
    <dgm:cxn modelId="{2F4CEEA3-8988-417C-8D52-C4B87340482E}" type="presOf" srcId="{259A0CEE-DB72-4CF0-922B-C938DB6655B9}" destId="{EF60D2BA-F26B-41A5-9554-BC793E244F78}" srcOrd="0" destOrd="0" presId="urn:microsoft.com/office/officeart/2005/8/layout/radial4"/>
    <dgm:cxn modelId="{AA46E348-886B-41E7-B9E1-251A72747BC7}" type="presOf" srcId="{93927FFE-0B68-43D4-B5AD-20A48B9FF4CA}" destId="{AE4ACBBE-C9B4-440C-A714-69CFF47CC17B}" srcOrd="0" destOrd="0" presId="urn:microsoft.com/office/officeart/2005/8/layout/radial4"/>
    <dgm:cxn modelId="{98A68435-99E8-452C-9F17-0A5223204347}" type="presOf" srcId="{D76AB7A1-5240-4D59-BEE4-037DD5438532}" destId="{CD320017-F301-453E-88A7-BC776F0F5ECA}" srcOrd="0" destOrd="0" presId="urn:microsoft.com/office/officeart/2005/8/layout/radial4"/>
    <dgm:cxn modelId="{EC984AD2-4B03-4D43-A4AB-D5F571C46FCB}" srcId="{F1C6DAC8-CE7B-40A6-866C-39892309C920}" destId="{259A0CEE-DB72-4CF0-922B-C938DB6655B9}" srcOrd="1" destOrd="0" parTransId="{37EA9786-3E2F-4D11-B0B9-7835912D3944}" sibTransId="{31E4B1ED-1167-495B-B179-85D04031CE43}"/>
    <dgm:cxn modelId="{5287F1E0-7E95-49EF-93AF-D315F8133587}" type="presOf" srcId="{7214A011-E093-4ED0-B3A9-BEAABD557178}" destId="{29290129-6816-4DDC-BC24-B819D968609D}" srcOrd="0" destOrd="0" presId="urn:microsoft.com/office/officeart/2005/8/layout/radial4"/>
    <dgm:cxn modelId="{258B8B30-3DE3-431E-85DC-8AEB7C19143A}" type="presOf" srcId="{97DA4D76-B6DA-4745-9423-45067F323DEF}" destId="{5025E446-A4DD-4786-9399-1E8176CE98F5}" srcOrd="0" destOrd="0" presId="urn:microsoft.com/office/officeart/2005/8/layout/radial4"/>
    <dgm:cxn modelId="{2F76BC98-EB1A-43CB-BC38-819A2ED08239}" srcId="{DB4EB679-AFF0-4999-B5C8-454D96B39272}" destId="{F1C6DAC8-CE7B-40A6-866C-39892309C920}" srcOrd="0" destOrd="0" parTransId="{0B28E796-54E2-4222-9713-E985BE1C6360}" sibTransId="{D0DF3413-A4D0-44CE-8C0C-39D90C636C5B}"/>
    <dgm:cxn modelId="{E4B2B6FD-ABA0-47D9-ACC8-119F7BAFA53D}" type="presOf" srcId="{DB4EB679-AFF0-4999-B5C8-454D96B39272}" destId="{92B7A011-B182-40B9-903C-5F35E993CE49}" srcOrd="0" destOrd="0" presId="urn:microsoft.com/office/officeart/2005/8/layout/radial4"/>
    <dgm:cxn modelId="{D842BE43-A823-45A6-A958-E7FFC013475E}" srcId="{F1C6DAC8-CE7B-40A6-866C-39892309C920}" destId="{AC2C4628-8482-4FE4-B097-992C872D53CE}" srcOrd="2" destOrd="0" parTransId="{CDB932AC-AC68-4AB4-BDAD-F602B9DC50C5}" sibTransId="{85172B25-6A54-498E-88A2-A5AA650F48B1}"/>
    <dgm:cxn modelId="{3C305541-A2BF-4F4A-95C0-7EE2E7F6A26E}" type="presOf" srcId="{CDB932AC-AC68-4AB4-BDAD-F602B9DC50C5}" destId="{BD91D1E8-8A37-4F1D-9B03-9830A96B2B02}" srcOrd="0" destOrd="0" presId="urn:microsoft.com/office/officeart/2005/8/layout/radial4"/>
    <dgm:cxn modelId="{15DEF8F1-0FA5-4A94-ADF8-DE75722D391D}" type="presOf" srcId="{AC2C4628-8482-4FE4-B097-992C872D53CE}" destId="{94D41DEE-A1D2-47D4-8479-B3F56D106BC4}" srcOrd="0" destOrd="0" presId="urn:microsoft.com/office/officeart/2005/8/layout/radial4"/>
    <dgm:cxn modelId="{88603ED5-5D49-4D5A-B43B-D612543620E6}" type="presParOf" srcId="{92B7A011-B182-40B9-903C-5F35E993CE49}" destId="{172BC1B8-0DF8-4A46-B563-17B62E59D01A}" srcOrd="0" destOrd="0" presId="urn:microsoft.com/office/officeart/2005/8/layout/radial4"/>
    <dgm:cxn modelId="{FD684208-44D9-4BF4-9044-2A2388877487}" type="presParOf" srcId="{92B7A011-B182-40B9-903C-5F35E993CE49}" destId="{5025E446-A4DD-4786-9399-1E8176CE98F5}" srcOrd="1" destOrd="0" presId="urn:microsoft.com/office/officeart/2005/8/layout/radial4"/>
    <dgm:cxn modelId="{4EE734EF-00BD-4E57-BE32-2AFE44427A13}" type="presParOf" srcId="{92B7A011-B182-40B9-903C-5F35E993CE49}" destId="{AE4ACBBE-C9B4-440C-A714-69CFF47CC17B}" srcOrd="2" destOrd="0" presId="urn:microsoft.com/office/officeart/2005/8/layout/radial4"/>
    <dgm:cxn modelId="{DB8BF107-9AA9-4653-984A-76428C0D04BD}" type="presParOf" srcId="{92B7A011-B182-40B9-903C-5F35E993CE49}" destId="{CCCA6F6C-CD21-4C0D-B0CA-D3AD44F6887C}" srcOrd="3" destOrd="0" presId="urn:microsoft.com/office/officeart/2005/8/layout/radial4"/>
    <dgm:cxn modelId="{826BB122-509A-4528-9BA5-5D0BB0020ED6}" type="presParOf" srcId="{92B7A011-B182-40B9-903C-5F35E993CE49}" destId="{EF60D2BA-F26B-41A5-9554-BC793E244F78}" srcOrd="4" destOrd="0" presId="urn:microsoft.com/office/officeart/2005/8/layout/radial4"/>
    <dgm:cxn modelId="{F47B52EC-27EB-482F-B33B-C4DC06241517}" type="presParOf" srcId="{92B7A011-B182-40B9-903C-5F35E993CE49}" destId="{BD91D1E8-8A37-4F1D-9B03-9830A96B2B02}" srcOrd="5" destOrd="0" presId="urn:microsoft.com/office/officeart/2005/8/layout/radial4"/>
    <dgm:cxn modelId="{7E4419A8-D12B-4765-A022-919927A71C56}" type="presParOf" srcId="{92B7A011-B182-40B9-903C-5F35E993CE49}" destId="{94D41DEE-A1D2-47D4-8479-B3F56D106BC4}" srcOrd="6" destOrd="0" presId="urn:microsoft.com/office/officeart/2005/8/layout/radial4"/>
    <dgm:cxn modelId="{87C3518F-4F18-4740-B20E-94015DA2A42F}" type="presParOf" srcId="{92B7A011-B182-40B9-903C-5F35E993CE49}" destId="{CD320017-F301-453E-88A7-BC776F0F5ECA}" srcOrd="7" destOrd="0" presId="urn:microsoft.com/office/officeart/2005/8/layout/radial4"/>
    <dgm:cxn modelId="{A6CBB340-4F6F-4321-8FBA-702A74DB3859}" type="presParOf" srcId="{92B7A011-B182-40B9-903C-5F35E993CE49}" destId="{29290129-6816-4DDC-BC24-B819D968609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0F22034-DBFA-4142-BD5A-EF8EE486CF3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 smtClean="0"/>
            <a:t>Fiskal</a:t>
          </a:r>
          <a:endParaRPr lang="en-US" dirty="0"/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Kognitif</a:t>
          </a:r>
          <a:endParaRPr lang="en-US" dirty="0"/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0" presStyleCnt="2"/>
      <dgm:spPr>
        <a:solidFill>
          <a:schemeClr val="accent2">
            <a:lumMod val="50000"/>
          </a:schemeClr>
        </a:solidFill>
      </dgm:spPr>
    </dgm:pt>
    <dgm:pt modelId="{0437B0BF-3D7B-4A94-B073-8CF5C11560EB}" type="pres">
      <dgm:prSet presAssocID="{90F22034-DBFA-4142-BD5A-EF8EE486CF39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1" presStyleCnt="2"/>
      <dgm:spPr>
        <a:solidFill>
          <a:schemeClr val="bg2">
            <a:lumMod val="50000"/>
          </a:schemeClr>
        </a:solidFill>
      </dgm:spPr>
    </dgm:pt>
    <dgm:pt modelId="{78EB3F51-0A6D-4DAA-90F7-F4150F78360F}" type="pres">
      <dgm:prSet presAssocID="{A0C8B055-C19F-4994-84CF-FB2863624012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4EBC0B-54B4-4F79-AEDC-09A8366B632F}" srcId="{6223488E-17D9-42E4-9702-CBE153E62601}" destId="{A0C8B055-C19F-4994-84CF-FB2863624012}" srcOrd="1" destOrd="0" parTransId="{C534DE4C-62F9-43BB-B437-8C5DEB711807}" sibTransId="{3D812D6E-2B7C-4B90-AFB2-DFEDB04BC589}"/>
    <dgm:cxn modelId="{8FBF8A34-2EE6-41E9-B2F5-76751EBECED8}" srcId="{6223488E-17D9-42E4-9702-CBE153E62601}" destId="{90F22034-DBFA-4142-BD5A-EF8EE486CF39}" srcOrd="0" destOrd="0" parTransId="{C6D369E1-F7E5-494E-9D3E-5454FF530894}" sibTransId="{47C4B739-F81F-4F48-93D2-BC24D9AEABCC}"/>
    <dgm:cxn modelId="{EAB8C476-8B2B-4FA1-A4E4-B4DAA974ADEA}" type="presOf" srcId="{A0C8B055-C19F-4994-84CF-FB2863624012}" destId="{78EB3F51-0A6D-4DAA-90F7-F4150F78360F}" srcOrd="0" destOrd="0" presId="urn:microsoft.com/office/officeart/2005/8/layout/vList3"/>
    <dgm:cxn modelId="{CA58579A-9245-452B-8FD3-22C713F6D62A}" type="presOf" srcId="{6223488E-17D9-42E4-9702-CBE153E62601}" destId="{72905543-D4F0-4E81-B3E7-473BC80CCDBE}" srcOrd="0" destOrd="0" presId="urn:microsoft.com/office/officeart/2005/8/layout/vList3"/>
    <dgm:cxn modelId="{C4390B2D-124F-43F7-A1D4-8E2AFE8F8125}" type="presOf" srcId="{90F22034-DBFA-4142-BD5A-EF8EE486CF39}" destId="{0437B0BF-3D7B-4A94-B073-8CF5C11560EB}" srcOrd="0" destOrd="0" presId="urn:microsoft.com/office/officeart/2005/8/layout/vList3"/>
    <dgm:cxn modelId="{61D0AF2A-833B-4E42-A3A9-8105116CF206}" type="presParOf" srcId="{72905543-D4F0-4E81-B3E7-473BC80CCDBE}" destId="{AF8E865F-2639-43D3-BDC7-C1908C98CCC6}" srcOrd="0" destOrd="0" presId="urn:microsoft.com/office/officeart/2005/8/layout/vList3"/>
    <dgm:cxn modelId="{ABDB69C5-7BA7-4451-AB9A-756427050510}" type="presParOf" srcId="{AF8E865F-2639-43D3-BDC7-C1908C98CCC6}" destId="{D02EDAB2-B3D5-472D-A409-6E32FE7BD547}" srcOrd="0" destOrd="0" presId="urn:microsoft.com/office/officeart/2005/8/layout/vList3"/>
    <dgm:cxn modelId="{066F220E-83DC-4512-924C-0EB3AA6B88E4}" type="presParOf" srcId="{AF8E865F-2639-43D3-BDC7-C1908C98CCC6}" destId="{0437B0BF-3D7B-4A94-B073-8CF5C11560EB}" srcOrd="1" destOrd="0" presId="urn:microsoft.com/office/officeart/2005/8/layout/vList3"/>
    <dgm:cxn modelId="{6A852F8F-7BD8-4097-9D6D-3535C2B3F6EF}" type="presParOf" srcId="{72905543-D4F0-4E81-B3E7-473BC80CCDBE}" destId="{D2AB9851-A36E-44D6-864B-CAABA4F3D313}" srcOrd="1" destOrd="0" presId="urn:microsoft.com/office/officeart/2005/8/layout/vList3"/>
    <dgm:cxn modelId="{459AE216-45ED-4C5F-B86E-7F77659CDFD2}" type="presParOf" srcId="{72905543-D4F0-4E81-B3E7-473BC80CCDBE}" destId="{0CFAA635-0F41-4276-BECD-A34ACBFB0D3C}" srcOrd="2" destOrd="0" presId="urn:microsoft.com/office/officeart/2005/8/layout/vList3"/>
    <dgm:cxn modelId="{A3030790-C4BD-4ED8-84D8-AA35A5CDD6D4}" type="presParOf" srcId="{0CFAA635-0F41-4276-BECD-A34ACBFB0D3C}" destId="{850D88A0-8346-499C-9021-EA7180620949}" srcOrd="0" destOrd="0" presId="urn:microsoft.com/office/officeart/2005/8/layout/vList3"/>
    <dgm:cxn modelId="{D1B51A04-700D-4E9D-BBD3-6BFB6321E381}" type="presParOf" srcId="{0CFAA635-0F41-4276-BECD-A34ACBFB0D3C}" destId="{78EB3F51-0A6D-4DAA-90F7-F4150F78360F}" srcOrd="1" destOrd="0" presId="urn:microsoft.com/office/officeart/2005/8/layout/vList3"/>
  </dgm:cxnLst>
  <dgm:bg/>
  <dgm:whole>
    <a:ln>
      <a:solidFill>
        <a:schemeClr val="lt1">
          <a:hueOff val="0"/>
          <a:satOff val="0"/>
          <a:lumOff val="0"/>
          <a:alpha val="4200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0F22034-DBFA-4142-BD5A-EF8EE486CF3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Segala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Fasilitas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Mudah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dijangkau</a:t>
          </a:r>
          <a:endParaRPr lang="en-US" dirty="0">
            <a:solidFill>
              <a:schemeClr val="tx1"/>
            </a:solidFill>
          </a:endParaRPr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A0C8B055-C19F-4994-84CF-FB2863624012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rgbClr val="002060"/>
              </a:solidFill>
            </a:rPr>
            <a:t>Ketinggian</a:t>
          </a:r>
          <a:r>
            <a:rPr lang="en-US" dirty="0" smtClean="0">
              <a:solidFill>
                <a:srgbClr val="002060"/>
              </a:solidFill>
            </a:rPr>
            <a:t> Workstation </a:t>
          </a:r>
          <a:r>
            <a:rPr lang="en-US" dirty="0" err="1" smtClean="0">
              <a:solidFill>
                <a:srgbClr val="002060"/>
              </a:solidFill>
            </a:rPr>
            <a:t>Proporsional</a:t>
          </a:r>
          <a:endParaRPr lang="en-US" dirty="0">
            <a:solidFill>
              <a:srgbClr val="002060"/>
            </a:solidFill>
          </a:endParaRPr>
        </a:p>
      </dgm:t>
    </dgm:pt>
    <dgm:pt modelId="{C534DE4C-62F9-43BB-B437-8C5DEB711807}" type="parTrans" cxnId="{BE4EBC0B-54B4-4F79-AEDC-09A8366B632F}">
      <dgm:prSet/>
      <dgm:spPr/>
      <dgm:t>
        <a:bodyPr/>
        <a:lstStyle/>
        <a:p>
          <a:endParaRPr lang="en-US"/>
        </a:p>
      </dgm:t>
    </dgm:pt>
    <dgm:pt modelId="{3D812D6E-2B7C-4B90-AFB2-DFEDB04BC589}" type="sibTrans" cxnId="{BE4EBC0B-54B4-4F79-AEDC-09A8366B632F}">
      <dgm:prSet/>
      <dgm:spPr/>
      <dgm:t>
        <a:bodyPr/>
        <a:lstStyle/>
        <a:p>
          <a:endParaRPr lang="en-US"/>
        </a:p>
      </dgm:t>
    </dgm:pt>
    <dgm:pt modelId="{E09E5FDF-96F1-45FC-9E84-C09B0B022C0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Efisiensi</a:t>
          </a:r>
          <a:r>
            <a:rPr lang="en-US" dirty="0" smtClean="0"/>
            <a:t> </a:t>
          </a:r>
          <a:r>
            <a:rPr lang="en-US" dirty="0" err="1" smtClean="0"/>
            <a:t>Energi</a:t>
          </a:r>
          <a:endParaRPr lang="en-US" dirty="0"/>
        </a:p>
      </dgm:t>
    </dgm:pt>
    <dgm:pt modelId="{6EC64D03-7813-46B8-AE6E-623CC9577A65}" type="parTrans" cxnId="{16D7433C-696D-48BE-8ED2-D7587DF927AB}">
      <dgm:prSet/>
      <dgm:spPr/>
      <dgm:t>
        <a:bodyPr/>
        <a:lstStyle/>
        <a:p>
          <a:endParaRPr lang="en-US"/>
        </a:p>
      </dgm:t>
    </dgm:pt>
    <dgm:pt modelId="{55E4429B-0A6E-4034-B21E-D83C0F629A63}" type="sibTrans" cxnId="{16D7433C-696D-48BE-8ED2-D7587DF927AB}">
      <dgm:prSet/>
      <dgm:spPr/>
      <dgm:t>
        <a:bodyPr/>
        <a:lstStyle/>
        <a:p>
          <a:endParaRPr lang="en-US"/>
        </a:p>
      </dgm:t>
    </dgm:pt>
    <dgm:pt modelId="{14E8238F-320D-43F3-BFB3-C6D342DA23D7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Mengurangi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Redundansi</a:t>
          </a:r>
          <a:endParaRPr lang="en-US" dirty="0">
            <a:solidFill>
              <a:schemeClr val="tx1"/>
            </a:solidFill>
          </a:endParaRPr>
        </a:p>
      </dgm:t>
    </dgm:pt>
    <dgm:pt modelId="{43634494-8812-40A1-A664-38B77096850C}" type="parTrans" cxnId="{5A658D4A-6241-4009-9AED-3085CF0C39DC}">
      <dgm:prSet/>
      <dgm:spPr/>
      <dgm:t>
        <a:bodyPr/>
        <a:lstStyle/>
        <a:p>
          <a:endParaRPr lang="en-US"/>
        </a:p>
      </dgm:t>
    </dgm:pt>
    <dgm:pt modelId="{2171A29B-4CFD-4BD5-9CD2-A05663B2C08E}" type="sibTrans" cxnId="{5A658D4A-6241-4009-9AED-3085CF0C39DC}">
      <dgm:prSet/>
      <dgm:spPr/>
      <dgm:t>
        <a:bodyPr/>
        <a:lstStyle/>
        <a:p>
          <a:endParaRPr lang="en-US"/>
        </a:p>
      </dgm:t>
    </dgm:pt>
    <dgm:pt modelId="{8010B488-EE68-4A01-BC07-214BEA65CFBB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err="1" smtClean="0"/>
            <a:t>Meminimalkan</a:t>
          </a:r>
          <a:r>
            <a:rPr lang="en-US" dirty="0" smtClean="0"/>
            <a:t> </a:t>
          </a:r>
          <a:r>
            <a:rPr lang="en-US" dirty="0" err="1" smtClean="0"/>
            <a:t>keletihan</a:t>
          </a:r>
          <a:endParaRPr lang="en-US" dirty="0"/>
        </a:p>
      </dgm:t>
    </dgm:pt>
    <dgm:pt modelId="{391DBEDA-6B52-44A5-8C84-A57751E68CC1}" type="parTrans" cxnId="{1072A981-5F51-4402-82B2-DE97D309EB37}">
      <dgm:prSet/>
      <dgm:spPr/>
      <dgm:t>
        <a:bodyPr/>
        <a:lstStyle/>
        <a:p>
          <a:endParaRPr lang="en-US"/>
        </a:p>
      </dgm:t>
    </dgm:pt>
    <dgm:pt modelId="{4C72BC0B-06DA-473E-B465-33C2F66E9985}" type="sibTrans" cxnId="{1072A981-5F51-4402-82B2-DE97D309EB37}">
      <dgm:prSet/>
      <dgm:spPr/>
      <dgm:t>
        <a:bodyPr/>
        <a:lstStyle/>
        <a:p>
          <a:endParaRPr lang="en-US"/>
        </a:p>
      </dgm:t>
    </dgm:pt>
    <dgm:pt modelId="{E3E83378-FFD1-46C2-9733-8F3A375B999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 smtClean="0"/>
            <a:t>Keluwesan</a:t>
          </a:r>
          <a:r>
            <a:rPr lang="en-US" dirty="0" smtClean="0"/>
            <a:t> </a:t>
          </a:r>
          <a:r>
            <a:rPr lang="en-US" dirty="0" err="1" smtClean="0"/>
            <a:t>Jarak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ruang</a:t>
          </a:r>
          <a:r>
            <a:rPr lang="en-US" dirty="0" smtClean="0"/>
            <a:t> </a:t>
          </a:r>
          <a:r>
            <a:rPr lang="en-US" dirty="0" err="1" smtClean="0"/>
            <a:t>akses</a:t>
          </a:r>
          <a:endParaRPr lang="en-US" dirty="0"/>
        </a:p>
      </dgm:t>
    </dgm:pt>
    <dgm:pt modelId="{47F7F09E-C5AD-4BED-8D14-7F244B795A55}" type="parTrans" cxnId="{7E545181-8095-4DDA-99EF-8959BDBCA822}">
      <dgm:prSet/>
      <dgm:spPr/>
      <dgm:t>
        <a:bodyPr/>
        <a:lstStyle/>
        <a:p>
          <a:endParaRPr lang="en-US"/>
        </a:p>
      </dgm:t>
    </dgm:pt>
    <dgm:pt modelId="{3E9431DA-0E81-4DBC-8898-A4A61E2FD424}" type="sibTrans" cxnId="{7E545181-8095-4DDA-99EF-8959BDBCA822}">
      <dgm:prSet/>
      <dgm:spPr/>
      <dgm:t>
        <a:bodyPr/>
        <a:lstStyle/>
        <a:p>
          <a:endParaRPr lang="en-US"/>
        </a:p>
      </dgm:t>
    </dgm:pt>
    <dgm:pt modelId="{BAD976CF-2C54-49F8-B315-0EC6A45D7587}">
      <dgm:prSet phldrT="[Text]"/>
      <dgm:spPr>
        <a:solidFill>
          <a:srgbClr val="B21E9D"/>
        </a:solidFill>
      </dgm:spPr>
      <dgm:t>
        <a:bodyPr/>
        <a:lstStyle/>
        <a:p>
          <a:r>
            <a:rPr lang="en-US" dirty="0" err="1" smtClean="0"/>
            <a:t>Memminimalkan</a:t>
          </a:r>
          <a:r>
            <a:rPr lang="en-US" dirty="0" smtClean="0"/>
            <a:t> Contact Stress</a:t>
          </a:r>
          <a:endParaRPr lang="en-US" dirty="0"/>
        </a:p>
      </dgm:t>
    </dgm:pt>
    <dgm:pt modelId="{A0946647-1C76-4823-92BF-5EA6CE554263}" type="parTrans" cxnId="{3373212A-B0EF-4DFE-AFA3-5C35506EF031}">
      <dgm:prSet/>
      <dgm:spPr/>
      <dgm:t>
        <a:bodyPr/>
        <a:lstStyle/>
        <a:p>
          <a:endParaRPr lang="en-US"/>
        </a:p>
      </dgm:t>
    </dgm:pt>
    <dgm:pt modelId="{53530E93-1D17-45A7-8182-BED77B3D5FF6}" type="sibTrans" cxnId="{3373212A-B0EF-4DFE-AFA3-5C35506EF031}">
      <dgm:prSet/>
      <dgm:spPr/>
      <dgm:t>
        <a:bodyPr/>
        <a:lstStyle/>
        <a:p>
          <a:endParaRPr lang="en-US"/>
        </a:p>
      </dgm:t>
    </dgm:pt>
    <dgm:pt modelId="{A275A136-769F-4AEA-8BD9-B620D0BE51A0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 smtClean="0"/>
            <a:t>Mobilisasi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Fleksibel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Perubahan</a:t>
          </a:r>
          <a:r>
            <a:rPr lang="en-US" dirty="0" smtClean="0"/>
            <a:t> </a:t>
          </a:r>
          <a:r>
            <a:rPr lang="en-US" dirty="0" err="1" smtClean="0"/>
            <a:t>Postur</a:t>
          </a:r>
          <a:endParaRPr lang="en-US" dirty="0"/>
        </a:p>
      </dgm:t>
    </dgm:pt>
    <dgm:pt modelId="{22E5984C-BFCF-4255-815B-B030F9A587F9}" type="parTrans" cxnId="{BFC898F0-3855-41B2-A7D0-8B284048FB49}">
      <dgm:prSet/>
      <dgm:spPr/>
      <dgm:t>
        <a:bodyPr/>
        <a:lstStyle/>
        <a:p>
          <a:endParaRPr lang="en-US"/>
        </a:p>
      </dgm:t>
    </dgm:pt>
    <dgm:pt modelId="{0FF6B143-40DE-439B-A875-BC4383A5FB61}" type="sibTrans" cxnId="{BFC898F0-3855-41B2-A7D0-8B284048FB49}">
      <dgm:prSet/>
      <dgm:spPr/>
      <dgm:t>
        <a:bodyPr/>
        <a:lstStyle/>
        <a:p>
          <a:endParaRPr lang="en-US"/>
        </a:p>
      </dgm:t>
    </dgm:pt>
    <dgm:pt modelId="{46339A09-42C0-44D3-ADAE-72B8C0FAC1CE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err="1" smtClean="0"/>
            <a:t>Pencahayaan</a:t>
          </a:r>
          <a:r>
            <a:rPr lang="en-US" dirty="0" smtClean="0"/>
            <a:t>, </a:t>
          </a:r>
          <a:r>
            <a:rPr lang="en-US" dirty="0" err="1" smtClean="0"/>
            <a:t>kedap</a:t>
          </a:r>
          <a:r>
            <a:rPr lang="en-US" dirty="0" smtClean="0"/>
            <a:t> </a:t>
          </a:r>
          <a:r>
            <a:rPr lang="en-US" dirty="0" err="1" smtClean="0"/>
            <a:t>getaran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termperatur</a:t>
          </a:r>
          <a:r>
            <a:rPr lang="en-US" dirty="0" smtClean="0"/>
            <a:t> </a:t>
          </a:r>
          <a:r>
            <a:rPr lang="en-US" dirty="0" err="1" smtClean="0"/>
            <a:t>cukup</a:t>
          </a:r>
          <a:endParaRPr lang="en-US" dirty="0"/>
        </a:p>
      </dgm:t>
    </dgm:pt>
    <dgm:pt modelId="{AAA887E9-0461-4040-8F40-18752B8169CA}" type="parTrans" cxnId="{165FB96C-06F4-48FB-B499-42AD5A848E0A}">
      <dgm:prSet/>
      <dgm:spPr/>
      <dgm:t>
        <a:bodyPr/>
        <a:lstStyle/>
        <a:p>
          <a:endParaRPr lang="en-US"/>
        </a:p>
      </dgm:t>
    </dgm:pt>
    <dgm:pt modelId="{C5F9147D-9ECC-4B84-A48F-6784D03411A8}" type="sibTrans" cxnId="{165FB96C-06F4-48FB-B499-42AD5A848E0A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0" presStyleCnt="9"/>
      <dgm:spPr>
        <a:solidFill>
          <a:srgbClr val="0070C0"/>
        </a:solidFill>
      </dgm:spPr>
    </dgm:pt>
    <dgm:pt modelId="{0437B0BF-3D7B-4A94-B073-8CF5C11560EB}" type="pres">
      <dgm:prSet presAssocID="{90F22034-DBFA-4142-BD5A-EF8EE486CF39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0CFAA635-0F41-4276-BECD-A34ACBFB0D3C}" type="pres">
      <dgm:prSet presAssocID="{A0C8B055-C19F-4994-84CF-FB2863624012}" presName="composite" presStyleCnt="0"/>
      <dgm:spPr/>
    </dgm:pt>
    <dgm:pt modelId="{850D88A0-8346-499C-9021-EA7180620949}" type="pres">
      <dgm:prSet presAssocID="{A0C8B055-C19F-4994-84CF-FB2863624012}" presName="imgShp" presStyleLbl="fgImgPlace1" presStyleIdx="1" presStyleCnt="9"/>
      <dgm:spPr>
        <a:solidFill>
          <a:schemeClr val="bg2">
            <a:lumMod val="50000"/>
          </a:schemeClr>
        </a:solidFill>
      </dgm:spPr>
    </dgm:pt>
    <dgm:pt modelId="{78EB3F51-0A6D-4DAA-90F7-F4150F78360F}" type="pres">
      <dgm:prSet presAssocID="{A0C8B055-C19F-4994-84CF-FB2863624012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3E49-B8EF-4172-A33B-E6C783CC0B23}" type="pres">
      <dgm:prSet presAssocID="{3D812D6E-2B7C-4B90-AFB2-DFEDB04BC589}" presName="spacing" presStyleCnt="0"/>
      <dgm:spPr/>
    </dgm:pt>
    <dgm:pt modelId="{FB101AC5-6D53-4FF8-9557-B3DDC2A4F4EA}" type="pres">
      <dgm:prSet presAssocID="{E09E5FDF-96F1-45FC-9E84-C09B0B022C00}" presName="composite" presStyleCnt="0"/>
      <dgm:spPr/>
    </dgm:pt>
    <dgm:pt modelId="{036FD7A3-6066-4D38-BC8A-55BF2F0437EC}" type="pres">
      <dgm:prSet presAssocID="{E09E5FDF-96F1-45FC-9E84-C09B0B022C00}" presName="imgShp" presStyleLbl="fgImgPlace1" presStyleIdx="2" presStyleCnt="9"/>
      <dgm:spPr>
        <a:solidFill>
          <a:srgbClr val="0070C0"/>
        </a:solidFill>
      </dgm:spPr>
    </dgm:pt>
    <dgm:pt modelId="{E2357BCA-C970-4839-A3E2-234C437DD255}" type="pres">
      <dgm:prSet presAssocID="{E09E5FDF-96F1-45FC-9E84-C09B0B022C00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558C3-2B8E-4D30-8387-C72C2CE99632}" type="pres">
      <dgm:prSet presAssocID="{55E4429B-0A6E-4034-B21E-D83C0F629A63}" presName="spacing" presStyleCnt="0"/>
      <dgm:spPr/>
    </dgm:pt>
    <dgm:pt modelId="{52C5F2F1-AD87-467F-BC15-189155A018B2}" type="pres">
      <dgm:prSet presAssocID="{14E8238F-320D-43F3-BFB3-C6D342DA23D7}" presName="composite" presStyleCnt="0"/>
      <dgm:spPr/>
    </dgm:pt>
    <dgm:pt modelId="{2BF8F4B5-C84E-41EC-B17B-4A260AFB704D}" type="pres">
      <dgm:prSet presAssocID="{14E8238F-320D-43F3-BFB3-C6D342DA23D7}" presName="imgShp" presStyleLbl="fgImgPlace1" presStyleIdx="3" presStyleCnt="9"/>
      <dgm:spPr>
        <a:solidFill>
          <a:srgbClr val="0070C0"/>
        </a:solidFill>
      </dgm:spPr>
    </dgm:pt>
    <dgm:pt modelId="{F2740D70-5203-4C47-BCA2-6EBF9E98DF5C}" type="pres">
      <dgm:prSet presAssocID="{14E8238F-320D-43F3-BFB3-C6D342DA23D7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7E5DB-6DC1-4DB5-B13A-3E1BB3EB89C9}" type="pres">
      <dgm:prSet presAssocID="{2171A29B-4CFD-4BD5-9CD2-A05663B2C08E}" presName="spacing" presStyleCnt="0"/>
      <dgm:spPr/>
    </dgm:pt>
    <dgm:pt modelId="{A253E68E-CF53-4D3C-B0F9-E10A30A4D2C5}" type="pres">
      <dgm:prSet presAssocID="{8010B488-EE68-4A01-BC07-214BEA65CFBB}" presName="composite" presStyleCnt="0"/>
      <dgm:spPr/>
    </dgm:pt>
    <dgm:pt modelId="{8EC60BD2-CCCD-4627-BD53-9D80E31A3526}" type="pres">
      <dgm:prSet presAssocID="{8010B488-EE68-4A01-BC07-214BEA65CFBB}" presName="imgShp" presStyleLbl="fgImgPlace1" presStyleIdx="4" presStyleCnt="9"/>
      <dgm:spPr>
        <a:solidFill>
          <a:srgbClr val="0070C0"/>
        </a:solidFill>
      </dgm:spPr>
    </dgm:pt>
    <dgm:pt modelId="{A610AD4F-D4C8-4CA9-BD89-BA40E90DA4A3}" type="pres">
      <dgm:prSet presAssocID="{8010B488-EE68-4A01-BC07-214BEA65CFBB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1D8C9-DF18-414A-8B5B-EC0631DBB273}" type="pres">
      <dgm:prSet presAssocID="{4C72BC0B-06DA-473E-B465-33C2F66E9985}" presName="spacing" presStyleCnt="0"/>
      <dgm:spPr/>
    </dgm:pt>
    <dgm:pt modelId="{043A7F6E-2802-4B93-A9D3-898CE8A5995A}" type="pres">
      <dgm:prSet presAssocID="{E3E83378-FFD1-46C2-9733-8F3A375B999F}" presName="composite" presStyleCnt="0"/>
      <dgm:spPr/>
    </dgm:pt>
    <dgm:pt modelId="{CCFF3DC4-1D84-4500-9D40-FC56C6ACF302}" type="pres">
      <dgm:prSet presAssocID="{E3E83378-FFD1-46C2-9733-8F3A375B999F}" presName="imgShp" presStyleLbl="fgImgPlace1" presStyleIdx="5" presStyleCnt="9"/>
      <dgm:spPr>
        <a:solidFill>
          <a:srgbClr val="0070C0"/>
        </a:solidFill>
      </dgm:spPr>
    </dgm:pt>
    <dgm:pt modelId="{A272CC61-684C-42FE-BFE3-1201798A12DD}" type="pres">
      <dgm:prSet presAssocID="{E3E83378-FFD1-46C2-9733-8F3A375B999F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E3C41-9EEF-4426-94AF-E23DD5AECFA2}" type="pres">
      <dgm:prSet presAssocID="{3E9431DA-0E81-4DBC-8898-A4A61E2FD424}" presName="spacing" presStyleCnt="0"/>
      <dgm:spPr/>
    </dgm:pt>
    <dgm:pt modelId="{A59DA8A9-EE2C-4A29-9870-7AE138474173}" type="pres">
      <dgm:prSet presAssocID="{BAD976CF-2C54-49F8-B315-0EC6A45D7587}" presName="composite" presStyleCnt="0"/>
      <dgm:spPr/>
    </dgm:pt>
    <dgm:pt modelId="{5DFCB1AB-0E45-4BB9-96B8-144FE541E57D}" type="pres">
      <dgm:prSet presAssocID="{BAD976CF-2C54-49F8-B315-0EC6A45D7587}" presName="imgShp" presStyleLbl="fgImgPlace1" presStyleIdx="6" presStyleCnt="9"/>
      <dgm:spPr>
        <a:solidFill>
          <a:srgbClr val="0070C0"/>
        </a:solidFill>
      </dgm:spPr>
    </dgm:pt>
    <dgm:pt modelId="{03B265D5-5E92-488E-8D63-A66696C65117}" type="pres">
      <dgm:prSet presAssocID="{BAD976CF-2C54-49F8-B315-0EC6A45D7587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21431-D4EE-4269-8633-0FB2D978F00E}" type="pres">
      <dgm:prSet presAssocID="{53530E93-1D17-45A7-8182-BED77B3D5FF6}" presName="spacing" presStyleCnt="0"/>
      <dgm:spPr/>
    </dgm:pt>
    <dgm:pt modelId="{92527D29-B99E-4A4B-86E2-20D773055A6F}" type="pres">
      <dgm:prSet presAssocID="{A275A136-769F-4AEA-8BD9-B620D0BE51A0}" presName="composite" presStyleCnt="0"/>
      <dgm:spPr/>
    </dgm:pt>
    <dgm:pt modelId="{653F6117-B487-42CA-9163-8C3F12194188}" type="pres">
      <dgm:prSet presAssocID="{A275A136-769F-4AEA-8BD9-B620D0BE51A0}" presName="imgShp" presStyleLbl="fgImgPlace1" presStyleIdx="7" presStyleCnt="9"/>
      <dgm:spPr>
        <a:solidFill>
          <a:srgbClr val="0070C0"/>
        </a:solidFill>
      </dgm:spPr>
    </dgm:pt>
    <dgm:pt modelId="{CD03AF40-C553-477A-912B-13E4A0F01CED}" type="pres">
      <dgm:prSet presAssocID="{A275A136-769F-4AEA-8BD9-B620D0BE51A0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AE6EA-2E3A-493B-9103-D397FF38082D}" type="pres">
      <dgm:prSet presAssocID="{0FF6B143-40DE-439B-A875-BC4383A5FB61}" presName="spacing" presStyleCnt="0"/>
      <dgm:spPr/>
    </dgm:pt>
    <dgm:pt modelId="{DDEEBD4C-3827-4E29-BF10-4ADF21E65B5A}" type="pres">
      <dgm:prSet presAssocID="{46339A09-42C0-44D3-ADAE-72B8C0FAC1CE}" presName="composite" presStyleCnt="0"/>
      <dgm:spPr/>
    </dgm:pt>
    <dgm:pt modelId="{9EE09AEF-7D77-4F10-A1A0-CAA89AFA8308}" type="pres">
      <dgm:prSet presAssocID="{46339A09-42C0-44D3-ADAE-72B8C0FAC1CE}" presName="imgShp" presStyleLbl="fgImgPlace1" presStyleIdx="8" presStyleCnt="9"/>
      <dgm:spPr>
        <a:solidFill>
          <a:srgbClr val="0070C0"/>
        </a:solidFill>
      </dgm:spPr>
    </dgm:pt>
    <dgm:pt modelId="{9300C07F-7C78-4666-936D-3C88A4F8D477}" type="pres">
      <dgm:prSet presAssocID="{46339A09-42C0-44D3-ADAE-72B8C0FAC1CE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2A981-5F51-4402-82B2-DE97D309EB37}" srcId="{6223488E-17D9-42E4-9702-CBE153E62601}" destId="{8010B488-EE68-4A01-BC07-214BEA65CFBB}" srcOrd="4" destOrd="0" parTransId="{391DBEDA-6B52-44A5-8C84-A57751E68CC1}" sibTransId="{4C72BC0B-06DA-473E-B465-33C2F66E9985}"/>
    <dgm:cxn modelId="{3373212A-B0EF-4DFE-AFA3-5C35506EF031}" srcId="{6223488E-17D9-42E4-9702-CBE153E62601}" destId="{BAD976CF-2C54-49F8-B315-0EC6A45D7587}" srcOrd="6" destOrd="0" parTransId="{A0946647-1C76-4823-92BF-5EA6CE554263}" sibTransId="{53530E93-1D17-45A7-8182-BED77B3D5FF6}"/>
    <dgm:cxn modelId="{8FBF8A34-2EE6-41E9-B2F5-76751EBECED8}" srcId="{6223488E-17D9-42E4-9702-CBE153E62601}" destId="{90F22034-DBFA-4142-BD5A-EF8EE486CF39}" srcOrd="0" destOrd="0" parTransId="{C6D369E1-F7E5-494E-9D3E-5454FF530894}" sibTransId="{47C4B739-F81F-4F48-93D2-BC24D9AEABCC}"/>
    <dgm:cxn modelId="{7938DFD2-E849-472C-A3C1-6D60E0367AD1}" type="presOf" srcId="{A275A136-769F-4AEA-8BD9-B620D0BE51A0}" destId="{CD03AF40-C553-477A-912B-13E4A0F01CED}" srcOrd="0" destOrd="0" presId="urn:microsoft.com/office/officeart/2005/8/layout/vList3"/>
    <dgm:cxn modelId="{5A658D4A-6241-4009-9AED-3085CF0C39DC}" srcId="{6223488E-17D9-42E4-9702-CBE153E62601}" destId="{14E8238F-320D-43F3-BFB3-C6D342DA23D7}" srcOrd="3" destOrd="0" parTransId="{43634494-8812-40A1-A664-38B77096850C}" sibTransId="{2171A29B-4CFD-4BD5-9CD2-A05663B2C08E}"/>
    <dgm:cxn modelId="{7E545181-8095-4DDA-99EF-8959BDBCA822}" srcId="{6223488E-17D9-42E4-9702-CBE153E62601}" destId="{E3E83378-FFD1-46C2-9733-8F3A375B999F}" srcOrd="5" destOrd="0" parTransId="{47F7F09E-C5AD-4BED-8D14-7F244B795A55}" sibTransId="{3E9431DA-0E81-4DBC-8898-A4A61E2FD424}"/>
    <dgm:cxn modelId="{FB0BD0CD-DF22-4E62-A740-F4919D652CE8}" type="presOf" srcId="{8010B488-EE68-4A01-BC07-214BEA65CFBB}" destId="{A610AD4F-D4C8-4CA9-BD89-BA40E90DA4A3}" srcOrd="0" destOrd="0" presId="urn:microsoft.com/office/officeart/2005/8/layout/vList3"/>
    <dgm:cxn modelId="{6682CF5A-E901-49AF-8B24-47186E6CF96D}" type="presOf" srcId="{14E8238F-320D-43F3-BFB3-C6D342DA23D7}" destId="{F2740D70-5203-4C47-BCA2-6EBF9E98DF5C}" srcOrd="0" destOrd="0" presId="urn:microsoft.com/office/officeart/2005/8/layout/vList3"/>
    <dgm:cxn modelId="{16D7433C-696D-48BE-8ED2-D7587DF927AB}" srcId="{6223488E-17D9-42E4-9702-CBE153E62601}" destId="{E09E5FDF-96F1-45FC-9E84-C09B0B022C00}" srcOrd="2" destOrd="0" parTransId="{6EC64D03-7813-46B8-AE6E-623CC9577A65}" sibTransId="{55E4429B-0A6E-4034-B21E-D83C0F629A63}"/>
    <dgm:cxn modelId="{63901AC6-0CEE-4C57-A457-12A21BC8A0C2}" type="presOf" srcId="{90F22034-DBFA-4142-BD5A-EF8EE486CF39}" destId="{0437B0BF-3D7B-4A94-B073-8CF5C11560EB}" srcOrd="0" destOrd="0" presId="urn:microsoft.com/office/officeart/2005/8/layout/vList3"/>
    <dgm:cxn modelId="{BE4EBC0B-54B4-4F79-AEDC-09A8366B632F}" srcId="{6223488E-17D9-42E4-9702-CBE153E62601}" destId="{A0C8B055-C19F-4994-84CF-FB2863624012}" srcOrd="1" destOrd="0" parTransId="{C534DE4C-62F9-43BB-B437-8C5DEB711807}" sibTransId="{3D812D6E-2B7C-4B90-AFB2-DFEDB04BC589}"/>
    <dgm:cxn modelId="{165FB96C-06F4-48FB-B499-42AD5A848E0A}" srcId="{6223488E-17D9-42E4-9702-CBE153E62601}" destId="{46339A09-42C0-44D3-ADAE-72B8C0FAC1CE}" srcOrd="8" destOrd="0" parTransId="{AAA887E9-0461-4040-8F40-18752B8169CA}" sibTransId="{C5F9147D-9ECC-4B84-A48F-6784D03411A8}"/>
    <dgm:cxn modelId="{0B5DB28D-25AB-4CAF-ADC3-DA102B2C9271}" type="presOf" srcId="{BAD976CF-2C54-49F8-B315-0EC6A45D7587}" destId="{03B265D5-5E92-488E-8D63-A66696C65117}" srcOrd="0" destOrd="0" presId="urn:microsoft.com/office/officeart/2005/8/layout/vList3"/>
    <dgm:cxn modelId="{B44E3BBB-7644-4A90-9A4B-DE0FE3D29879}" type="presOf" srcId="{46339A09-42C0-44D3-ADAE-72B8C0FAC1CE}" destId="{9300C07F-7C78-4666-936D-3C88A4F8D477}" srcOrd="0" destOrd="0" presId="urn:microsoft.com/office/officeart/2005/8/layout/vList3"/>
    <dgm:cxn modelId="{F9E34A40-8A89-4F0D-98A2-9A584A01120A}" type="presOf" srcId="{E3E83378-FFD1-46C2-9733-8F3A375B999F}" destId="{A272CC61-684C-42FE-BFE3-1201798A12DD}" srcOrd="0" destOrd="0" presId="urn:microsoft.com/office/officeart/2005/8/layout/vList3"/>
    <dgm:cxn modelId="{F6378D07-043E-4A16-846B-BB4DF80D4184}" type="presOf" srcId="{E09E5FDF-96F1-45FC-9E84-C09B0B022C00}" destId="{E2357BCA-C970-4839-A3E2-234C437DD255}" srcOrd="0" destOrd="0" presId="urn:microsoft.com/office/officeart/2005/8/layout/vList3"/>
    <dgm:cxn modelId="{C90A5B07-5C67-4756-9AAA-89B04A1C59B1}" type="presOf" srcId="{6223488E-17D9-42E4-9702-CBE153E62601}" destId="{72905543-D4F0-4E81-B3E7-473BC80CCDBE}" srcOrd="0" destOrd="0" presId="urn:microsoft.com/office/officeart/2005/8/layout/vList3"/>
    <dgm:cxn modelId="{BFC898F0-3855-41B2-A7D0-8B284048FB49}" srcId="{6223488E-17D9-42E4-9702-CBE153E62601}" destId="{A275A136-769F-4AEA-8BD9-B620D0BE51A0}" srcOrd="7" destOrd="0" parTransId="{22E5984C-BFCF-4255-815B-B030F9A587F9}" sibTransId="{0FF6B143-40DE-439B-A875-BC4383A5FB61}"/>
    <dgm:cxn modelId="{B08862DD-85D0-4C92-B86E-85483BE750FA}" type="presOf" srcId="{A0C8B055-C19F-4994-84CF-FB2863624012}" destId="{78EB3F51-0A6D-4DAA-90F7-F4150F78360F}" srcOrd="0" destOrd="0" presId="urn:microsoft.com/office/officeart/2005/8/layout/vList3"/>
    <dgm:cxn modelId="{3E98C15C-B82C-48AA-AD02-A1D1A9E54237}" type="presParOf" srcId="{72905543-D4F0-4E81-B3E7-473BC80CCDBE}" destId="{AF8E865F-2639-43D3-BDC7-C1908C98CCC6}" srcOrd="0" destOrd="0" presId="urn:microsoft.com/office/officeart/2005/8/layout/vList3"/>
    <dgm:cxn modelId="{33720D8E-5CCF-457A-9DBE-EF165E6A8B80}" type="presParOf" srcId="{AF8E865F-2639-43D3-BDC7-C1908C98CCC6}" destId="{D02EDAB2-B3D5-472D-A409-6E32FE7BD547}" srcOrd="0" destOrd="0" presId="urn:microsoft.com/office/officeart/2005/8/layout/vList3"/>
    <dgm:cxn modelId="{310C61E6-1283-4D91-92EE-8D010A107E48}" type="presParOf" srcId="{AF8E865F-2639-43D3-BDC7-C1908C98CCC6}" destId="{0437B0BF-3D7B-4A94-B073-8CF5C11560EB}" srcOrd="1" destOrd="0" presId="urn:microsoft.com/office/officeart/2005/8/layout/vList3"/>
    <dgm:cxn modelId="{71EBB3A5-6B2E-4D31-8421-59AF64C906FD}" type="presParOf" srcId="{72905543-D4F0-4E81-B3E7-473BC80CCDBE}" destId="{D2AB9851-A36E-44D6-864B-CAABA4F3D313}" srcOrd="1" destOrd="0" presId="urn:microsoft.com/office/officeart/2005/8/layout/vList3"/>
    <dgm:cxn modelId="{DF2E7564-90EF-42AA-8397-6B142558BE00}" type="presParOf" srcId="{72905543-D4F0-4E81-B3E7-473BC80CCDBE}" destId="{0CFAA635-0F41-4276-BECD-A34ACBFB0D3C}" srcOrd="2" destOrd="0" presId="urn:microsoft.com/office/officeart/2005/8/layout/vList3"/>
    <dgm:cxn modelId="{CAE4888E-8404-4F9E-B91C-07D465C179C5}" type="presParOf" srcId="{0CFAA635-0F41-4276-BECD-A34ACBFB0D3C}" destId="{850D88A0-8346-499C-9021-EA7180620949}" srcOrd="0" destOrd="0" presId="urn:microsoft.com/office/officeart/2005/8/layout/vList3"/>
    <dgm:cxn modelId="{CC39D36A-9C36-4216-A862-322AA4209EDD}" type="presParOf" srcId="{0CFAA635-0F41-4276-BECD-A34ACBFB0D3C}" destId="{78EB3F51-0A6D-4DAA-90F7-F4150F78360F}" srcOrd="1" destOrd="0" presId="urn:microsoft.com/office/officeart/2005/8/layout/vList3"/>
    <dgm:cxn modelId="{41CE19E9-F0CB-49CD-A935-AE3A6DC9E61F}" type="presParOf" srcId="{72905543-D4F0-4E81-B3E7-473BC80CCDBE}" destId="{9B203E49-B8EF-4172-A33B-E6C783CC0B23}" srcOrd="3" destOrd="0" presId="urn:microsoft.com/office/officeart/2005/8/layout/vList3"/>
    <dgm:cxn modelId="{691F877B-6081-4B4B-841C-1F79DD75EE8D}" type="presParOf" srcId="{72905543-D4F0-4E81-B3E7-473BC80CCDBE}" destId="{FB101AC5-6D53-4FF8-9557-B3DDC2A4F4EA}" srcOrd="4" destOrd="0" presId="urn:microsoft.com/office/officeart/2005/8/layout/vList3"/>
    <dgm:cxn modelId="{191F78EF-EDDE-4A3A-8519-7D1DA1D33EA6}" type="presParOf" srcId="{FB101AC5-6D53-4FF8-9557-B3DDC2A4F4EA}" destId="{036FD7A3-6066-4D38-BC8A-55BF2F0437EC}" srcOrd="0" destOrd="0" presId="urn:microsoft.com/office/officeart/2005/8/layout/vList3"/>
    <dgm:cxn modelId="{A289A3C5-D126-45B0-B707-1EB3946B6E6E}" type="presParOf" srcId="{FB101AC5-6D53-4FF8-9557-B3DDC2A4F4EA}" destId="{E2357BCA-C970-4839-A3E2-234C437DD255}" srcOrd="1" destOrd="0" presId="urn:microsoft.com/office/officeart/2005/8/layout/vList3"/>
    <dgm:cxn modelId="{D0F43B6F-3234-473D-865C-C96153A02AC5}" type="presParOf" srcId="{72905543-D4F0-4E81-B3E7-473BC80CCDBE}" destId="{D35558C3-2B8E-4D30-8387-C72C2CE99632}" srcOrd="5" destOrd="0" presId="urn:microsoft.com/office/officeart/2005/8/layout/vList3"/>
    <dgm:cxn modelId="{6088D95C-F0C1-4CB0-9385-AD4F63EF6CA6}" type="presParOf" srcId="{72905543-D4F0-4E81-B3E7-473BC80CCDBE}" destId="{52C5F2F1-AD87-467F-BC15-189155A018B2}" srcOrd="6" destOrd="0" presId="urn:microsoft.com/office/officeart/2005/8/layout/vList3"/>
    <dgm:cxn modelId="{E06A63C4-0091-40EB-806A-C9F8A5C0F20C}" type="presParOf" srcId="{52C5F2F1-AD87-467F-BC15-189155A018B2}" destId="{2BF8F4B5-C84E-41EC-B17B-4A260AFB704D}" srcOrd="0" destOrd="0" presId="urn:microsoft.com/office/officeart/2005/8/layout/vList3"/>
    <dgm:cxn modelId="{9E8938EE-9883-484C-9924-B558E1B31CAD}" type="presParOf" srcId="{52C5F2F1-AD87-467F-BC15-189155A018B2}" destId="{F2740D70-5203-4C47-BCA2-6EBF9E98DF5C}" srcOrd="1" destOrd="0" presId="urn:microsoft.com/office/officeart/2005/8/layout/vList3"/>
    <dgm:cxn modelId="{E726DAFE-5D4A-447D-98DE-762AC939BD5A}" type="presParOf" srcId="{72905543-D4F0-4E81-B3E7-473BC80CCDBE}" destId="{1477E5DB-6DC1-4DB5-B13A-3E1BB3EB89C9}" srcOrd="7" destOrd="0" presId="urn:microsoft.com/office/officeart/2005/8/layout/vList3"/>
    <dgm:cxn modelId="{F1446EBA-EBB4-4908-A293-F67314EC5C58}" type="presParOf" srcId="{72905543-D4F0-4E81-B3E7-473BC80CCDBE}" destId="{A253E68E-CF53-4D3C-B0F9-E10A30A4D2C5}" srcOrd="8" destOrd="0" presId="urn:microsoft.com/office/officeart/2005/8/layout/vList3"/>
    <dgm:cxn modelId="{C9475455-8120-4357-8093-1828523B7244}" type="presParOf" srcId="{A253E68E-CF53-4D3C-B0F9-E10A30A4D2C5}" destId="{8EC60BD2-CCCD-4627-BD53-9D80E31A3526}" srcOrd="0" destOrd="0" presId="urn:microsoft.com/office/officeart/2005/8/layout/vList3"/>
    <dgm:cxn modelId="{3C7E7E85-F4D1-4CBC-8842-94C08AD92F05}" type="presParOf" srcId="{A253E68E-CF53-4D3C-B0F9-E10A30A4D2C5}" destId="{A610AD4F-D4C8-4CA9-BD89-BA40E90DA4A3}" srcOrd="1" destOrd="0" presId="urn:microsoft.com/office/officeart/2005/8/layout/vList3"/>
    <dgm:cxn modelId="{946A9864-2F18-4B65-81DA-39A7DD3C7483}" type="presParOf" srcId="{72905543-D4F0-4E81-B3E7-473BC80CCDBE}" destId="{8841D8C9-DF18-414A-8B5B-EC0631DBB273}" srcOrd="9" destOrd="0" presId="urn:microsoft.com/office/officeart/2005/8/layout/vList3"/>
    <dgm:cxn modelId="{6D6398AA-10DD-46B7-BD08-F7F0B7EE1C36}" type="presParOf" srcId="{72905543-D4F0-4E81-B3E7-473BC80CCDBE}" destId="{043A7F6E-2802-4B93-A9D3-898CE8A5995A}" srcOrd="10" destOrd="0" presId="urn:microsoft.com/office/officeart/2005/8/layout/vList3"/>
    <dgm:cxn modelId="{50C16644-5659-44C6-AF29-A141D9A08A23}" type="presParOf" srcId="{043A7F6E-2802-4B93-A9D3-898CE8A5995A}" destId="{CCFF3DC4-1D84-4500-9D40-FC56C6ACF302}" srcOrd="0" destOrd="0" presId="urn:microsoft.com/office/officeart/2005/8/layout/vList3"/>
    <dgm:cxn modelId="{3E155250-B79B-4DA0-9A21-B288F6D971D2}" type="presParOf" srcId="{043A7F6E-2802-4B93-A9D3-898CE8A5995A}" destId="{A272CC61-684C-42FE-BFE3-1201798A12DD}" srcOrd="1" destOrd="0" presId="urn:microsoft.com/office/officeart/2005/8/layout/vList3"/>
    <dgm:cxn modelId="{4F0F21DF-1C45-4056-B1CC-280E13A269B0}" type="presParOf" srcId="{72905543-D4F0-4E81-B3E7-473BC80CCDBE}" destId="{C55E3C41-9EEF-4426-94AF-E23DD5AECFA2}" srcOrd="11" destOrd="0" presId="urn:microsoft.com/office/officeart/2005/8/layout/vList3"/>
    <dgm:cxn modelId="{99A12A7D-AE05-417E-83E2-1D2A2D20D653}" type="presParOf" srcId="{72905543-D4F0-4E81-B3E7-473BC80CCDBE}" destId="{A59DA8A9-EE2C-4A29-9870-7AE138474173}" srcOrd="12" destOrd="0" presId="urn:microsoft.com/office/officeart/2005/8/layout/vList3"/>
    <dgm:cxn modelId="{77C1DCB8-2B21-488B-8B32-06D0749BD389}" type="presParOf" srcId="{A59DA8A9-EE2C-4A29-9870-7AE138474173}" destId="{5DFCB1AB-0E45-4BB9-96B8-144FE541E57D}" srcOrd="0" destOrd="0" presId="urn:microsoft.com/office/officeart/2005/8/layout/vList3"/>
    <dgm:cxn modelId="{1B6B3EAE-A0A2-4F97-856B-3CD553E15F45}" type="presParOf" srcId="{A59DA8A9-EE2C-4A29-9870-7AE138474173}" destId="{03B265D5-5E92-488E-8D63-A66696C65117}" srcOrd="1" destOrd="0" presId="urn:microsoft.com/office/officeart/2005/8/layout/vList3"/>
    <dgm:cxn modelId="{E5223D27-1221-464F-93D1-361BD41FCE10}" type="presParOf" srcId="{72905543-D4F0-4E81-B3E7-473BC80CCDBE}" destId="{FFB21431-D4EE-4269-8633-0FB2D978F00E}" srcOrd="13" destOrd="0" presId="urn:microsoft.com/office/officeart/2005/8/layout/vList3"/>
    <dgm:cxn modelId="{E5BE0612-150F-4FE8-B259-F5C696F921FA}" type="presParOf" srcId="{72905543-D4F0-4E81-B3E7-473BC80CCDBE}" destId="{92527D29-B99E-4A4B-86E2-20D773055A6F}" srcOrd="14" destOrd="0" presId="urn:microsoft.com/office/officeart/2005/8/layout/vList3"/>
    <dgm:cxn modelId="{73650449-C598-4E08-80EC-5BB75E35EB14}" type="presParOf" srcId="{92527D29-B99E-4A4B-86E2-20D773055A6F}" destId="{653F6117-B487-42CA-9163-8C3F12194188}" srcOrd="0" destOrd="0" presId="urn:microsoft.com/office/officeart/2005/8/layout/vList3"/>
    <dgm:cxn modelId="{14CB2293-2161-48C8-95A9-0EA246220C28}" type="presParOf" srcId="{92527D29-B99E-4A4B-86E2-20D773055A6F}" destId="{CD03AF40-C553-477A-912B-13E4A0F01CED}" srcOrd="1" destOrd="0" presId="urn:microsoft.com/office/officeart/2005/8/layout/vList3"/>
    <dgm:cxn modelId="{CB2E0CD1-A3E2-4E59-913E-4C9A4B7FEC2B}" type="presParOf" srcId="{72905543-D4F0-4E81-B3E7-473BC80CCDBE}" destId="{198AE6EA-2E3A-493B-9103-D397FF38082D}" srcOrd="15" destOrd="0" presId="urn:microsoft.com/office/officeart/2005/8/layout/vList3"/>
    <dgm:cxn modelId="{308B366D-3FA6-4DBF-9305-568C900DFF33}" type="presParOf" srcId="{72905543-D4F0-4E81-B3E7-473BC80CCDBE}" destId="{DDEEBD4C-3827-4E29-BF10-4ADF21E65B5A}" srcOrd="16" destOrd="0" presId="urn:microsoft.com/office/officeart/2005/8/layout/vList3"/>
    <dgm:cxn modelId="{6E23CADF-DFCC-47BE-83E4-793ADB9E1ADE}" type="presParOf" srcId="{DDEEBD4C-3827-4E29-BF10-4ADF21E65B5A}" destId="{9EE09AEF-7D77-4F10-A1A0-CAA89AFA8308}" srcOrd="0" destOrd="0" presId="urn:microsoft.com/office/officeart/2005/8/layout/vList3"/>
    <dgm:cxn modelId="{7C01B9CF-CDEC-4DBA-BA65-BB831F3A8E76}" type="presParOf" srcId="{DDEEBD4C-3827-4E29-BF10-4ADF21E65B5A}" destId="{9300C07F-7C78-4666-936D-3C88A4F8D47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4DA492-A26D-4A25-94F4-FA4EF3CC9574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08EE4D-8FAD-4271-AA39-2FD0B8122DCB}">
      <dgm:prSet phldrT="[Text]"/>
      <dgm:spPr/>
      <dgm:t>
        <a:bodyPr/>
        <a:lstStyle/>
        <a:p>
          <a:r>
            <a:rPr lang="en-US" smtClean="0"/>
            <a:t>Tujuan pencahayaan</a:t>
          </a:r>
          <a:endParaRPr lang="en-US" dirty="0"/>
        </a:p>
      </dgm:t>
    </dgm:pt>
    <dgm:pt modelId="{8F78CB73-5EA8-459C-BDC5-15F19725F7B9}" type="parTrans" cxnId="{F87DD86F-9092-4E96-B8E6-AA1D57A417FE}">
      <dgm:prSet/>
      <dgm:spPr/>
      <dgm:t>
        <a:bodyPr/>
        <a:lstStyle/>
        <a:p>
          <a:endParaRPr lang="en-US"/>
        </a:p>
      </dgm:t>
    </dgm:pt>
    <dgm:pt modelId="{EEE0602E-ED5A-4C7B-B696-39D9C2C37350}" type="sibTrans" cxnId="{F87DD86F-9092-4E96-B8E6-AA1D57A417FE}">
      <dgm:prSet/>
      <dgm:spPr/>
      <dgm:t>
        <a:bodyPr/>
        <a:lstStyle/>
        <a:p>
          <a:endParaRPr lang="en-US"/>
        </a:p>
      </dgm:t>
    </dgm:pt>
    <dgm:pt modelId="{018977D0-0DA7-48CB-BC98-225077147AF7}">
      <dgm:prSet phldrT="[Text]"/>
      <dgm:spPr/>
      <dgm:t>
        <a:bodyPr/>
        <a:lstStyle/>
        <a:p>
          <a:r>
            <a:rPr lang="en-US" dirty="0" err="1" smtClean="0"/>
            <a:t>Menghndarkan</a:t>
          </a:r>
          <a:r>
            <a:rPr lang="en-US" dirty="0" smtClean="0"/>
            <a:t> User 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pencahyaan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luminescence </a:t>
          </a:r>
          <a:r>
            <a:rPr lang="en-US" dirty="0" err="1" smtClean="0"/>
            <a:t>langsung</a:t>
          </a:r>
          <a:endParaRPr lang="en-US" dirty="0"/>
        </a:p>
      </dgm:t>
    </dgm:pt>
    <dgm:pt modelId="{A678FF83-371E-48FB-8506-2EA748402AAC}" type="parTrans" cxnId="{40B81664-82FA-48AE-90D7-54054934F1AE}">
      <dgm:prSet/>
      <dgm:spPr/>
      <dgm:t>
        <a:bodyPr/>
        <a:lstStyle/>
        <a:p>
          <a:endParaRPr lang="en-US"/>
        </a:p>
      </dgm:t>
    </dgm:pt>
    <dgm:pt modelId="{39D9FA78-12A2-4277-95CC-50139413E605}" type="sibTrans" cxnId="{40B81664-82FA-48AE-90D7-54054934F1AE}">
      <dgm:prSet/>
      <dgm:spPr/>
      <dgm:t>
        <a:bodyPr/>
        <a:lstStyle/>
        <a:p>
          <a:endParaRPr lang="en-US"/>
        </a:p>
      </dgm:t>
    </dgm:pt>
    <dgm:pt modelId="{7725BAFB-F73C-4CDE-B015-A04718A13DF0}">
      <dgm:prSet phldrT="[Text]"/>
      <dgm:spPr/>
      <dgm:t>
        <a:bodyPr/>
        <a:lstStyle/>
        <a:p>
          <a:r>
            <a:rPr lang="en-US" dirty="0" err="1" smtClean="0"/>
            <a:t>Menghindari</a:t>
          </a:r>
          <a:r>
            <a:rPr lang="en-US" dirty="0" smtClean="0"/>
            <a:t> </a:t>
          </a:r>
          <a:r>
            <a:rPr lang="en-US" dirty="0" err="1" smtClean="0"/>
            <a:t>Pantulan</a:t>
          </a:r>
          <a:r>
            <a:rPr lang="en-US" dirty="0" smtClean="0"/>
            <a:t> </a:t>
          </a:r>
          <a:r>
            <a:rPr lang="en-US" dirty="0" err="1" smtClean="0"/>
            <a:t>langsung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layar</a:t>
          </a:r>
          <a:endParaRPr lang="en-US" dirty="0"/>
        </a:p>
      </dgm:t>
    </dgm:pt>
    <dgm:pt modelId="{F0AA659B-CA09-4883-B2D0-BF90E270A400}" type="parTrans" cxnId="{97175E66-4668-4A98-81F9-6B3A38064E50}">
      <dgm:prSet/>
      <dgm:spPr/>
      <dgm:t>
        <a:bodyPr/>
        <a:lstStyle/>
        <a:p>
          <a:endParaRPr lang="en-US"/>
        </a:p>
      </dgm:t>
    </dgm:pt>
    <dgm:pt modelId="{AAA656A1-349D-4B14-A255-BEE855EE71A8}" type="sibTrans" cxnId="{97175E66-4668-4A98-81F9-6B3A38064E50}">
      <dgm:prSet/>
      <dgm:spPr/>
      <dgm:t>
        <a:bodyPr/>
        <a:lstStyle/>
        <a:p>
          <a:endParaRPr lang="en-US"/>
        </a:p>
      </dgm:t>
    </dgm:pt>
    <dgm:pt modelId="{361F00AE-F93E-487A-8593-08E72E376E6D}">
      <dgm:prSet phldrT="[Text]"/>
      <dgm:spPr/>
      <dgm:t>
        <a:bodyPr/>
        <a:lstStyle/>
        <a:p>
          <a:r>
            <a:rPr lang="en-US" dirty="0" err="1" smtClean="0"/>
            <a:t>Memperoleh</a:t>
          </a:r>
          <a:r>
            <a:rPr lang="en-US" dirty="0" smtClean="0"/>
            <a:t> </a:t>
          </a:r>
          <a:r>
            <a:rPr lang="en-US" dirty="0" err="1" smtClean="0"/>
            <a:t>keseimbangan</a:t>
          </a:r>
          <a:r>
            <a:rPr lang="en-US" dirty="0" smtClean="0"/>
            <a:t> </a:t>
          </a:r>
          <a:r>
            <a:rPr lang="en-US" dirty="0" err="1" smtClean="0"/>
            <a:t>antara</a:t>
          </a:r>
          <a:r>
            <a:rPr lang="en-US" dirty="0" smtClean="0"/>
            <a:t> brightness </a:t>
          </a:r>
          <a:r>
            <a:rPr lang="en-US" dirty="0" err="1" smtClean="0"/>
            <a:t>layar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kecerahan</a:t>
          </a:r>
          <a:r>
            <a:rPr lang="en-US" dirty="0" smtClean="0"/>
            <a:t> </a:t>
          </a:r>
          <a:r>
            <a:rPr lang="en-US" dirty="0" err="1" smtClean="0"/>
            <a:t>lingkungan</a:t>
          </a:r>
          <a:r>
            <a:rPr lang="en-US" dirty="0" smtClean="0"/>
            <a:t> </a:t>
          </a:r>
          <a:r>
            <a:rPr lang="en-US" dirty="0" err="1" smtClean="0"/>
            <a:t>sekitar</a:t>
          </a:r>
          <a:r>
            <a:rPr lang="en-US" dirty="0" smtClean="0"/>
            <a:t> user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layar</a:t>
          </a:r>
          <a:endParaRPr lang="en-US" dirty="0"/>
        </a:p>
      </dgm:t>
    </dgm:pt>
    <dgm:pt modelId="{0D0DFF53-85FE-4B91-A3B7-B646EFE5FB66}" type="parTrans" cxnId="{A11F3535-E23D-4402-8A5F-DA0F2A819121}">
      <dgm:prSet/>
      <dgm:spPr/>
      <dgm:t>
        <a:bodyPr/>
        <a:lstStyle/>
        <a:p>
          <a:endParaRPr lang="en-US"/>
        </a:p>
      </dgm:t>
    </dgm:pt>
    <dgm:pt modelId="{031DFF42-2B1A-4F3A-A524-54FC91C190FD}" type="sibTrans" cxnId="{A11F3535-E23D-4402-8A5F-DA0F2A819121}">
      <dgm:prSet/>
      <dgm:spPr/>
      <dgm:t>
        <a:bodyPr/>
        <a:lstStyle/>
        <a:p>
          <a:endParaRPr lang="en-US"/>
        </a:p>
      </dgm:t>
    </dgm:pt>
    <dgm:pt modelId="{34DD3891-C6C2-47BB-A4C9-FE366CFC15E2}">
      <dgm:prSet phldrT="[Text]"/>
      <dgm:spPr/>
      <dgm:t>
        <a:bodyPr/>
        <a:lstStyle/>
        <a:p>
          <a:r>
            <a:rPr lang="en-US" dirty="0" err="1" smtClean="0"/>
            <a:t>Memastikan</a:t>
          </a:r>
          <a:r>
            <a:rPr lang="en-US" dirty="0" smtClean="0"/>
            <a:t> </a:t>
          </a:r>
          <a:r>
            <a:rPr lang="en-US" dirty="0" err="1" smtClean="0"/>
            <a:t>pencahyaan</a:t>
          </a:r>
          <a:r>
            <a:rPr lang="en-US" dirty="0" smtClean="0"/>
            <a:t> yang </a:t>
          </a:r>
          <a:r>
            <a:rPr lang="en-US" dirty="0" err="1" smtClean="0"/>
            <a:t>cukup</a:t>
          </a:r>
          <a:r>
            <a:rPr lang="en-US" dirty="0" smtClean="0"/>
            <a:t> </a:t>
          </a:r>
          <a:r>
            <a:rPr lang="en-US" dirty="0" err="1" smtClean="0"/>
            <a:t>ketika</a:t>
          </a:r>
          <a:r>
            <a:rPr lang="en-US" dirty="0" smtClean="0"/>
            <a:t> </a:t>
          </a:r>
          <a:r>
            <a:rPr lang="en-US" dirty="0" err="1" smtClean="0"/>
            <a:t>tanpa</a:t>
          </a:r>
          <a:r>
            <a:rPr lang="en-US" dirty="0" smtClean="0"/>
            <a:t> </a:t>
          </a:r>
          <a:r>
            <a:rPr lang="en-US" dirty="0" err="1" smtClean="0"/>
            <a:t>cahaya</a:t>
          </a:r>
          <a:r>
            <a:rPr lang="en-US" dirty="0" smtClean="0"/>
            <a:t> </a:t>
          </a:r>
          <a:r>
            <a:rPr lang="en-US" dirty="0" err="1" smtClean="0"/>
            <a:t>layar</a:t>
          </a:r>
          <a:r>
            <a:rPr lang="en-US" dirty="0" smtClean="0"/>
            <a:t> </a:t>
          </a:r>
          <a:r>
            <a:rPr lang="en-US" dirty="0" err="1" smtClean="0"/>
            <a:t>tampilan</a:t>
          </a:r>
          <a:endParaRPr lang="en-US" dirty="0"/>
        </a:p>
      </dgm:t>
    </dgm:pt>
    <dgm:pt modelId="{F67257FE-EAF1-4812-8D08-FB300D532E1B}" type="parTrans" cxnId="{ED6000C4-C422-4940-8A7D-ED89C1FF4022}">
      <dgm:prSet/>
      <dgm:spPr/>
      <dgm:t>
        <a:bodyPr/>
        <a:lstStyle/>
        <a:p>
          <a:endParaRPr lang="en-US"/>
        </a:p>
      </dgm:t>
    </dgm:pt>
    <dgm:pt modelId="{7693F13E-AC54-431E-A4B8-9A3B281997B0}" type="sibTrans" cxnId="{ED6000C4-C422-4940-8A7D-ED89C1FF4022}">
      <dgm:prSet/>
      <dgm:spPr/>
      <dgm:t>
        <a:bodyPr/>
        <a:lstStyle/>
        <a:p>
          <a:endParaRPr lang="en-US"/>
        </a:p>
      </dgm:t>
    </dgm:pt>
    <dgm:pt modelId="{B361345E-D6D0-4DFB-B0A2-BE098D25FF26}" type="pres">
      <dgm:prSet presAssocID="{2A4DA492-A26D-4A25-94F4-FA4EF3CC95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0D91AA-8398-4298-BC60-645E493D7847}" type="pres">
      <dgm:prSet presAssocID="{0C08EE4D-8FAD-4271-AA39-2FD0B8122DCB}" presName="singleCycle" presStyleCnt="0"/>
      <dgm:spPr/>
      <dgm:t>
        <a:bodyPr/>
        <a:lstStyle/>
        <a:p>
          <a:endParaRPr lang="id-ID"/>
        </a:p>
      </dgm:t>
    </dgm:pt>
    <dgm:pt modelId="{BED44524-09BE-4533-93DC-470EF8F2B0EB}" type="pres">
      <dgm:prSet presAssocID="{0C08EE4D-8FAD-4271-AA39-2FD0B8122DCB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3CB64D03-7E70-443D-BA36-CE1B63BD5A54}" type="pres">
      <dgm:prSet presAssocID="{A678FF83-371E-48FB-8506-2EA748402AAC}" presName="Name56" presStyleLbl="parChTrans1D2" presStyleIdx="0" presStyleCnt="4"/>
      <dgm:spPr/>
      <dgm:t>
        <a:bodyPr/>
        <a:lstStyle/>
        <a:p>
          <a:endParaRPr lang="en-US"/>
        </a:p>
      </dgm:t>
    </dgm:pt>
    <dgm:pt modelId="{B686C842-FBD1-42B7-ABFC-1E85B1873B54}" type="pres">
      <dgm:prSet presAssocID="{018977D0-0DA7-48CB-BC98-225077147AF7}" presName="text0" presStyleLbl="node1" presStyleIdx="1" presStyleCnt="5" custScaleX="198795" custScaleY="1987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AE6B4-9143-4632-8798-B3E873E939B4}" type="pres">
      <dgm:prSet presAssocID="{F67257FE-EAF1-4812-8D08-FB300D532E1B}" presName="Name56" presStyleLbl="parChTrans1D2" presStyleIdx="1" presStyleCnt="4"/>
      <dgm:spPr/>
      <dgm:t>
        <a:bodyPr/>
        <a:lstStyle/>
        <a:p>
          <a:endParaRPr lang="en-US"/>
        </a:p>
      </dgm:t>
    </dgm:pt>
    <dgm:pt modelId="{9EE5C375-A749-472B-9FB1-76A2B40F523C}" type="pres">
      <dgm:prSet presAssocID="{34DD3891-C6C2-47BB-A4C9-FE366CFC15E2}" presName="text0" presStyleLbl="node1" presStyleIdx="2" presStyleCnt="5" custScaleX="198795" custScaleY="1987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C38E8-D38B-40B6-A7CE-39ECC4176F21}" type="pres">
      <dgm:prSet presAssocID="{F0AA659B-CA09-4883-B2D0-BF90E270A4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C8EA5F32-DA23-46A7-BBF9-C58E2C6A29A1}" type="pres">
      <dgm:prSet presAssocID="{7725BAFB-F73C-4CDE-B015-A04718A13DF0}" presName="text0" presStyleLbl="node1" presStyleIdx="3" presStyleCnt="5" custScaleX="198795" custScaleY="1987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1FDBF-22FD-40B6-AC54-47DB5F99B5D5}" type="pres">
      <dgm:prSet presAssocID="{0D0DFF53-85FE-4B91-A3B7-B646EFE5FB66}" presName="Name56" presStyleLbl="parChTrans1D2" presStyleIdx="3" presStyleCnt="4"/>
      <dgm:spPr/>
      <dgm:t>
        <a:bodyPr/>
        <a:lstStyle/>
        <a:p>
          <a:endParaRPr lang="en-US"/>
        </a:p>
      </dgm:t>
    </dgm:pt>
    <dgm:pt modelId="{AD7D67FE-4303-433E-86A5-AC3F32BBA742}" type="pres">
      <dgm:prSet presAssocID="{361F00AE-F93E-487A-8593-08E72E376E6D}" presName="text0" presStyleLbl="node1" presStyleIdx="4" presStyleCnt="5" custScaleX="198795" custScaleY="1987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26C70B-73AA-4C9C-8A0C-2FD4AB11C558}" type="presOf" srcId="{34DD3891-C6C2-47BB-A4C9-FE366CFC15E2}" destId="{9EE5C375-A749-472B-9FB1-76A2B40F523C}" srcOrd="0" destOrd="0" presId="urn:microsoft.com/office/officeart/2008/layout/RadialCluster"/>
    <dgm:cxn modelId="{9192E9EF-4136-43ED-ACF4-AFC995651DCA}" type="presOf" srcId="{F0AA659B-CA09-4883-B2D0-BF90E270A400}" destId="{7A2C38E8-D38B-40B6-A7CE-39ECC4176F21}" srcOrd="0" destOrd="0" presId="urn:microsoft.com/office/officeart/2008/layout/RadialCluster"/>
    <dgm:cxn modelId="{1E1D2A5B-9CC0-4CC1-BB47-0698F0A80F24}" type="presOf" srcId="{0C08EE4D-8FAD-4271-AA39-2FD0B8122DCB}" destId="{BED44524-09BE-4533-93DC-470EF8F2B0EB}" srcOrd="0" destOrd="0" presId="urn:microsoft.com/office/officeart/2008/layout/RadialCluster"/>
    <dgm:cxn modelId="{1115C356-ABDC-4277-99AD-A5F14A3AE798}" type="presOf" srcId="{0D0DFF53-85FE-4B91-A3B7-B646EFE5FB66}" destId="{E351FDBF-22FD-40B6-AC54-47DB5F99B5D5}" srcOrd="0" destOrd="0" presId="urn:microsoft.com/office/officeart/2008/layout/RadialCluster"/>
    <dgm:cxn modelId="{823372C7-DA4B-43A1-B572-B0CEBB16ED63}" type="presOf" srcId="{2A4DA492-A26D-4A25-94F4-FA4EF3CC9574}" destId="{B361345E-D6D0-4DFB-B0A2-BE098D25FF26}" srcOrd="0" destOrd="0" presId="urn:microsoft.com/office/officeart/2008/layout/RadialCluster"/>
    <dgm:cxn modelId="{D8D61F9C-AD40-4629-B29C-3BE11B9A6869}" type="presOf" srcId="{018977D0-0DA7-48CB-BC98-225077147AF7}" destId="{B686C842-FBD1-42B7-ABFC-1E85B1873B54}" srcOrd="0" destOrd="0" presId="urn:microsoft.com/office/officeart/2008/layout/RadialCluster"/>
    <dgm:cxn modelId="{F87DD86F-9092-4E96-B8E6-AA1D57A417FE}" srcId="{2A4DA492-A26D-4A25-94F4-FA4EF3CC9574}" destId="{0C08EE4D-8FAD-4271-AA39-2FD0B8122DCB}" srcOrd="0" destOrd="0" parTransId="{8F78CB73-5EA8-459C-BDC5-15F19725F7B9}" sibTransId="{EEE0602E-ED5A-4C7B-B696-39D9C2C37350}"/>
    <dgm:cxn modelId="{6EBA57DF-912D-44DC-B6AE-9875C81D41A9}" type="presOf" srcId="{361F00AE-F93E-487A-8593-08E72E376E6D}" destId="{AD7D67FE-4303-433E-86A5-AC3F32BBA742}" srcOrd="0" destOrd="0" presId="urn:microsoft.com/office/officeart/2008/layout/RadialCluster"/>
    <dgm:cxn modelId="{A11F3535-E23D-4402-8A5F-DA0F2A819121}" srcId="{0C08EE4D-8FAD-4271-AA39-2FD0B8122DCB}" destId="{361F00AE-F93E-487A-8593-08E72E376E6D}" srcOrd="3" destOrd="0" parTransId="{0D0DFF53-85FE-4B91-A3B7-B646EFE5FB66}" sibTransId="{031DFF42-2B1A-4F3A-A524-54FC91C190FD}"/>
    <dgm:cxn modelId="{BE7F4150-CC67-41DD-BCF0-8432D3A249D1}" type="presOf" srcId="{A678FF83-371E-48FB-8506-2EA748402AAC}" destId="{3CB64D03-7E70-443D-BA36-CE1B63BD5A54}" srcOrd="0" destOrd="0" presId="urn:microsoft.com/office/officeart/2008/layout/RadialCluster"/>
    <dgm:cxn modelId="{4D9C86E4-2BCC-4F17-A0D0-EE6FE12C66E0}" type="presOf" srcId="{7725BAFB-F73C-4CDE-B015-A04718A13DF0}" destId="{C8EA5F32-DA23-46A7-BBF9-C58E2C6A29A1}" srcOrd="0" destOrd="0" presId="urn:microsoft.com/office/officeart/2008/layout/RadialCluster"/>
    <dgm:cxn modelId="{40B81664-82FA-48AE-90D7-54054934F1AE}" srcId="{0C08EE4D-8FAD-4271-AA39-2FD0B8122DCB}" destId="{018977D0-0DA7-48CB-BC98-225077147AF7}" srcOrd="0" destOrd="0" parTransId="{A678FF83-371E-48FB-8506-2EA748402AAC}" sibTransId="{39D9FA78-12A2-4277-95CC-50139413E605}"/>
    <dgm:cxn modelId="{ED6000C4-C422-4940-8A7D-ED89C1FF4022}" srcId="{0C08EE4D-8FAD-4271-AA39-2FD0B8122DCB}" destId="{34DD3891-C6C2-47BB-A4C9-FE366CFC15E2}" srcOrd="1" destOrd="0" parTransId="{F67257FE-EAF1-4812-8D08-FB300D532E1B}" sibTransId="{7693F13E-AC54-431E-A4B8-9A3B281997B0}"/>
    <dgm:cxn modelId="{EB6891AA-F126-4155-B4F4-EA8DAA6803F0}" type="presOf" srcId="{F67257FE-EAF1-4812-8D08-FB300D532E1B}" destId="{351AE6B4-9143-4632-8798-B3E873E939B4}" srcOrd="0" destOrd="0" presId="urn:microsoft.com/office/officeart/2008/layout/RadialCluster"/>
    <dgm:cxn modelId="{97175E66-4668-4A98-81F9-6B3A38064E50}" srcId="{0C08EE4D-8FAD-4271-AA39-2FD0B8122DCB}" destId="{7725BAFB-F73C-4CDE-B015-A04718A13DF0}" srcOrd="2" destOrd="0" parTransId="{F0AA659B-CA09-4883-B2D0-BF90E270A400}" sibTransId="{AAA656A1-349D-4B14-A255-BEE855EE71A8}"/>
    <dgm:cxn modelId="{66973732-7479-4A27-9326-2548FE6FB1A9}" type="presParOf" srcId="{B361345E-D6D0-4DFB-B0A2-BE098D25FF26}" destId="{E30D91AA-8398-4298-BC60-645E493D7847}" srcOrd="0" destOrd="0" presId="urn:microsoft.com/office/officeart/2008/layout/RadialCluster"/>
    <dgm:cxn modelId="{A90E4CEF-E593-4FBC-8B82-4E87B33A7DD7}" type="presParOf" srcId="{E30D91AA-8398-4298-BC60-645E493D7847}" destId="{BED44524-09BE-4533-93DC-470EF8F2B0EB}" srcOrd="0" destOrd="0" presId="urn:microsoft.com/office/officeart/2008/layout/RadialCluster"/>
    <dgm:cxn modelId="{87BC8D59-40AD-406D-811C-61B944A6B7F9}" type="presParOf" srcId="{E30D91AA-8398-4298-BC60-645E493D7847}" destId="{3CB64D03-7E70-443D-BA36-CE1B63BD5A54}" srcOrd="1" destOrd="0" presId="urn:microsoft.com/office/officeart/2008/layout/RadialCluster"/>
    <dgm:cxn modelId="{2D9AF05E-B77B-4AF2-A83A-47D6D7773687}" type="presParOf" srcId="{E30D91AA-8398-4298-BC60-645E493D7847}" destId="{B686C842-FBD1-42B7-ABFC-1E85B1873B54}" srcOrd="2" destOrd="0" presId="urn:microsoft.com/office/officeart/2008/layout/RadialCluster"/>
    <dgm:cxn modelId="{2B4C8C7F-9305-48F7-AD45-F3E603219528}" type="presParOf" srcId="{E30D91AA-8398-4298-BC60-645E493D7847}" destId="{351AE6B4-9143-4632-8798-B3E873E939B4}" srcOrd="3" destOrd="0" presId="urn:microsoft.com/office/officeart/2008/layout/RadialCluster"/>
    <dgm:cxn modelId="{413DBC46-CBB9-4936-9629-3D0831ED46D9}" type="presParOf" srcId="{E30D91AA-8398-4298-BC60-645E493D7847}" destId="{9EE5C375-A749-472B-9FB1-76A2B40F523C}" srcOrd="4" destOrd="0" presId="urn:microsoft.com/office/officeart/2008/layout/RadialCluster"/>
    <dgm:cxn modelId="{300DFCE6-00A5-4145-9F46-B27F5254FB1D}" type="presParOf" srcId="{E30D91AA-8398-4298-BC60-645E493D7847}" destId="{7A2C38E8-D38B-40B6-A7CE-39ECC4176F21}" srcOrd="5" destOrd="0" presId="urn:microsoft.com/office/officeart/2008/layout/RadialCluster"/>
    <dgm:cxn modelId="{17A2C6FE-B2B0-450B-8053-2DD913A2A333}" type="presParOf" srcId="{E30D91AA-8398-4298-BC60-645E493D7847}" destId="{C8EA5F32-DA23-46A7-BBF9-C58E2C6A29A1}" srcOrd="6" destOrd="0" presId="urn:microsoft.com/office/officeart/2008/layout/RadialCluster"/>
    <dgm:cxn modelId="{B67B6C3A-1344-4361-938E-33E83DF2DFAC}" type="presParOf" srcId="{E30D91AA-8398-4298-BC60-645E493D7847}" destId="{E351FDBF-22FD-40B6-AC54-47DB5F99B5D5}" srcOrd="7" destOrd="0" presId="urn:microsoft.com/office/officeart/2008/layout/RadialCluster"/>
    <dgm:cxn modelId="{684104DF-D564-4B95-86E2-2BBC6F68A162}" type="presParOf" srcId="{E30D91AA-8398-4298-BC60-645E493D7847}" destId="{AD7D67FE-4303-433E-86A5-AC3F32BBA74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23488E-17D9-42E4-9702-CBE153E62601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90F22034-DBFA-4142-BD5A-EF8EE486CF39}">
      <dgm:prSet phldrT="[Text]"/>
      <dgm:spPr/>
      <dgm:t>
        <a:bodyPr/>
        <a:lstStyle/>
        <a:p>
          <a:pPr algn="just"/>
          <a:r>
            <a:rPr lang="en-US" dirty="0" err="1" smtClean="0"/>
            <a:t>Cahaya</a:t>
          </a:r>
          <a:r>
            <a:rPr lang="en-US" dirty="0" smtClean="0"/>
            <a:t> </a:t>
          </a:r>
          <a:r>
            <a:rPr lang="en-US" dirty="0" err="1" smtClean="0"/>
            <a:t>langsung</a:t>
          </a:r>
          <a:r>
            <a:rPr lang="en-US" dirty="0" smtClean="0"/>
            <a:t> , </a:t>
          </a:r>
          <a:r>
            <a:rPr lang="en-US" dirty="0" err="1" smtClean="0"/>
            <a:t>misalkan</a:t>
          </a:r>
          <a:r>
            <a:rPr lang="en-US" dirty="0" smtClean="0"/>
            <a:t>: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matahari</a:t>
          </a:r>
          <a:r>
            <a:rPr lang="en-US" dirty="0" smtClean="0"/>
            <a:t>,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lampu</a:t>
          </a:r>
          <a:r>
            <a:rPr lang="en-US" dirty="0" smtClean="0"/>
            <a:t> </a:t>
          </a:r>
          <a:r>
            <a:rPr lang="en-US" dirty="0" err="1" smtClean="0"/>
            <a:t>penerangan</a:t>
          </a:r>
          <a:endParaRPr lang="en-US" dirty="0"/>
        </a:p>
      </dgm:t>
    </dgm:pt>
    <dgm:pt modelId="{C6D369E1-F7E5-494E-9D3E-5454FF530894}" type="parTrans" cxnId="{8FBF8A34-2EE6-41E9-B2F5-76751EBECED8}">
      <dgm:prSet/>
      <dgm:spPr/>
      <dgm:t>
        <a:bodyPr/>
        <a:lstStyle/>
        <a:p>
          <a:endParaRPr lang="en-US"/>
        </a:p>
      </dgm:t>
    </dgm:pt>
    <dgm:pt modelId="{47C4B739-F81F-4F48-93D2-BC24D9AEABCC}" type="sibTrans" cxnId="{8FBF8A34-2EE6-41E9-B2F5-76751EBECED8}">
      <dgm:prSet/>
      <dgm:spPr/>
      <dgm:t>
        <a:bodyPr/>
        <a:lstStyle/>
        <a:p>
          <a:endParaRPr lang="en-US"/>
        </a:p>
      </dgm:t>
    </dgm:pt>
    <dgm:pt modelId="{E09E5FDF-96F1-45FC-9E84-C09B0B022C00}">
      <dgm:prSet phldrT="[Text]"/>
      <dgm:spPr/>
      <dgm:t>
        <a:bodyPr/>
        <a:lstStyle/>
        <a:p>
          <a:pPr algn="just"/>
          <a:r>
            <a:rPr lang="en-US" dirty="0" err="1" smtClean="0"/>
            <a:t>Cahaya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langsung</a:t>
          </a:r>
          <a:r>
            <a:rPr lang="en-US" dirty="0" smtClean="0"/>
            <a:t> yang </a:t>
          </a:r>
          <a:r>
            <a:rPr lang="en-US" dirty="0" err="1" smtClean="0"/>
            <a:t>dipantulkan</a:t>
          </a:r>
          <a:r>
            <a:rPr lang="en-US" dirty="0" smtClean="0"/>
            <a:t> </a:t>
          </a:r>
          <a:r>
            <a:rPr lang="en-US" dirty="0" err="1" smtClean="0"/>
            <a:t>melalui</a:t>
          </a:r>
          <a:r>
            <a:rPr lang="en-US" dirty="0" smtClean="0"/>
            <a:t>:</a:t>
          </a:r>
          <a:endParaRPr lang="id-ID" dirty="0" smtClean="0"/>
        </a:p>
        <a:p>
          <a:pPr algn="just"/>
          <a:r>
            <a:rPr lang="en-US" dirty="0" err="1" smtClean="0"/>
            <a:t>Tembok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partisi</a:t>
          </a:r>
          <a:r>
            <a:rPr lang="en-US" dirty="0" smtClean="0"/>
            <a:t>, </a:t>
          </a:r>
          <a:r>
            <a:rPr lang="en-US" dirty="0" err="1" smtClean="0"/>
            <a:t>plafon</a:t>
          </a:r>
          <a:r>
            <a:rPr lang="en-US" dirty="0" smtClean="0"/>
            <a:t>, </a:t>
          </a:r>
          <a:r>
            <a:rPr lang="en-US" dirty="0" err="1" smtClean="0"/>
            <a:t>lantai</a:t>
          </a:r>
          <a:r>
            <a:rPr lang="en-US" dirty="0" smtClean="0"/>
            <a:t> </a:t>
          </a:r>
          <a:r>
            <a:rPr lang="en-US" dirty="0" err="1" smtClean="0"/>
            <a:t>rumah</a:t>
          </a:r>
          <a:r>
            <a:rPr lang="en-US" dirty="0" smtClean="0"/>
            <a:t>, </a:t>
          </a:r>
          <a:r>
            <a:rPr lang="en-US" dirty="0" err="1" smtClean="0"/>
            <a:t>bahan</a:t>
          </a:r>
          <a:r>
            <a:rPr lang="en-US" dirty="0" smtClean="0"/>
            <a:t> yang </a:t>
          </a:r>
          <a:r>
            <a:rPr lang="en-US" dirty="0" err="1" smtClean="0"/>
            <a:t>ada</a:t>
          </a:r>
          <a:r>
            <a:rPr lang="en-US" dirty="0" smtClean="0"/>
            <a:t> di </a:t>
          </a:r>
          <a:r>
            <a:rPr lang="en-US" dirty="0" err="1" smtClean="0"/>
            <a:t>sekitar</a:t>
          </a:r>
          <a:r>
            <a:rPr lang="en-US" dirty="0" smtClean="0"/>
            <a:t>, </a:t>
          </a:r>
          <a:r>
            <a:rPr lang="en-US" dirty="0" err="1" smtClean="0"/>
            <a:t>meja</a:t>
          </a:r>
          <a:r>
            <a:rPr lang="en-US" dirty="0" smtClean="0"/>
            <a:t>, </a:t>
          </a:r>
          <a:r>
            <a:rPr lang="en-US" dirty="0" err="1" smtClean="0"/>
            <a:t>pakaian</a:t>
          </a:r>
          <a:endParaRPr lang="en-US" dirty="0"/>
        </a:p>
      </dgm:t>
    </dgm:pt>
    <dgm:pt modelId="{6EC64D03-7813-46B8-AE6E-623CC9577A65}" type="parTrans" cxnId="{16D7433C-696D-48BE-8ED2-D7587DF927AB}">
      <dgm:prSet/>
      <dgm:spPr/>
      <dgm:t>
        <a:bodyPr/>
        <a:lstStyle/>
        <a:p>
          <a:endParaRPr lang="en-US"/>
        </a:p>
      </dgm:t>
    </dgm:pt>
    <dgm:pt modelId="{55E4429B-0A6E-4034-B21E-D83C0F629A63}" type="sibTrans" cxnId="{16D7433C-696D-48BE-8ED2-D7587DF927AB}">
      <dgm:prSet/>
      <dgm:spPr/>
      <dgm:t>
        <a:bodyPr/>
        <a:lstStyle/>
        <a:p>
          <a:endParaRPr lang="en-US"/>
        </a:p>
      </dgm:t>
    </dgm:pt>
    <dgm:pt modelId="{72905543-D4F0-4E81-B3E7-473BC80CCDBE}" type="pres">
      <dgm:prSet presAssocID="{6223488E-17D9-42E4-9702-CBE153E62601}" presName="linearFlow" presStyleCnt="0">
        <dgm:presLayoutVars>
          <dgm:dir/>
          <dgm:resizeHandles val="exact"/>
        </dgm:presLayoutVars>
      </dgm:prSet>
      <dgm:spPr/>
    </dgm:pt>
    <dgm:pt modelId="{AF8E865F-2639-43D3-BDC7-C1908C98CCC6}" type="pres">
      <dgm:prSet presAssocID="{90F22034-DBFA-4142-BD5A-EF8EE486CF39}" presName="composite" presStyleCnt="0"/>
      <dgm:spPr/>
    </dgm:pt>
    <dgm:pt modelId="{D02EDAB2-B3D5-472D-A409-6E32FE7BD547}" type="pres">
      <dgm:prSet presAssocID="{90F22034-DBFA-4142-BD5A-EF8EE486CF39}" presName="imgShp" presStyleLbl="fgImgPlace1" presStyleIdx="0" presStyleCnt="2"/>
      <dgm:spPr>
        <a:solidFill>
          <a:schemeClr val="accent1">
            <a:lumMod val="60000"/>
            <a:lumOff val="40000"/>
          </a:schemeClr>
        </a:solidFill>
      </dgm:spPr>
    </dgm:pt>
    <dgm:pt modelId="{0437B0BF-3D7B-4A94-B073-8CF5C11560EB}" type="pres">
      <dgm:prSet presAssocID="{90F22034-DBFA-4142-BD5A-EF8EE486CF39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B9851-A36E-44D6-864B-CAABA4F3D313}" type="pres">
      <dgm:prSet presAssocID="{47C4B739-F81F-4F48-93D2-BC24D9AEABCC}" presName="spacing" presStyleCnt="0"/>
      <dgm:spPr/>
    </dgm:pt>
    <dgm:pt modelId="{FB101AC5-6D53-4FF8-9557-B3DDC2A4F4EA}" type="pres">
      <dgm:prSet presAssocID="{E09E5FDF-96F1-45FC-9E84-C09B0B022C00}" presName="composite" presStyleCnt="0"/>
      <dgm:spPr/>
    </dgm:pt>
    <dgm:pt modelId="{036FD7A3-6066-4D38-BC8A-55BF2F0437EC}" type="pres">
      <dgm:prSet presAssocID="{E09E5FDF-96F1-45FC-9E84-C09B0B022C00}" presName="imgShp" presStyleLbl="fgImgPlace1" presStyleIdx="1" presStyleCnt="2"/>
      <dgm:spPr>
        <a:solidFill>
          <a:schemeClr val="accent2">
            <a:lumMod val="60000"/>
            <a:lumOff val="40000"/>
          </a:schemeClr>
        </a:solidFill>
      </dgm:spPr>
    </dgm:pt>
    <dgm:pt modelId="{E2357BCA-C970-4839-A3E2-234C437DD255}" type="pres">
      <dgm:prSet presAssocID="{E09E5FDF-96F1-45FC-9E84-C09B0B022C00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7433C-696D-48BE-8ED2-D7587DF927AB}" srcId="{6223488E-17D9-42E4-9702-CBE153E62601}" destId="{E09E5FDF-96F1-45FC-9E84-C09B0B022C00}" srcOrd="1" destOrd="0" parTransId="{6EC64D03-7813-46B8-AE6E-623CC9577A65}" sibTransId="{55E4429B-0A6E-4034-B21E-D83C0F629A63}"/>
    <dgm:cxn modelId="{8FBF8A34-2EE6-41E9-B2F5-76751EBECED8}" srcId="{6223488E-17D9-42E4-9702-CBE153E62601}" destId="{90F22034-DBFA-4142-BD5A-EF8EE486CF39}" srcOrd="0" destOrd="0" parTransId="{C6D369E1-F7E5-494E-9D3E-5454FF530894}" sibTransId="{47C4B739-F81F-4F48-93D2-BC24D9AEABCC}"/>
    <dgm:cxn modelId="{8269697D-693F-4649-B68F-93DDF19E2263}" type="presOf" srcId="{6223488E-17D9-42E4-9702-CBE153E62601}" destId="{72905543-D4F0-4E81-B3E7-473BC80CCDBE}" srcOrd="0" destOrd="0" presId="urn:microsoft.com/office/officeart/2005/8/layout/vList3"/>
    <dgm:cxn modelId="{AF7D78C4-AFC6-4B8E-96A3-55DFFAF67FA7}" type="presOf" srcId="{90F22034-DBFA-4142-BD5A-EF8EE486CF39}" destId="{0437B0BF-3D7B-4A94-B073-8CF5C11560EB}" srcOrd="0" destOrd="0" presId="urn:microsoft.com/office/officeart/2005/8/layout/vList3"/>
    <dgm:cxn modelId="{1ECD9197-E024-430A-9CF1-C46D99072E58}" type="presOf" srcId="{E09E5FDF-96F1-45FC-9E84-C09B0B022C00}" destId="{E2357BCA-C970-4839-A3E2-234C437DD255}" srcOrd="0" destOrd="0" presId="urn:microsoft.com/office/officeart/2005/8/layout/vList3"/>
    <dgm:cxn modelId="{1221A46E-4981-4CCC-AB40-514A422BBBAC}" type="presParOf" srcId="{72905543-D4F0-4E81-B3E7-473BC80CCDBE}" destId="{AF8E865F-2639-43D3-BDC7-C1908C98CCC6}" srcOrd="0" destOrd="0" presId="urn:microsoft.com/office/officeart/2005/8/layout/vList3"/>
    <dgm:cxn modelId="{092AD805-2A60-423E-90FA-6C140E71B0F4}" type="presParOf" srcId="{AF8E865F-2639-43D3-BDC7-C1908C98CCC6}" destId="{D02EDAB2-B3D5-472D-A409-6E32FE7BD547}" srcOrd="0" destOrd="0" presId="urn:microsoft.com/office/officeart/2005/8/layout/vList3"/>
    <dgm:cxn modelId="{D3AC1A92-B69B-47E3-B777-2A26C38BB0C6}" type="presParOf" srcId="{AF8E865F-2639-43D3-BDC7-C1908C98CCC6}" destId="{0437B0BF-3D7B-4A94-B073-8CF5C11560EB}" srcOrd="1" destOrd="0" presId="urn:microsoft.com/office/officeart/2005/8/layout/vList3"/>
    <dgm:cxn modelId="{4EDBD7C3-828E-4A4A-95F4-CC00C0A1745F}" type="presParOf" srcId="{72905543-D4F0-4E81-B3E7-473BC80CCDBE}" destId="{D2AB9851-A36E-44D6-864B-CAABA4F3D313}" srcOrd="1" destOrd="0" presId="urn:microsoft.com/office/officeart/2005/8/layout/vList3"/>
    <dgm:cxn modelId="{7EF46B62-0A9E-4C52-8078-9C90CDE52C21}" type="presParOf" srcId="{72905543-D4F0-4E81-B3E7-473BC80CCDBE}" destId="{FB101AC5-6D53-4FF8-9557-B3DDC2A4F4EA}" srcOrd="2" destOrd="0" presId="urn:microsoft.com/office/officeart/2005/8/layout/vList3"/>
    <dgm:cxn modelId="{CCAD7F10-A0F5-4AC4-8AEE-9F023F678BF2}" type="presParOf" srcId="{FB101AC5-6D53-4FF8-9557-B3DDC2A4F4EA}" destId="{036FD7A3-6066-4D38-BC8A-55BF2F0437EC}" srcOrd="0" destOrd="0" presId="urn:microsoft.com/office/officeart/2005/8/layout/vList3"/>
    <dgm:cxn modelId="{717E85A6-B715-434B-A51C-F82D9DBBF4B1}" type="presParOf" srcId="{FB101AC5-6D53-4FF8-9557-B3DDC2A4F4EA}" destId="{E2357BCA-C970-4839-A3E2-234C437DD2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98C32-C293-44EA-B20D-3E232DDAC674}">
      <dsp:nvSpPr>
        <dsp:cNvPr id="0" name=""/>
        <dsp:cNvSpPr/>
      </dsp:nvSpPr>
      <dsp:spPr>
        <a:xfrm rot="5400000">
          <a:off x="-194519" y="195374"/>
          <a:ext cx="1296796" cy="907757"/>
        </a:xfrm>
        <a:prstGeom prst="chevron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</a:t>
          </a:r>
          <a:endParaRPr lang="en-US" sz="2500" kern="1200" dirty="0"/>
        </a:p>
      </dsp:txBody>
      <dsp:txXfrm rot="-5400000">
        <a:off x="1" y="454734"/>
        <a:ext cx="907757" cy="389039"/>
      </dsp:txXfrm>
    </dsp:sp>
    <dsp:sp modelId="{E1C399C4-2CD3-4423-856A-CC1631D04EAA}">
      <dsp:nvSpPr>
        <dsp:cNvPr id="0" name=""/>
        <dsp:cNvSpPr/>
      </dsp:nvSpPr>
      <dsp:spPr>
        <a:xfrm rot="5400000">
          <a:off x="3232819" y="-2324207"/>
          <a:ext cx="842917" cy="54930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Lebih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baik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dalam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mengerjakan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tugasnya</a:t>
          </a:r>
          <a:endParaRPr lang="en-US" sz="2600" kern="1200" dirty="0"/>
        </a:p>
      </dsp:txBody>
      <dsp:txXfrm rot="-5400000">
        <a:off x="907757" y="42003"/>
        <a:ext cx="5451894" cy="760621"/>
      </dsp:txXfrm>
    </dsp:sp>
    <dsp:sp modelId="{073F06EE-8C04-467A-84B3-875ECFBF0783}">
      <dsp:nvSpPr>
        <dsp:cNvPr id="0" name=""/>
        <dsp:cNvSpPr/>
      </dsp:nvSpPr>
      <dsp:spPr>
        <a:xfrm rot="5400000">
          <a:off x="-194519" y="1293383"/>
          <a:ext cx="1296796" cy="907757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</a:t>
          </a:r>
          <a:endParaRPr lang="en-US" sz="2500" kern="1200" dirty="0"/>
        </a:p>
      </dsp:txBody>
      <dsp:txXfrm rot="-5400000">
        <a:off x="1" y="1552743"/>
        <a:ext cx="907757" cy="389039"/>
      </dsp:txXfrm>
    </dsp:sp>
    <dsp:sp modelId="{4B438FB8-5AE9-4DE3-BEEB-C1226ECCD7BC}">
      <dsp:nvSpPr>
        <dsp:cNvPr id="0" name=""/>
        <dsp:cNvSpPr/>
      </dsp:nvSpPr>
      <dsp:spPr>
        <a:xfrm rot="5400000">
          <a:off x="3232819" y="-1226198"/>
          <a:ext cx="842917" cy="54930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Lebih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sehat</a:t>
          </a:r>
          <a:r>
            <a:rPr lang="en-US" sz="2600" kern="1200" dirty="0" smtClean="0"/>
            <a:t>, </a:t>
          </a:r>
          <a:r>
            <a:rPr lang="en-US" sz="2600" kern="1200" dirty="0" err="1" smtClean="0"/>
            <a:t>produktif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bersemangat</a:t>
          </a:r>
          <a:endParaRPr lang="en-US" sz="2600" kern="1200" dirty="0"/>
        </a:p>
      </dsp:txBody>
      <dsp:txXfrm rot="-5400000">
        <a:off x="907757" y="1140012"/>
        <a:ext cx="5451894" cy="760621"/>
      </dsp:txXfrm>
    </dsp:sp>
    <dsp:sp modelId="{42DAB45B-5821-4E16-9ED3-396F06E2A341}">
      <dsp:nvSpPr>
        <dsp:cNvPr id="0" name=""/>
        <dsp:cNvSpPr/>
      </dsp:nvSpPr>
      <dsp:spPr>
        <a:xfrm rot="5400000">
          <a:off x="-194519" y="2391392"/>
          <a:ext cx="1296796" cy="907757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</a:t>
          </a:r>
          <a:endParaRPr lang="en-US" sz="2500" kern="1200" dirty="0"/>
        </a:p>
      </dsp:txBody>
      <dsp:txXfrm rot="-5400000">
        <a:off x="1" y="2650752"/>
        <a:ext cx="907757" cy="389039"/>
      </dsp:txXfrm>
    </dsp:sp>
    <dsp:sp modelId="{B7BE4C05-9C01-4EFE-B66B-D1FDEB9420FB}">
      <dsp:nvSpPr>
        <dsp:cNvPr id="0" name=""/>
        <dsp:cNvSpPr/>
      </dsp:nvSpPr>
      <dsp:spPr>
        <a:xfrm rot="5400000">
          <a:off x="3232819" y="-128189"/>
          <a:ext cx="842917" cy="54930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Meningkatkan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Kepuasan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Kerja</a:t>
          </a:r>
          <a:endParaRPr lang="en-US" sz="2600" kern="1200" dirty="0"/>
        </a:p>
      </dsp:txBody>
      <dsp:txXfrm rot="-5400000">
        <a:off x="907757" y="2238021"/>
        <a:ext cx="5451894" cy="7606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152B-A160-411D-83C0-33544E40F034}">
      <dsp:nvSpPr>
        <dsp:cNvPr id="0" name=""/>
        <dsp:cNvSpPr/>
      </dsp:nvSpPr>
      <dsp:spPr>
        <a:xfrm rot="5400000">
          <a:off x="4864625" y="-2412934"/>
          <a:ext cx="1067494" cy="616578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/>
            <a:t>Tempatkan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peralatan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atau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sumber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cahaya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sedemikian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rupa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sehingga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kilau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atau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pantulan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cahaya</a:t>
          </a:r>
          <a:r>
            <a:rPr lang="es-ES" sz="1800" kern="1200" dirty="0" smtClean="0"/>
            <a:t> pada layar </a:t>
          </a:r>
          <a:r>
            <a:rPr lang="es-ES" sz="1800" kern="1200" dirty="0" err="1" smtClean="0"/>
            <a:t>tampilan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dapat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diminimalkan</a:t>
          </a:r>
          <a:endParaRPr lang="en-US" sz="1800" kern="1200" dirty="0"/>
        </a:p>
      </dsp:txBody>
      <dsp:txXfrm rot="-5400000">
        <a:off x="2315480" y="188322"/>
        <a:ext cx="6113675" cy="963272"/>
      </dsp:txXfrm>
    </dsp:sp>
    <dsp:sp modelId="{E760E695-51E6-49EA-AFA3-96B382F7DCB1}">
      <dsp:nvSpPr>
        <dsp:cNvPr id="0" name=""/>
        <dsp:cNvSpPr/>
      </dsp:nvSpPr>
      <dsp:spPr>
        <a:xfrm>
          <a:off x="411722" y="2774"/>
          <a:ext cx="1903757" cy="13343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</a:t>
          </a:r>
          <a:endParaRPr lang="en-US" sz="6500" kern="1200" dirty="0"/>
        </a:p>
      </dsp:txBody>
      <dsp:txXfrm>
        <a:off x="476860" y="67912"/>
        <a:ext cx="1773481" cy="1204092"/>
      </dsp:txXfrm>
    </dsp:sp>
    <dsp:sp modelId="{88A7AE7C-C189-48EC-8F01-D0B72F513188}">
      <dsp:nvSpPr>
        <dsp:cNvPr id="0" name=""/>
        <dsp:cNvSpPr/>
      </dsp:nvSpPr>
      <dsp:spPr>
        <a:xfrm rot="5400000">
          <a:off x="4771262" y="-1011848"/>
          <a:ext cx="1254220" cy="6165786"/>
        </a:xfrm>
        <a:prstGeom prst="round2SameRect">
          <a:avLst/>
        </a:prstGeom>
        <a:solidFill>
          <a:schemeClr val="accent2">
            <a:tint val="40000"/>
            <a:alpha val="90000"/>
            <a:hueOff val="87622"/>
            <a:satOff val="-14549"/>
            <a:lumOff val="-8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7622"/>
              <a:satOff val="-14549"/>
              <a:lumOff val="-855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Gunakan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penutup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jendela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mampu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mengendalikan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banyaknya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cahaya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matahari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masuk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ruangan</a:t>
          </a:r>
          <a:endParaRPr lang="en-US" sz="1800" kern="1200" dirty="0"/>
        </a:p>
      </dsp:txBody>
      <dsp:txXfrm rot="-5400000">
        <a:off x="2315479" y="1505161"/>
        <a:ext cx="6104560" cy="1131768"/>
      </dsp:txXfrm>
    </dsp:sp>
    <dsp:sp modelId="{1685BA80-CD95-4EC7-8248-0D85734A2CC3}">
      <dsp:nvSpPr>
        <dsp:cNvPr id="0" name=""/>
        <dsp:cNvSpPr/>
      </dsp:nvSpPr>
      <dsp:spPr>
        <a:xfrm>
          <a:off x="411722" y="1403860"/>
          <a:ext cx="1903757" cy="1334368"/>
        </a:xfrm>
        <a:prstGeom prst="roundRect">
          <a:avLst/>
        </a:prstGeom>
        <a:gradFill rotWithShape="0">
          <a:gsLst>
            <a:gs pos="0">
              <a:schemeClr val="accent2">
                <a:hueOff val="11784"/>
                <a:satOff val="-11496"/>
                <a:lumOff val="-589"/>
                <a:alphaOff val="0"/>
                <a:tint val="96000"/>
                <a:lumMod val="102000"/>
              </a:schemeClr>
            </a:gs>
            <a:gs pos="100000">
              <a:schemeClr val="accent2">
                <a:hueOff val="11784"/>
                <a:satOff val="-11496"/>
                <a:lumOff val="-58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2</a:t>
          </a:r>
          <a:endParaRPr lang="en-US" sz="6500" kern="1200" dirty="0"/>
        </a:p>
      </dsp:txBody>
      <dsp:txXfrm>
        <a:off x="476860" y="1468998"/>
        <a:ext cx="1773481" cy="1204092"/>
      </dsp:txXfrm>
    </dsp:sp>
    <dsp:sp modelId="{0D9F6D4E-4CD4-49C0-B9DF-078C4D02382D}">
      <dsp:nvSpPr>
        <dsp:cNvPr id="0" name=""/>
        <dsp:cNvSpPr/>
      </dsp:nvSpPr>
      <dsp:spPr>
        <a:xfrm rot="5400000">
          <a:off x="4864625" y="389238"/>
          <a:ext cx="1067494" cy="6165786"/>
        </a:xfrm>
        <a:prstGeom prst="round2SameRect">
          <a:avLst/>
        </a:prstGeom>
        <a:solidFill>
          <a:schemeClr val="accent2">
            <a:tint val="40000"/>
            <a:alpha val="90000"/>
            <a:hueOff val="175245"/>
            <a:satOff val="-29098"/>
            <a:lumOff val="-171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75245"/>
              <a:satOff val="-29098"/>
              <a:lumOff val="-1711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Tempatkan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layar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tampilan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sedemikian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rupa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sehingga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kilauan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disebabkan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karena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sumber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cahaya</a:t>
          </a:r>
          <a:r>
            <a:rPr lang="en-US" sz="1800" kern="1200" dirty="0" smtClean="0"/>
            <a:t> di </a:t>
          </a:r>
          <a:r>
            <a:rPr lang="en-US" sz="1800" kern="1200" dirty="0" err="1" smtClean="0"/>
            <a:t>atas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kepala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dihindarkan</a:t>
          </a:r>
          <a:endParaRPr lang="en-US" sz="1800" kern="1200" dirty="0"/>
        </a:p>
      </dsp:txBody>
      <dsp:txXfrm rot="-5400000">
        <a:off x="2315480" y="2990495"/>
        <a:ext cx="6113675" cy="963272"/>
      </dsp:txXfrm>
    </dsp:sp>
    <dsp:sp modelId="{CBC1F7AF-4AE6-4D7E-84C4-56E3C043A9FC}">
      <dsp:nvSpPr>
        <dsp:cNvPr id="0" name=""/>
        <dsp:cNvSpPr/>
      </dsp:nvSpPr>
      <dsp:spPr>
        <a:xfrm>
          <a:off x="411722" y="2804947"/>
          <a:ext cx="1903757" cy="1334368"/>
        </a:xfrm>
        <a:prstGeom prst="roundRect">
          <a:avLst/>
        </a:prstGeom>
        <a:gradFill rotWithShape="0">
          <a:gsLst>
            <a:gs pos="0">
              <a:schemeClr val="accent2">
                <a:hueOff val="23569"/>
                <a:satOff val="-22991"/>
                <a:lumOff val="-1177"/>
                <a:alphaOff val="0"/>
                <a:tint val="96000"/>
                <a:lumMod val="102000"/>
              </a:schemeClr>
            </a:gs>
            <a:gs pos="100000">
              <a:schemeClr val="accent2">
                <a:hueOff val="23569"/>
                <a:satOff val="-22991"/>
                <a:lumOff val="-117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3</a:t>
          </a:r>
          <a:endParaRPr lang="en-US" sz="6500" kern="1200" dirty="0"/>
        </a:p>
      </dsp:txBody>
      <dsp:txXfrm>
        <a:off x="476860" y="2870085"/>
        <a:ext cx="1773481" cy="1204092"/>
      </dsp:txXfrm>
    </dsp:sp>
    <dsp:sp modelId="{4760744A-BDA4-4E61-8287-7C2C17EFC250}">
      <dsp:nvSpPr>
        <dsp:cNvPr id="0" name=""/>
        <dsp:cNvSpPr/>
      </dsp:nvSpPr>
      <dsp:spPr>
        <a:xfrm rot="5400000">
          <a:off x="4736632" y="1790324"/>
          <a:ext cx="1323479" cy="6165786"/>
        </a:xfrm>
        <a:prstGeom prst="round2SameRect">
          <a:avLst/>
        </a:prstGeom>
        <a:solidFill>
          <a:schemeClr val="accent2">
            <a:tint val="40000"/>
            <a:alpha val="90000"/>
            <a:hueOff val="262867"/>
            <a:satOff val="-43647"/>
            <a:lumOff val="-256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262867"/>
              <a:satOff val="-43647"/>
              <a:lumOff val="-2566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Hindarkan menggunakan sumber cahaya yang sangat </a:t>
          </a:r>
          <a:r>
            <a:rPr lang="en-US" sz="1800" kern="1200" dirty="0" err="1" smtClean="0"/>
            <a:t>terang</a:t>
          </a:r>
          <a:r>
            <a:rPr lang="en-US" sz="1800" kern="1200" dirty="0" smtClean="0"/>
            <a:t> .</a:t>
          </a:r>
          <a:r>
            <a:rPr lang="en-US" sz="1800" kern="1200" dirty="0" err="1" smtClean="0"/>
            <a:t>Gunakan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cahaya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langsung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menghindari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adanya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bintik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cerah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pada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layar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tampilan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-5400000">
        <a:off x="2315479" y="4276085"/>
        <a:ext cx="6101179" cy="1194265"/>
      </dsp:txXfrm>
    </dsp:sp>
    <dsp:sp modelId="{B53398BC-8789-4798-BEE5-332E63D1672E}">
      <dsp:nvSpPr>
        <dsp:cNvPr id="0" name=""/>
        <dsp:cNvSpPr/>
      </dsp:nvSpPr>
      <dsp:spPr>
        <a:xfrm>
          <a:off x="411722" y="4206033"/>
          <a:ext cx="1903757" cy="1334368"/>
        </a:xfrm>
        <a:prstGeom prst="roundRect">
          <a:avLst/>
        </a:prstGeom>
        <a:gradFill rotWithShape="0">
          <a:gsLst>
            <a:gs pos="0">
              <a:schemeClr val="accent2">
                <a:hueOff val="35353"/>
                <a:satOff val="-34487"/>
                <a:lumOff val="-1766"/>
                <a:alphaOff val="0"/>
                <a:tint val="96000"/>
                <a:lumMod val="102000"/>
              </a:schemeClr>
            </a:gs>
            <a:gs pos="100000">
              <a:schemeClr val="accent2">
                <a:hueOff val="35353"/>
                <a:satOff val="-34487"/>
                <a:lumOff val="-176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4</a:t>
          </a:r>
          <a:endParaRPr lang="en-US" sz="6500" kern="1200" dirty="0"/>
        </a:p>
      </dsp:txBody>
      <dsp:txXfrm>
        <a:off x="476860" y="4271171"/>
        <a:ext cx="1773481" cy="12040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B0BF-3D7B-4A94-B073-8CF5C11560EB}">
      <dsp:nvSpPr>
        <dsp:cNvPr id="0" name=""/>
        <dsp:cNvSpPr/>
      </dsp:nvSpPr>
      <dsp:spPr>
        <a:xfrm rot="10800000">
          <a:off x="1328117" y="2399"/>
          <a:ext cx="4408551" cy="870772"/>
        </a:xfrm>
        <a:prstGeom prst="homePlate">
          <a:avLst/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Adanya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Standardisasi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45810" y="2399"/>
        <a:ext cx="4190858" cy="870772"/>
      </dsp:txXfrm>
    </dsp:sp>
    <dsp:sp modelId="{D02EDAB2-B3D5-472D-A409-6E32FE7BD547}">
      <dsp:nvSpPr>
        <dsp:cNvPr id="0" name=""/>
        <dsp:cNvSpPr/>
      </dsp:nvSpPr>
      <dsp:spPr>
        <a:xfrm>
          <a:off x="892731" y="2399"/>
          <a:ext cx="870772" cy="870772"/>
        </a:xfrm>
        <a:prstGeom prst="ellipse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1328117" y="1133103"/>
          <a:ext cx="4408551" cy="870772"/>
        </a:xfrm>
        <a:prstGeom prst="homePlate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Adanya</a:t>
          </a:r>
          <a:r>
            <a:rPr lang="en-US" sz="2400" kern="1200" dirty="0" smtClean="0">
              <a:solidFill>
                <a:schemeClr val="tx1"/>
              </a:solidFill>
            </a:rPr>
            <a:t> Stereotype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45810" y="1133103"/>
        <a:ext cx="4190858" cy="870772"/>
      </dsp:txXfrm>
    </dsp:sp>
    <dsp:sp modelId="{850D88A0-8346-499C-9021-EA7180620949}">
      <dsp:nvSpPr>
        <dsp:cNvPr id="0" name=""/>
        <dsp:cNvSpPr/>
      </dsp:nvSpPr>
      <dsp:spPr>
        <a:xfrm>
          <a:off x="892731" y="1133103"/>
          <a:ext cx="870772" cy="870772"/>
        </a:xfrm>
        <a:prstGeom prst="ellipse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7BCA-C970-4839-A3E2-234C437DD255}">
      <dsp:nvSpPr>
        <dsp:cNvPr id="0" name=""/>
        <dsp:cNvSpPr/>
      </dsp:nvSpPr>
      <dsp:spPr>
        <a:xfrm rot="10800000">
          <a:off x="1328117" y="2263808"/>
          <a:ext cx="4408551" cy="870772"/>
        </a:xfrm>
        <a:prstGeom prst="homePlate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Menghubungkan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aksi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dan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persepsi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45810" y="2263808"/>
        <a:ext cx="4190858" cy="870772"/>
      </dsp:txXfrm>
    </dsp:sp>
    <dsp:sp modelId="{036FD7A3-6066-4D38-BC8A-55BF2F0437EC}">
      <dsp:nvSpPr>
        <dsp:cNvPr id="0" name=""/>
        <dsp:cNvSpPr/>
      </dsp:nvSpPr>
      <dsp:spPr>
        <a:xfrm>
          <a:off x="892731" y="2263808"/>
          <a:ext cx="870772" cy="870772"/>
        </a:xfrm>
        <a:prstGeom prst="ellipse">
          <a:avLst/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0D70-5203-4C47-BCA2-6EBF9E98DF5C}">
      <dsp:nvSpPr>
        <dsp:cNvPr id="0" name=""/>
        <dsp:cNvSpPr/>
      </dsp:nvSpPr>
      <dsp:spPr>
        <a:xfrm rot="10800000">
          <a:off x="1328117" y="3394512"/>
          <a:ext cx="4408551" cy="870772"/>
        </a:xfrm>
        <a:prstGeom prst="homePlate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Mempermudah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pemaparan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Informasi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45810" y="3394512"/>
        <a:ext cx="4190858" cy="870772"/>
      </dsp:txXfrm>
    </dsp:sp>
    <dsp:sp modelId="{2BF8F4B5-C84E-41EC-B17B-4A260AFB704D}">
      <dsp:nvSpPr>
        <dsp:cNvPr id="0" name=""/>
        <dsp:cNvSpPr/>
      </dsp:nvSpPr>
      <dsp:spPr>
        <a:xfrm>
          <a:off x="892731" y="3394512"/>
          <a:ext cx="870772" cy="870772"/>
        </a:xfrm>
        <a:prstGeom prst="ellipse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2FD48-90C0-4F3A-A50A-567296C079EF}">
      <dsp:nvSpPr>
        <dsp:cNvPr id="0" name=""/>
        <dsp:cNvSpPr/>
      </dsp:nvSpPr>
      <dsp:spPr>
        <a:xfrm rot="10800000">
          <a:off x="1328117" y="4525217"/>
          <a:ext cx="4408551" cy="870772"/>
        </a:xfrm>
        <a:prstGeom prst="homePlate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398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Menyajikan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informasi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secara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tepat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pada</a:t>
          </a:r>
          <a:r>
            <a:rPr lang="en-US" sz="2400" kern="1200" dirty="0" smtClean="0">
              <a:solidFill>
                <a:schemeClr val="tx1"/>
              </a:solidFill>
            </a:rPr>
            <a:t> level yang detail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45810" y="4525217"/>
        <a:ext cx="4190858" cy="870772"/>
      </dsp:txXfrm>
    </dsp:sp>
    <dsp:sp modelId="{419EFC35-1444-4CB4-8329-9D2E60711AEF}">
      <dsp:nvSpPr>
        <dsp:cNvPr id="0" name=""/>
        <dsp:cNvSpPr/>
      </dsp:nvSpPr>
      <dsp:spPr>
        <a:xfrm>
          <a:off x="892731" y="4525217"/>
          <a:ext cx="870772" cy="870772"/>
        </a:xfrm>
        <a:prstGeom prst="ellipse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2975A-5E73-4D6D-BBAE-EC62D5534FEF}">
      <dsp:nvSpPr>
        <dsp:cNvPr id="0" name=""/>
        <dsp:cNvSpPr/>
      </dsp:nvSpPr>
      <dsp:spPr>
        <a:xfrm rot="10800000">
          <a:off x="1332688" y="455"/>
          <a:ext cx="4426434" cy="871038"/>
        </a:xfrm>
        <a:prstGeom prst="homePlate">
          <a:avLst/>
        </a:prstGeom>
        <a:solidFill>
          <a:srgbClr val="F2AEE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10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Memberikan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deskripsi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dan</a:t>
          </a:r>
          <a:r>
            <a:rPr lang="en-US" sz="2400" kern="1200" dirty="0" smtClean="0">
              <a:solidFill>
                <a:schemeClr val="tx1"/>
              </a:solidFill>
            </a:rPr>
            <a:t> Image yang </a:t>
          </a:r>
          <a:r>
            <a:rPr lang="en-US" sz="2400" kern="1200" dirty="0" err="1" smtClean="0">
              <a:solidFill>
                <a:schemeClr val="tx1"/>
              </a:solidFill>
            </a:rPr>
            <a:t>jelas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50447" y="455"/>
        <a:ext cx="4208675" cy="871038"/>
      </dsp:txXfrm>
    </dsp:sp>
    <dsp:sp modelId="{0B4838AD-A0FA-411D-91C6-044620400AD8}">
      <dsp:nvSpPr>
        <dsp:cNvPr id="0" name=""/>
        <dsp:cNvSpPr/>
      </dsp:nvSpPr>
      <dsp:spPr>
        <a:xfrm>
          <a:off x="897169" y="455"/>
          <a:ext cx="871038" cy="871038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7B0BF-3D7B-4A94-B073-8CF5C11560EB}">
      <dsp:nvSpPr>
        <dsp:cNvPr id="0" name=""/>
        <dsp:cNvSpPr/>
      </dsp:nvSpPr>
      <dsp:spPr>
        <a:xfrm rot="10800000">
          <a:off x="1332688" y="1131505"/>
          <a:ext cx="4426434" cy="871038"/>
        </a:xfrm>
        <a:prstGeom prst="homePlate">
          <a:avLst/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10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Adanya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Kombinasi</a:t>
          </a:r>
          <a:r>
            <a:rPr lang="en-US" sz="2400" kern="1200" dirty="0" smtClean="0">
              <a:solidFill>
                <a:schemeClr val="tx1"/>
              </a:solidFill>
            </a:rPr>
            <a:t> Style </a:t>
          </a:r>
          <a:r>
            <a:rPr lang="en-US" sz="2400" kern="1200" dirty="0" err="1" smtClean="0">
              <a:solidFill>
                <a:schemeClr val="tx1"/>
              </a:solidFill>
            </a:rPr>
            <a:t>Tampilan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50447" y="1131505"/>
        <a:ext cx="4208675" cy="871038"/>
      </dsp:txXfrm>
    </dsp:sp>
    <dsp:sp modelId="{D02EDAB2-B3D5-472D-A409-6E32FE7BD547}">
      <dsp:nvSpPr>
        <dsp:cNvPr id="0" name=""/>
        <dsp:cNvSpPr/>
      </dsp:nvSpPr>
      <dsp:spPr>
        <a:xfrm>
          <a:off x="897169" y="1131505"/>
          <a:ext cx="871038" cy="871038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1332688" y="2262554"/>
          <a:ext cx="4426434" cy="871038"/>
        </a:xfrm>
        <a:prstGeom prst="homePlate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10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Memberikan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Stimulan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sesuai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Keadaan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50447" y="2262554"/>
        <a:ext cx="4208675" cy="871038"/>
      </dsp:txXfrm>
    </dsp:sp>
    <dsp:sp modelId="{850D88A0-8346-499C-9021-EA7180620949}">
      <dsp:nvSpPr>
        <dsp:cNvPr id="0" name=""/>
        <dsp:cNvSpPr/>
      </dsp:nvSpPr>
      <dsp:spPr>
        <a:xfrm>
          <a:off x="897169" y="2262554"/>
          <a:ext cx="871038" cy="871038"/>
        </a:xfrm>
        <a:prstGeom prst="ellipse">
          <a:avLst/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7BCA-C970-4839-A3E2-234C437DD255}">
      <dsp:nvSpPr>
        <dsp:cNvPr id="0" name=""/>
        <dsp:cNvSpPr/>
      </dsp:nvSpPr>
      <dsp:spPr>
        <a:xfrm rot="10800000">
          <a:off x="1332688" y="3393604"/>
          <a:ext cx="4426434" cy="871038"/>
        </a:xfrm>
        <a:prstGeom prst="homePlate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10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Membuat</a:t>
          </a:r>
          <a:r>
            <a:rPr lang="en-US" sz="2400" kern="1200" dirty="0" smtClean="0">
              <a:solidFill>
                <a:schemeClr val="tx1"/>
              </a:solidFill>
            </a:rPr>
            <a:t> pattern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50447" y="3393604"/>
        <a:ext cx="4208675" cy="871038"/>
      </dsp:txXfrm>
    </dsp:sp>
    <dsp:sp modelId="{036FD7A3-6066-4D38-BC8A-55BF2F0437EC}">
      <dsp:nvSpPr>
        <dsp:cNvPr id="0" name=""/>
        <dsp:cNvSpPr/>
      </dsp:nvSpPr>
      <dsp:spPr>
        <a:xfrm>
          <a:off x="897169" y="3393604"/>
          <a:ext cx="871038" cy="87103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0D70-5203-4C47-BCA2-6EBF9E98DF5C}">
      <dsp:nvSpPr>
        <dsp:cNvPr id="0" name=""/>
        <dsp:cNvSpPr/>
      </dsp:nvSpPr>
      <dsp:spPr>
        <a:xfrm rot="10800000">
          <a:off x="1332688" y="4524654"/>
          <a:ext cx="4426434" cy="871038"/>
        </a:xfrm>
        <a:prstGeom prst="homePlate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10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Memberikan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Umpan</a:t>
          </a:r>
          <a:r>
            <a:rPr lang="en-US" sz="2400" kern="1200" dirty="0" smtClean="0">
              <a:solidFill>
                <a:schemeClr val="tx1"/>
              </a:solidFill>
            </a:rPr>
            <a:t> </a:t>
          </a:r>
          <a:r>
            <a:rPr lang="en-US" sz="2400" kern="1200" dirty="0" err="1" smtClean="0">
              <a:solidFill>
                <a:schemeClr val="tx1"/>
              </a:solidFill>
            </a:rPr>
            <a:t>balik</a:t>
          </a:r>
          <a:r>
            <a:rPr lang="en-US" sz="2400" kern="1200" dirty="0" smtClean="0">
              <a:solidFill>
                <a:schemeClr val="tx1"/>
              </a:solidFill>
            </a:rPr>
            <a:t> yang </a:t>
          </a:r>
          <a:r>
            <a:rPr lang="en-US" sz="2400" kern="1200" dirty="0" err="1" smtClean="0">
              <a:solidFill>
                <a:schemeClr val="tx1"/>
              </a:solidFill>
            </a:rPr>
            <a:t>cepat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550447" y="4524654"/>
        <a:ext cx="4208675" cy="871038"/>
      </dsp:txXfrm>
    </dsp:sp>
    <dsp:sp modelId="{2BF8F4B5-C84E-41EC-B17B-4A260AFB704D}">
      <dsp:nvSpPr>
        <dsp:cNvPr id="0" name=""/>
        <dsp:cNvSpPr/>
      </dsp:nvSpPr>
      <dsp:spPr>
        <a:xfrm>
          <a:off x="897169" y="4524654"/>
          <a:ext cx="871038" cy="871038"/>
        </a:xfrm>
        <a:prstGeom prst="ellipse">
          <a:avLst/>
        </a:prstGeom>
        <a:solidFill>
          <a:srgbClr val="960FB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152B-A160-411D-83C0-33544E40F034}">
      <dsp:nvSpPr>
        <dsp:cNvPr id="0" name=""/>
        <dsp:cNvSpPr/>
      </dsp:nvSpPr>
      <dsp:spPr>
        <a:xfrm rot="5400000">
          <a:off x="5057644" y="-2562139"/>
          <a:ext cx="953551" cy="632117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Suasana</a:t>
          </a:r>
          <a:r>
            <a:rPr lang="en-US" sz="1800" kern="1200" dirty="0" smtClean="0"/>
            <a:t>/</a:t>
          </a:r>
          <a:r>
            <a:rPr lang="en-US" sz="1800" kern="1200" dirty="0" err="1" smtClean="0"/>
            <a:t>keadaan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kinerja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sebaiknya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sesantai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mungkin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posisi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benar</a:t>
          </a:r>
          <a:endParaRPr lang="en-US" sz="1800" kern="1200" dirty="0"/>
        </a:p>
      </dsp:txBody>
      <dsp:txXfrm rot="-5400000">
        <a:off x="2373833" y="168221"/>
        <a:ext cx="6274625" cy="860453"/>
      </dsp:txXfrm>
    </dsp:sp>
    <dsp:sp modelId="{E760E695-51E6-49EA-AFA3-96B382F7DCB1}">
      <dsp:nvSpPr>
        <dsp:cNvPr id="0" name=""/>
        <dsp:cNvSpPr/>
      </dsp:nvSpPr>
      <dsp:spPr>
        <a:xfrm>
          <a:off x="422098" y="2478"/>
          <a:ext cx="1951735" cy="11919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1</a:t>
          </a:r>
          <a:endParaRPr lang="en-US" sz="6000" kern="1200" dirty="0"/>
        </a:p>
      </dsp:txBody>
      <dsp:txXfrm>
        <a:off x="480284" y="60664"/>
        <a:ext cx="1835363" cy="1075567"/>
      </dsp:txXfrm>
    </dsp:sp>
    <dsp:sp modelId="{88A7AE7C-C189-48EC-8F01-D0B72F513188}">
      <dsp:nvSpPr>
        <dsp:cNvPr id="0" name=""/>
        <dsp:cNvSpPr/>
      </dsp:nvSpPr>
      <dsp:spPr>
        <a:xfrm rot="5400000">
          <a:off x="4974247" y="-1310602"/>
          <a:ext cx="1120347" cy="6321174"/>
        </a:xfrm>
        <a:prstGeom prst="round2SameRect">
          <a:avLst/>
        </a:prstGeom>
        <a:solidFill>
          <a:schemeClr val="accent2">
            <a:tint val="40000"/>
            <a:alpha val="90000"/>
            <a:hueOff val="87622"/>
            <a:satOff val="-14549"/>
            <a:lumOff val="-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Sebaiknya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mengubah-ubah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posisi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duduk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berdiri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berolahraga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duduk</a:t>
          </a:r>
          <a:r>
            <a:rPr lang="en-US" sz="1800" kern="1200" dirty="0" smtClean="0"/>
            <a:t> agar </a:t>
          </a:r>
          <a:r>
            <a:rPr lang="en-US" sz="1800" kern="1200" dirty="0" err="1" smtClean="0"/>
            <a:t>mengurangi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ketegangan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otot</a:t>
          </a:r>
          <a:endParaRPr lang="en-US" sz="1800" kern="1200" dirty="0"/>
        </a:p>
      </dsp:txBody>
      <dsp:txXfrm rot="-5400000">
        <a:off x="2373834" y="1344502"/>
        <a:ext cx="6266483" cy="1010965"/>
      </dsp:txXfrm>
    </dsp:sp>
    <dsp:sp modelId="{1685BA80-CD95-4EC7-8248-0D85734A2CC3}">
      <dsp:nvSpPr>
        <dsp:cNvPr id="0" name=""/>
        <dsp:cNvSpPr/>
      </dsp:nvSpPr>
      <dsp:spPr>
        <a:xfrm>
          <a:off x="422098" y="1254014"/>
          <a:ext cx="1951735" cy="1191939"/>
        </a:xfrm>
        <a:prstGeom prst="roundRect">
          <a:avLst/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2</a:t>
          </a:r>
          <a:endParaRPr lang="en-US" sz="6000" kern="1200" dirty="0"/>
        </a:p>
      </dsp:txBody>
      <dsp:txXfrm>
        <a:off x="480284" y="1312200"/>
        <a:ext cx="1835363" cy="1075567"/>
      </dsp:txXfrm>
    </dsp:sp>
    <dsp:sp modelId="{0D9F6D4E-4CD4-49C0-B9DF-078C4D02382D}">
      <dsp:nvSpPr>
        <dsp:cNvPr id="0" name=""/>
        <dsp:cNvSpPr/>
      </dsp:nvSpPr>
      <dsp:spPr>
        <a:xfrm rot="5400000">
          <a:off x="5057644" y="-59065"/>
          <a:ext cx="953551" cy="6321174"/>
        </a:xfrm>
        <a:prstGeom prst="round2SameRect">
          <a:avLst/>
        </a:prstGeom>
        <a:solidFill>
          <a:schemeClr val="accent2">
            <a:tint val="40000"/>
            <a:alpha val="90000"/>
            <a:hueOff val="175245"/>
            <a:satOff val="-29098"/>
            <a:lumOff val="-17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Ketegangan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otot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sebaiknya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dikurangi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berdiri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atau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beristirahat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maupun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berolahraga</a:t>
          </a:r>
          <a:endParaRPr lang="en-US" sz="1800" kern="1200" dirty="0"/>
        </a:p>
      </dsp:txBody>
      <dsp:txXfrm rot="-5400000">
        <a:off x="2373833" y="2671295"/>
        <a:ext cx="6274625" cy="860453"/>
      </dsp:txXfrm>
    </dsp:sp>
    <dsp:sp modelId="{CBC1F7AF-4AE6-4D7E-84C4-56E3C043A9FC}">
      <dsp:nvSpPr>
        <dsp:cNvPr id="0" name=""/>
        <dsp:cNvSpPr/>
      </dsp:nvSpPr>
      <dsp:spPr>
        <a:xfrm>
          <a:off x="422098" y="2505551"/>
          <a:ext cx="1951735" cy="1191939"/>
        </a:xfrm>
        <a:prstGeom prst="roundRect">
          <a:avLst/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3</a:t>
          </a:r>
          <a:endParaRPr lang="en-US" sz="6000" kern="1200" dirty="0"/>
        </a:p>
      </dsp:txBody>
      <dsp:txXfrm>
        <a:off x="480284" y="2563737"/>
        <a:ext cx="1835363" cy="1075567"/>
      </dsp:txXfrm>
    </dsp:sp>
    <dsp:sp modelId="{4760744A-BDA4-4E61-8287-7C2C17EFC250}">
      <dsp:nvSpPr>
        <dsp:cNvPr id="0" name=""/>
        <dsp:cNvSpPr/>
      </dsp:nvSpPr>
      <dsp:spPr>
        <a:xfrm rot="5400000">
          <a:off x="4943313" y="1192470"/>
          <a:ext cx="1182213" cy="6321174"/>
        </a:xfrm>
        <a:prstGeom prst="round2SameRect">
          <a:avLst/>
        </a:prstGeom>
        <a:solidFill>
          <a:schemeClr val="accent2">
            <a:tint val="40000"/>
            <a:alpha val="90000"/>
            <a:hueOff val="262867"/>
            <a:satOff val="-43647"/>
            <a:lumOff val="-256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Manajemen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waktu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antara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bekerja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istirahat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baik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secara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periodik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 rot="-5400000">
        <a:off x="2373833" y="3819662"/>
        <a:ext cx="6263463" cy="1066791"/>
      </dsp:txXfrm>
    </dsp:sp>
    <dsp:sp modelId="{B53398BC-8789-4798-BEE5-332E63D1672E}">
      <dsp:nvSpPr>
        <dsp:cNvPr id="0" name=""/>
        <dsp:cNvSpPr/>
      </dsp:nvSpPr>
      <dsp:spPr>
        <a:xfrm>
          <a:off x="422098" y="3757088"/>
          <a:ext cx="1951735" cy="1191939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4</a:t>
          </a:r>
          <a:endParaRPr lang="en-US" sz="6000" kern="1200" dirty="0"/>
        </a:p>
      </dsp:txBody>
      <dsp:txXfrm>
        <a:off x="480284" y="3815274"/>
        <a:ext cx="1835363" cy="10755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00B0F-77E4-4541-B33A-86772211D5BA}">
      <dsp:nvSpPr>
        <dsp:cNvPr id="0" name=""/>
        <dsp:cNvSpPr/>
      </dsp:nvSpPr>
      <dsp:spPr>
        <a:xfrm>
          <a:off x="3680756" y="2296750"/>
          <a:ext cx="1612521" cy="1612521"/>
        </a:xfrm>
        <a:prstGeom prst="ellipse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Kondisi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Kesehatan</a:t>
          </a:r>
          <a:endParaRPr lang="en-US" sz="1400" kern="1200" dirty="0"/>
        </a:p>
      </dsp:txBody>
      <dsp:txXfrm>
        <a:off x="3916904" y="2532898"/>
        <a:ext cx="1140225" cy="1140225"/>
      </dsp:txXfrm>
    </dsp:sp>
    <dsp:sp modelId="{82BDFCA2-A6F3-4998-81E8-6217A2D89086}">
      <dsp:nvSpPr>
        <dsp:cNvPr id="0" name=""/>
        <dsp:cNvSpPr/>
      </dsp:nvSpPr>
      <dsp:spPr>
        <a:xfrm rot="16200000">
          <a:off x="4221352" y="1536405"/>
          <a:ext cx="531329" cy="5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01052" y="1725756"/>
        <a:ext cx="371930" cy="328955"/>
      </dsp:txXfrm>
    </dsp:sp>
    <dsp:sp modelId="{B3DC426A-2D1D-4A0A-9812-D5B2E59BFA25}">
      <dsp:nvSpPr>
        <dsp:cNvPr id="0" name=""/>
        <dsp:cNvSpPr/>
      </dsp:nvSpPr>
      <dsp:spPr>
        <a:xfrm>
          <a:off x="3842008" y="4225"/>
          <a:ext cx="1290017" cy="1290017"/>
        </a:xfrm>
        <a:prstGeom prst="ellips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Radang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Sendi</a:t>
          </a:r>
          <a:endParaRPr lang="en-US" sz="1400" kern="1200" dirty="0"/>
        </a:p>
      </dsp:txBody>
      <dsp:txXfrm>
        <a:off x="4030927" y="193144"/>
        <a:ext cx="912179" cy="912179"/>
      </dsp:txXfrm>
    </dsp:sp>
    <dsp:sp modelId="{B9B553CF-60B4-4953-BC6D-A9707286935D}">
      <dsp:nvSpPr>
        <dsp:cNvPr id="0" name=""/>
        <dsp:cNvSpPr/>
      </dsp:nvSpPr>
      <dsp:spPr>
        <a:xfrm rot="18600000">
          <a:off x="5052141" y="1838788"/>
          <a:ext cx="531329" cy="5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080611" y="2009492"/>
        <a:ext cx="371930" cy="328955"/>
      </dsp:txXfrm>
    </dsp:sp>
    <dsp:sp modelId="{C5AD94E6-CBDE-4691-B26F-97E50E3BF48B}">
      <dsp:nvSpPr>
        <dsp:cNvPr id="0" name=""/>
        <dsp:cNvSpPr/>
      </dsp:nvSpPr>
      <dsp:spPr>
        <a:xfrm>
          <a:off x="5419266" y="578300"/>
          <a:ext cx="1290017" cy="1290017"/>
        </a:xfrm>
        <a:prstGeom prst="ellips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Diabet</a:t>
          </a:r>
          <a:endParaRPr lang="en-US" sz="1400" kern="1200" dirty="0"/>
        </a:p>
      </dsp:txBody>
      <dsp:txXfrm>
        <a:off x="5608185" y="767219"/>
        <a:ext cx="912179" cy="912179"/>
      </dsp:txXfrm>
    </dsp:sp>
    <dsp:sp modelId="{89F5D18C-AEA9-4C02-AD00-423C32880E84}">
      <dsp:nvSpPr>
        <dsp:cNvPr id="0" name=""/>
        <dsp:cNvSpPr/>
      </dsp:nvSpPr>
      <dsp:spPr>
        <a:xfrm rot="21000000">
          <a:off x="5494194" y="2604446"/>
          <a:ext cx="531329" cy="5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95405" y="2727937"/>
        <a:ext cx="371930" cy="328955"/>
      </dsp:txXfrm>
    </dsp:sp>
    <dsp:sp modelId="{82C6BE38-3946-49CE-BF40-CDE6E8BA4EB6}">
      <dsp:nvSpPr>
        <dsp:cNvPr id="0" name=""/>
        <dsp:cNvSpPr/>
      </dsp:nvSpPr>
      <dsp:spPr>
        <a:xfrm>
          <a:off x="6258507" y="2031909"/>
          <a:ext cx="1290017" cy="1290017"/>
        </a:xfrm>
        <a:prstGeom prst="ellips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Hipertensi</a:t>
          </a:r>
          <a:endParaRPr lang="en-US" sz="1400" kern="1200" dirty="0"/>
        </a:p>
      </dsp:txBody>
      <dsp:txXfrm>
        <a:off x="6447426" y="2220828"/>
        <a:ext cx="912179" cy="912179"/>
      </dsp:txXfrm>
    </dsp:sp>
    <dsp:sp modelId="{7EFF7F41-9112-4670-9E20-775BCA9B6C4C}">
      <dsp:nvSpPr>
        <dsp:cNvPr id="0" name=""/>
        <dsp:cNvSpPr/>
      </dsp:nvSpPr>
      <dsp:spPr>
        <a:xfrm rot="1800000">
          <a:off x="5340671" y="3475121"/>
          <a:ext cx="531329" cy="5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51349" y="3544922"/>
        <a:ext cx="371930" cy="328955"/>
      </dsp:txXfrm>
    </dsp:sp>
    <dsp:sp modelId="{020C34FA-C698-4082-87C2-88F16223373F}">
      <dsp:nvSpPr>
        <dsp:cNvPr id="0" name=""/>
        <dsp:cNvSpPr/>
      </dsp:nvSpPr>
      <dsp:spPr>
        <a:xfrm>
          <a:off x="5967042" y="3684891"/>
          <a:ext cx="1290017" cy="1290017"/>
        </a:xfrm>
        <a:prstGeom prst="ellips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Stress</a:t>
          </a:r>
          <a:endParaRPr lang="en-US" sz="1400" kern="1200" dirty="0"/>
        </a:p>
      </dsp:txBody>
      <dsp:txXfrm>
        <a:off x="6155961" y="3873810"/>
        <a:ext cx="912179" cy="912179"/>
      </dsp:txXfrm>
    </dsp:sp>
    <dsp:sp modelId="{7EDDBB5E-D251-47A0-ACF9-555EAF191761}">
      <dsp:nvSpPr>
        <dsp:cNvPr id="0" name=""/>
        <dsp:cNvSpPr/>
      </dsp:nvSpPr>
      <dsp:spPr>
        <a:xfrm rot="4200000">
          <a:off x="4663406" y="4043414"/>
          <a:ext cx="531329" cy="5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15847" y="4078172"/>
        <a:ext cx="371930" cy="328955"/>
      </dsp:txXfrm>
    </dsp:sp>
    <dsp:sp modelId="{7A880518-FA97-4702-A482-6B5D286D68A5}">
      <dsp:nvSpPr>
        <dsp:cNvPr id="0" name=""/>
        <dsp:cNvSpPr/>
      </dsp:nvSpPr>
      <dsp:spPr>
        <a:xfrm>
          <a:off x="4681250" y="4763799"/>
          <a:ext cx="1290017" cy="1290017"/>
        </a:xfrm>
        <a:prstGeom prst="ellips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Merokok</a:t>
          </a:r>
          <a:endParaRPr lang="en-US" sz="1800" kern="1200" dirty="0"/>
        </a:p>
      </dsp:txBody>
      <dsp:txXfrm>
        <a:off x="4870169" y="4952718"/>
        <a:ext cx="912179" cy="912179"/>
      </dsp:txXfrm>
    </dsp:sp>
    <dsp:sp modelId="{1CCBC3E0-F37F-46DF-978F-80D44FA3FD0B}">
      <dsp:nvSpPr>
        <dsp:cNvPr id="0" name=""/>
        <dsp:cNvSpPr/>
      </dsp:nvSpPr>
      <dsp:spPr>
        <a:xfrm rot="6600000">
          <a:off x="3779299" y="4043414"/>
          <a:ext cx="531329" cy="5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886257" y="4078172"/>
        <a:ext cx="371930" cy="328955"/>
      </dsp:txXfrm>
    </dsp:sp>
    <dsp:sp modelId="{9D567D47-5BBF-4BD8-A867-726F9FF22C00}">
      <dsp:nvSpPr>
        <dsp:cNvPr id="0" name=""/>
        <dsp:cNvSpPr/>
      </dsp:nvSpPr>
      <dsp:spPr>
        <a:xfrm>
          <a:off x="3002767" y="4763799"/>
          <a:ext cx="1290017" cy="1290017"/>
        </a:xfrm>
        <a:prstGeom prst="ellips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Berumur</a:t>
          </a:r>
          <a:endParaRPr lang="en-US" sz="1800" kern="1200" dirty="0"/>
        </a:p>
      </dsp:txBody>
      <dsp:txXfrm>
        <a:off x="3191686" y="4952718"/>
        <a:ext cx="912179" cy="912179"/>
      </dsp:txXfrm>
    </dsp:sp>
    <dsp:sp modelId="{748052D7-324E-42FD-804F-8B1E1D05FEC8}">
      <dsp:nvSpPr>
        <dsp:cNvPr id="0" name=""/>
        <dsp:cNvSpPr/>
      </dsp:nvSpPr>
      <dsp:spPr>
        <a:xfrm rot="9000000">
          <a:off x="3102034" y="3475121"/>
          <a:ext cx="531329" cy="5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250755" y="3544922"/>
        <a:ext cx="371930" cy="328955"/>
      </dsp:txXfrm>
    </dsp:sp>
    <dsp:sp modelId="{0E68B751-B503-4833-8474-413BCDAA1E45}">
      <dsp:nvSpPr>
        <dsp:cNvPr id="0" name=""/>
        <dsp:cNvSpPr/>
      </dsp:nvSpPr>
      <dsp:spPr>
        <a:xfrm>
          <a:off x="1716975" y="3684891"/>
          <a:ext cx="1290017" cy="1290017"/>
        </a:xfrm>
        <a:prstGeom prst="ellips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Kehamilan</a:t>
          </a:r>
          <a:r>
            <a:rPr lang="en-US" sz="1400" kern="1200" dirty="0" smtClean="0"/>
            <a:t> , </a:t>
          </a:r>
          <a:r>
            <a:rPr lang="en-US" sz="1400" kern="1200" dirty="0" err="1" smtClean="0"/>
            <a:t>Manapouse</a:t>
          </a:r>
          <a:endParaRPr lang="en-US" sz="1400" kern="1200" dirty="0"/>
        </a:p>
      </dsp:txBody>
      <dsp:txXfrm>
        <a:off x="1905894" y="3873810"/>
        <a:ext cx="912179" cy="912179"/>
      </dsp:txXfrm>
    </dsp:sp>
    <dsp:sp modelId="{94BC5008-D0AF-4233-9F56-CEE3BB393F5E}">
      <dsp:nvSpPr>
        <dsp:cNvPr id="0" name=""/>
        <dsp:cNvSpPr/>
      </dsp:nvSpPr>
      <dsp:spPr>
        <a:xfrm rot="11400000">
          <a:off x="2948511" y="2604446"/>
          <a:ext cx="531329" cy="5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106699" y="2727937"/>
        <a:ext cx="371930" cy="328955"/>
      </dsp:txXfrm>
    </dsp:sp>
    <dsp:sp modelId="{4CF44841-C94D-4001-952D-5042ED91A982}">
      <dsp:nvSpPr>
        <dsp:cNvPr id="0" name=""/>
        <dsp:cNvSpPr/>
      </dsp:nvSpPr>
      <dsp:spPr>
        <a:xfrm>
          <a:off x="1425509" y="2031909"/>
          <a:ext cx="1290017" cy="1290017"/>
        </a:xfrm>
        <a:prstGeom prst="ellips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Kekurangan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Fisik</a:t>
          </a:r>
          <a:endParaRPr lang="en-US" sz="1400" kern="1200" dirty="0"/>
        </a:p>
      </dsp:txBody>
      <dsp:txXfrm>
        <a:off x="1614428" y="2220828"/>
        <a:ext cx="912179" cy="912179"/>
      </dsp:txXfrm>
    </dsp:sp>
    <dsp:sp modelId="{F0D82BA1-7B9A-417B-8E26-4B708F69F3BE}">
      <dsp:nvSpPr>
        <dsp:cNvPr id="0" name=""/>
        <dsp:cNvSpPr/>
      </dsp:nvSpPr>
      <dsp:spPr>
        <a:xfrm rot="13800000">
          <a:off x="3390564" y="1838788"/>
          <a:ext cx="531329" cy="5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521493" y="2009492"/>
        <a:ext cx="371930" cy="328955"/>
      </dsp:txXfrm>
    </dsp:sp>
    <dsp:sp modelId="{E6451C63-FE38-49BA-936E-91F4617C8B0C}">
      <dsp:nvSpPr>
        <dsp:cNvPr id="0" name=""/>
        <dsp:cNvSpPr/>
      </dsp:nvSpPr>
      <dsp:spPr>
        <a:xfrm>
          <a:off x="2264750" y="578300"/>
          <a:ext cx="1290017" cy="1290017"/>
        </a:xfrm>
        <a:prstGeom prst="ellips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Obesitas</a:t>
          </a:r>
          <a:endParaRPr lang="en-US" sz="1400" kern="1200" dirty="0"/>
        </a:p>
      </dsp:txBody>
      <dsp:txXfrm>
        <a:off x="2453669" y="767219"/>
        <a:ext cx="912179" cy="91217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5DD9E-4794-4AE3-B486-B20A1FE14E7F}">
      <dsp:nvSpPr>
        <dsp:cNvPr id="0" name=""/>
        <dsp:cNvSpPr/>
      </dsp:nvSpPr>
      <dsp:spPr>
        <a:xfrm>
          <a:off x="4543946" y="2584735"/>
          <a:ext cx="1602517" cy="16025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Faktor-faktor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Ergonomi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Antarmuka</a:t>
          </a:r>
          <a:endParaRPr lang="en-US" sz="1300" kern="1200" dirty="0"/>
        </a:p>
      </dsp:txBody>
      <dsp:txXfrm>
        <a:off x="4778629" y="2819418"/>
        <a:ext cx="1133151" cy="1133151"/>
      </dsp:txXfrm>
    </dsp:sp>
    <dsp:sp modelId="{7EB3E64D-1AA7-44B0-A705-745656E96C33}">
      <dsp:nvSpPr>
        <dsp:cNvPr id="0" name=""/>
        <dsp:cNvSpPr/>
      </dsp:nvSpPr>
      <dsp:spPr>
        <a:xfrm rot="16200000">
          <a:off x="4958741" y="1605005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040470" y="1795705"/>
        <a:ext cx="609470" cy="326914"/>
      </dsp:txXfrm>
    </dsp:sp>
    <dsp:sp modelId="{B1E7B1A3-43F8-4D67-8CFE-1CCCB3A426EC}">
      <dsp:nvSpPr>
        <dsp:cNvPr id="0" name=""/>
        <dsp:cNvSpPr/>
      </dsp:nvSpPr>
      <dsp:spPr>
        <a:xfrm>
          <a:off x="4784324" y="4619"/>
          <a:ext cx="1121762" cy="11217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Consistency</a:t>
          </a:r>
          <a:endParaRPr lang="en-US" sz="1200" kern="1200" dirty="0"/>
        </a:p>
      </dsp:txBody>
      <dsp:txXfrm>
        <a:off x="4948602" y="168897"/>
        <a:ext cx="793206" cy="793206"/>
      </dsp:txXfrm>
    </dsp:sp>
    <dsp:sp modelId="{ED18712D-7CDE-474B-99C4-ADE50AAAF16E}">
      <dsp:nvSpPr>
        <dsp:cNvPr id="0" name=""/>
        <dsp:cNvSpPr/>
      </dsp:nvSpPr>
      <dsp:spPr>
        <a:xfrm rot="18000000">
          <a:off x="5713021" y="1807114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2090"/>
            <a:satOff val="-5403"/>
            <a:lumOff val="-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753885" y="1986864"/>
        <a:ext cx="609470" cy="326914"/>
      </dsp:txXfrm>
    </dsp:sp>
    <dsp:sp modelId="{3E75404D-0A14-4C5B-9616-DF4A6F87E52D}">
      <dsp:nvSpPr>
        <dsp:cNvPr id="0" name=""/>
        <dsp:cNvSpPr/>
      </dsp:nvSpPr>
      <dsp:spPr>
        <a:xfrm>
          <a:off x="6194571" y="382493"/>
          <a:ext cx="1121762" cy="1121762"/>
        </a:xfrm>
        <a:prstGeom prst="ellipse">
          <a:avLst/>
        </a:prstGeom>
        <a:solidFill>
          <a:schemeClr val="accent5">
            <a:hueOff val="-62090"/>
            <a:satOff val="-5403"/>
            <a:lumOff val="-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Simplicity</a:t>
          </a:r>
          <a:endParaRPr lang="en-US" sz="1400" kern="1200" dirty="0"/>
        </a:p>
      </dsp:txBody>
      <dsp:txXfrm>
        <a:off x="6358849" y="546771"/>
        <a:ext cx="793206" cy="793206"/>
      </dsp:txXfrm>
    </dsp:sp>
    <dsp:sp modelId="{C0AF395D-AA0A-4BA7-ADD2-7A1BDE67C731}">
      <dsp:nvSpPr>
        <dsp:cNvPr id="0" name=""/>
        <dsp:cNvSpPr/>
      </dsp:nvSpPr>
      <dsp:spPr>
        <a:xfrm rot="19800000">
          <a:off x="6265193" y="2359285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4181"/>
            <a:satOff val="-10806"/>
            <a:lumOff val="-1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276143" y="2509120"/>
        <a:ext cx="609470" cy="326914"/>
      </dsp:txXfrm>
    </dsp:sp>
    <dsp:sp modelId="{D059263E-16D7-47A4-BBB8-8A56BE3BB9BD}">
      <dsp:nvSpPr>
        <dsp:cNvPr id="0" name=""/>
        <dsp:cNvSpPr/>
      </dsp:nvSpPr>
      <dsp:spPr>
        <a:xfrm>
          <a:off x="7226943" y="1414866"/>
          <a:ext cx="1121762" cy="1121762"/>
        </a:xfrm>
        <a:prstGeom prst="ellipse">
          <a:avLst/>
        </a:prstGeom>
        <a:solidFill>
          <a:schemeClr val="accent5">
            <a:hueOff val="-124181"/>
            <a:satOff val="-10806"/>
            <a:lumOff val="-1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Display Issue Simplicity</a:t>
          </a:r>
          <a:endParaRPr lang="en-US" sz="1400" kern="1200" dirty="0"/>
        </a:p>
      </dsp:txBody>
      <dsp:txXfrm>
        <a:off x="7391221" y="1579144"/>
        <a:ext cx="793206" cy="793206"/>
      </dsp:txXfrm>
    </dsp:sp>
    <dsp:sp modelId="{DE7ECCD5-DD25-4F04-B41D-B72697F71A6A}">
      <dsp:nvSpPr>
        <dsp:cNvPr id="0" name=""/>
        <dsp:cNvSpPr/>
      </dsp:nvSpPr>
      <dsp:spPr>
        <a:xfrm>
          <a:off x="6467302" y="3113565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86271"/>
            <a:satOff val="-16208"/>
            <a:lumOff val="-1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467302" y="3222536"/>
        <a:ext cx="609470" cy="326914"/>
      </dsp:txXfrm>
    </dsp:sp>
    <dsp:sp modelId="{31649AD1-76E4-46A2-8630-363CE4477EFF}">
      <dsp:nvSpPr>
        <dsp:cNvPr id="0" name=""/>
        <dsp:cNvSpPr/>
      </dsp:nvSpPr>
      <dsp:spPr>
        <a:xfrm>
          <a:off x="7604817" y="2825112"/>
          <a:ext cx="1121762" cy="1121762"/>
        </a:xfrm>
        <a:prstGeom prst="ellipse">
          <a:avLst/>
        </a:prstGeom>
        <a:solidFill>
          <a:schemeClr val="accent5">
            <a:hueOff val="-186271"/>
            <a:satOff val="-16208"/>
            <a:lumOff val="-1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Individual Difference</a:t>
          </a:r>
          <a:endParaRPr lang="en-US" sz="1200" kern="1200" dirty="0"/>
        </a:p>
      </dsp:txBody>
      <dsp:txXfrm>
        <a:off x="7769095" y="2989390"/>
        <a:ext cx="793206" cy="793206"/>
      </dsp:txXfrm>
    </dsp:sp>
    <dsp:sp modelId="{91E44ECC-AFC2-47FB-A080-6D51E75254D6}">
      <dsp:nvSpPr>
        <dsp:cNvPr id="0" name=""/>
        <dsp:cNvSpPr/>
      </dsp:nvSpPr>
      <dsp:spPr>
        <a:xfrm rot="1800000">
          <a:off x="6265193" y="3867846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8362"/>
            <a:satOff val="-21611"/>
            <a:lumOff val="-2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276143" y="3935953"/>
        <a:ext cx="609470" cy="326914"/>
      </dsp:txXfrm>
    </dsp:sp>
    <dsp:sp modelId="{F6DD12D9-99F5-4EEE-AB65-C57537D7260C}">
      <dsp:nvSpPr>
        <dsp:cNvPr id="0" name=""/>
        <dsp:cNvSpPr/>
      </dsp:nvSpPr>
      <dsp:spPr>
        <a:xfrm>
          <a:off x="7226943" y="4235359"/>
          <a:ext cx="1121762" cy="1121762"/>
        </a:xfrm>
        <a:prstGeom prst="ellipse">
          <a:avLst/>
        </a:prstGeom>
        <a:solidFill>
          <a:schemeClr val="accent5">
            <a:hueOff val="-248362"/>
            <a:satOff val="-21611"/>
            <a:lumOff val="-21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Human Memory Limitation</a:t>
          </a:r>
          <a:endParaRPr lang="en-US" sz="1200" kern="1200" dirty="0"/>
        </a:p>
      </dsp:txBody>
      <dsp:txXfrm>
        <a:off x="7391221" y="4399637"/>
        <a:ext cx="793206" cy="793206"/>
      </dsp:txXfrm>
    </dsp:sp>
    <dsp:sp modelId="{2140D543-8866-4EA9-A26F-EBC61B59C8DA}">
      <dsp:nvSpPr>
        <dsp:cNvPr id="0" name=""/>
        <dsp:cNvSpPr/>
      </dsp:nvSpPr>
      <dsp:spPr>
        <a:xfrm rot="3600000">
          <a:off x="5713021" y="4420017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10452"/>
            <a:satOff val="-27014"/>
            <a:lumOff val="-2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753885" y="4458209"/>
        <a:ext cx="609470" cy="326914"/>
      </dsp:txXfrm>
    </dsp:sp>
    <dsp:sp modelId="{CEBE96E8-0CC2-4058-9530-C0F7E74D33A0}">
      <dsp:nvSpPr>
        <dsp:cNvPr id="0" name=""/>
        <dsp:cNvSpPr/>
      </dsp:nvSpPr>
      <dsp:spPr>
        <a:xfrm>
          <a:off x="6194571" y="5267731"/>
          <a:ext cx="1121762" cy="1121762"/>
        </a:xfrm>
        <a:prstGeom prst="ellipse">
          <a:avLst/>
        </a:prstGeom>
        <a:solidFill>
          <a:schemeClr val="accent5">
            <a:hueOff val="-310452"/>
            <a:satOff val="-27014"/>
            <a:lumOff val="-26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Human Memory Limitation</a:t>
          </a:r>
          <a:endParaRPr lang="en-US" sz="1200" kern="1200" dirty="0"/>
        </a:p>
      </dsp:txBody>
      <dsp:txXfrm>
        <a:off x="6358849" y="5432009"/>
        <a:ext cx="793206" cy="793206"/>
      </dsp:txXfrm>
    </dsp:sp>
    <dsp:sp modelId="{5F423CF0-152D-4165-9B5E-F93F600BF7B5}">
      <dsp:nvSpPr>
        <dsp:cNvPr id="0" name=""/>
        <dsp:cNvSpPr/>
      </dsp:nvSpPr>
      <dsp:spPr>
        <a:xfrm rot="5400000">
          <a:off x="4958741" y="4622126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72543"/>
            <a:satOff val="-32417"/>
            <a:lumOff val="-3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040470" y="4649369"/>
        <a:ext cx="609470" cy="326914"/>
      </dsp:txXfrm>
    </dsp:sp>
    <dsp:sp modelId="{CF74A3E9-43A0-42E9-B4F2-73BC2097D5EE}">
      <dsp:nvSpPr>
        <dsp:cNvPr id="0" name=""/>
        <dsp:cNvSpPr/>
      </dsp:nvSpPr>
      <dsp:spPr>
        <a:xfrm>
          <a:off x="4784324" y="5645606"/>
          <a:ext cx="1121762" cy="1121762"/>
        </a:xfrm>
        <a:prstGeom prst="ellipse">
          <a:avLst/>
        </a:prstGeom>
        <a:solidFill>
          <a:schemeClr val="accent5">
            <a:hueOff val="-372543"/>
            <a:satOff val="-32417"/>
            <a:lumOff val="-3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Kognitif</a:t>
          </a:r>
          <a:r>
            <a:rPr lang="en-US" sz="1200" kern="1200" dirty="0" smtClean="0"/>
            <a:t> Directness</a:t>
          </a:r>
          <a:endParaRPr lang="en-US" sz="1200" kern="1200" dirty="0"/>
        </a:p>
      </dsp:txBody>
      <dsp:txXfrm>
        <a:off x="4948602" y="5809884"/>
        <a:ext cx="793206" cy="793206"/>
      </dsp:txXfrm>
    </dsp:sp>
    <dsp:sp modelId="{362679E2-6CAF-4773-B775-0CAD4C8A366C}">
      <dsp:nvSpPr>
        <dsp:cNvPr id="0" name=""/>
        <dsp:cNvSpPr/>
      </dsp:nvSpPr>
      <dsp:spPr>
        <a:xfrm rot="7200000">
          <a:off x="4204461" y="4420017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34633"/>
            <a:satOff val="-37820"/>
            <a:lumOff val="-3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327054" y="4458209"/>
        <a:ext cx="609470" cy="326914"/>
      </dsp:txXfrm>
    </dsp:sp>
    <dsp:sp modelId="{CCC5E3DA-9942-4815-A98C-9A4CC52CF9D0}">
      <dsp:nvSpPr>
        <dsp:cNvPr id="0" name=""/>
        <dsp:cNvSpPr/>
      </dsp:nvSpPr>
      <dsp:spPr>
        <a:xfrm>
          <a:off x="3374077" y="5267731"/>
          <a:ext cx="1121762" cy="1121762"/>
        </a:xfrm>
        <a:prstGeom prst="ellipse">
          <a:avLst/>
        </a:prstGeom>
        <a:solidFill>
          <a:schemeClr val="accent5">
            <a:hueOff val="-434633"/>
            <a:satOff val="-37820"/>
            <a:lumOff val="-3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Feed</a:t>
          </a:r>
          <a:r>
            <a:rPr lang="id-ID" sz="1800" kern="1200" dirty="0" smtClean="0"/>
            <a:t>-</a:t>
          </a:r>
          <a:r>
            <a:rPr lang="en-US" sz="1800" kern="1200" dirty="0" smtClean="0"/>
            <a:t>back</a:t>
          </a:r>
          <a:endParaRPr lang="en-US" sz="1800" kern="1200" dirty="0"/>
        </a:p>
      </dsp:txBody>
      <dsp:txXfrm>
        <a:off x="3538355" y="5432009"/>
        <a:ext cx="793206" cy="793206"/>
      </dsp:txXfrm>
    </dsp:sp>
    <dsp:sp modelId="{95015D98-8BD8-4BB2-8A52-F17154C24D24}">
      <dsp:nvSpPr>
        <dsp:cNvPr id="0" name=""/>
        <dsp:cNvSpPr/>
      </dsp:nvSpPr>
      <dsp:spPr>
        <a:xfrm rot="9000000">
          <a:off x="3652290" y="3867846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724"/>
            <a:satOff val="-43223"/>
            <a:lumOff val="-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804797" y="3935953"/>
        <a:ext cx="609470" cy="326914"/>
      </dsp:txXfrm>
    </dsp:sp>
    <dsp:sp modelId="{5BF089AA-9A22-4763-B2EB-4EA7575D1918}">
      <dsp:nvSpPr>
        <dsp:cNvPr id="0" name=""/>
        <dsp:cNvSpPr/>
      </dsp:nvSpPr>
      <dsp:spPr>
        <a:xfrm>
          <a:off x="2341705" y="4235359"/>
          <a:ext cx="1121762" cy="1121762"/>
        </a:xfrm>
        <a:prstGeom prst="ellipse">
          <a:avLst/>
        </a:prstGeom>
        <a:solidFill>
          <a:schemeClr val="accent5">
            <a:hueOff val="-496724"/>
            <a:satOff val="-43223"/>
            <a:lumOff val="-42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Message Systems</a:t>
          </a:r>
          <a:endParaRPr lang="en-US" sz="1600" kern="1200" dirty="0"/>
        </a:p>
      </dsp:txBody>
      <dsp:txXfrm>
        <a:off x="2505983" y="4399637"/>
        <a:ext cx="793206" cy="793206"/>
      </dsp:txXfrm>
    </dsp:sp>
    <dsp:sp modelId="{52E50F6F-6373-4B9B-9AE4-4BD829E87823}">
      <dsp:nvSpPr>
        <dsp:cNvPr id="0" name=""/>
        <dsp:cNvSpPr/>
      </dsp:nvSpPr>
      <dsp:spPr>
        <a:xfrm rot="10800000">
          <a:off x="3450181" y="3113565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58814"/>
            <a:satOff val="-48625"/>
            <a:lumOff val="-4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613638" y="3222536"/>
        <a:ext cx="609470" cy="326914"/>
      </dsp:txXfrm>
    </dsp:sp>
    <dsp:sp modelId="{A7423375-BD14-48FB-A800-7381E687E2C9}">
      <dsp:nvSpPr>
        <dsp:cNvPr id="0" name=""/>
        <dsp:cNvSpPr/>
      </dsp:nvSpPr>
      <dsp:spPr>
        <a:xfrm>
          <a:off x="1963830" y="2825112"/>
          <a:ext cx="1121762" cy="1121762"/>
        </a:xfrm>
        <a:prstGeom prst="ellipse">
          <a:avLst/>
        </a:prstGeom>
        <a:solidFill>
          <a:schemeClr val="accent5">
            <a:hueOff val="-558814"/>
            <a:satOff val="-48625"/>
            <a:lumOff val="-4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Anthropomr-phization</a:t>
          </a:r>
          <a:endParaRPr lang="en-US" sz="1200" kern="1200" dirty="0"/>
        </a:p>
      </dsp:txBody>
      <dsp:txXfrm>
        <a:off x="2128108" y="2989390"/>
        <a:ext cx="793206" cy="793206"/>
      </dsp:txXfrm>
    </dsp:sp>
    <dsp:sp modelId="{65A87EC5-5FDF-4811-94CA-37A8E1C21B8C}">
      <dsp:nvSpPr>
        <dsp:cNvPr id="0" name=""/>
        <dsp:cNvSpPr/>
      </dsp:nvSpPr>
      <dsp:spPr>
        <a:xfrm rot="12600000">
          <a:off x="3652290" y="2359285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20905"/>
            <a:satOff val="-54028"/>
            <a:lumOff val="-5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804797" y="2509120"/>
        <a:ext cx="609470" cy="326914"/>
      </dsp:txXfrm>
    </dsp:sp>
    <dsp:sp modelId="{DBDDE054-80EC-473B-92C8-5CCD2DF6AD8B}">
      <dsp:nvSpPr>
        <dsp:cNvPr id="0" name=""/>
        <dsp:cNvSpPr/>
      </dsp:nvSpPr>
      <dsp:spPr>
        <a:xfrm>
          <a:off x="2341705" y="1414866"/>
          <a:ext cx="1121762" cy="1121762"/>
        </a:xfrm>
        <a:prstGeom prst="ellipse">
          <a:avLst/>
        </a:prstGeom>
        <a:solidFill>
          <a:schemeClr val="accent5">
            <a:hueOff val="-620905"/>
            <a:satOff val="-54028"/>
            <a:lumOff val="-5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Modality</a:t>
          </a:r>
          <a:endParaRPr lang="en-US" sz="1400" kern="1200" dirty="0"/>
        </a:p>
      </dsp:txBody>
      <dsp:txXfrm>
        <a:off x="2505983" y="1579144"/>
        <a:ext cx="793206" cy="793206"/>
      </dsp:txXfrm>
    </dsp:sp>
    <dsp:sp modelId="{B02A5934-76B6-416B-B408-CD29F64D367B}">
      <dsp:nvSpPr>
        <dsp:cNvPr id="0" name=""/>
        <dsp:cNvSpPr/>
      </dsp:nvSpPr>
      <dsp:spPr>
        <a:xfrm rot="14400000">
          <a:off x="4204461" y="1807114"/>
          <a:ext cx="772927" cy="544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327054" y="1986864"/>
        <a:ext cx="609470" cy="326914"/>
      </dsp:txXfrm>
    </dsp:sp>
    <dsp:sp modelId="{7C02D7F4-A0EF-4ED9-9250-966B2D60D411}">
      <dsp:nvSpPr>
        <dsp:cNvPr id="0" name=""/>
        <dsp:cNvSpPr/>
      </dsp:nvSpPr>
      <dsp:spPr>
        <a:xfrm>
          <a:off x="3374077" y="382493"/>
          <a:ext cx="1121762" cy="1121762"/>
        </a:xfrm>
        <a:prstGeom prst="ellipse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Attention</a:t>
          </a:r>
          <a:endParaRPr lang="en-US" sz="1400" kern="1200" dirty="0"/>
        </a:p>
      </dsp:txBody>
      <dsp:txXfrm>
        <a:off x="3538355" y="546771"/>
        <a:ext cx="793206" cy="7932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43DAC-2C3F-4192-81C4-C852AADFE86B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 rot="-5400000">
        <a:off x="1" y="520688"/>
        <a:ext cx="1039018" cy="445294"/>
      </dsp:txXfrm>
    </dsp:sp>
    <dsp:sp modelId="{2FCA70D4-548C-4570-8B75-E9BB8A836C43}">
      <dsp:nvSpPr>
        <dsp:cNvPr id="0" name=""/>
        <dsp:cNvSpPr/>
      </dsp:nvSpPr>
      <dsp:spPr>
        <a:xfrm rot="5400000">
          <a:off x="3656607" y="-2616409"/>
          <a:ext cx="964803" cy="6199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</a:t>
          </a:r>
          <a:r>
            <a:rPr lang="en-US" sz="2000" kern="1200" dirty="0" err="1" smtClean="0"/>
            <a:t>spek-aspek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tertentu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semua</a:t>
          </a:r>
          <a:r>
            <a:rPr lang="en-US" sz="2000" kern="1200" dirty="0" smtClean="0"/>
            <a:t> screen </a:t>
          </a:r>
          <a:r>
            <a:rPr lang="en-US" sz="2000" kern="1200" dirty="0" err="1" smtClean="0"/>
            <a:t>dalam</a:t>
          </a:r>
          <a:r>
            <a:rPr lang="en-US" sz="2000" kern="1200" dirty="0" smtClean="0"/>
            <a:t> UI </a:t>
          </a:r>
          <a:r>
            <a:rPr lang="en-US" sz="2000" kern="1200" dirty="0" err="1" smtClean="0"/>
            <a:t>sebaiknya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konsisten</a:t>
          </a:r>
          <a:endParaRPr lang="en-US" sz="2000" kern="1200" dirty="0"/>
        </a:p>
      </dsp:txBody>
      <dsp:txXfrm rot="-5400000">
        <a:off x="1039018" y="48278"/>
        <a:ext cx="6152883" cy="870607"/>
      </dsp:txXfrm>
    </dsp:sp>
    <dsp:sp modelId="{113B6EF8-C9C0-4905-8CCF-90BA6004E924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rgbClr val="00B050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-5400000">
        <a:off x="1" y="1809352"/>
        <a:ext cx="1039018" cy="445294"/>
      </dsp:txXfrm>
    </dsp:sp>
    <dsp:sp modelId="{BEAF452E-5DCE-4F7B-8B76-9F3785FB56F4}">
      <dsp:nvSpPr>
        <dsp:cNvPr id="0" name=""/>
        <dsp:cNvSpPr/>
      </dsp:nvSpPr>
      <dsp:spPr>
        <a:xfrm rot="5400000">
          <a:off x="3656607" y="-1327745"/>
          <a:ext cx="964803" cy="6199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T</a:t>
          </a:r>
          <a:r>
            <a:rPr lang="en-US" sz="2000" kern="1200" dirty="0" err="1" smtClean="0"/>
            <a:t>erminologi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antar</a:t>
          </a:r>
          <a:r>
            <a:rPr lang="en-US" sz="2000" kern="1200" dirty="0" smtClean="0"/>
            <a:t> screen </a:t>
          </a:r>
          <a:r>
            <a:rPr lang="en-US" sz="2000" kern="1200" dirty="0" err="1" smtClean="0"/>
            <a:t>sebaiknya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konsisten</a:t>
          </a:r>
          <a:endParaRPr lang="en-US" sz="2000" kern="1200" dirty="0"/>
        </a:p>
      </dsp:txBody>
      <dsp:txXfrm rot="-5400000">
        <a:off x="1039018" y="1336942"/>
        <a:ext cx="6152883" cy="870607"/>
      </dsp:txXfrm>
    </dsp:sp>
    <dsp:sp modelId="{3EEB799F-B400-4158-916D-8570AC5263A0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rgbClr val="FF0000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-5400000">
        <a:off x="1" y="3098016"/>
        <a:ext cx="1039018" cy="445294"/>
      </dsp:txXfrm>
    </dsp:sp>
    <dsp:sp modelId="{8AED5A89-C433-43EF-913D-54CDD2BC41E0}">
      <dsp:nvSpPr>
        <dsp:cNvPr id="0" name=""/>
        <dsp:cNvSpPr/>
      </dsp:nvSpPr>
      <dsp:spPr>
        <a:xfrm rot="5400000">
          <a:off x="3656607" y="-39081"/>
          <a:ext cx="964803" cy="6199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</a:t>
          </a:r>
          <a:r>
            <a:rPr lang="en-US" sz="2000" kern="1200" dirty="0" err="1" smtClean="0"/>
            <a:t>enggunaan</a:t>
          </a:r>
          <a:r>
            <a:rPr lang="en-US" sz="2000" kern="1200" dirty="0" smtClean="0"/>
            <a:t> </a:t>
          </a:r>
          <a:r>
            <a:rPr lang="en-US" sz="2000" kern="1200" dirty="0" smtClean="0"/>
            <a:t>icon </a:t>
          </a:r>
          <a:r>
            <a:rPr lang="en-US" sz="2000" kern="1200" dirty="0" err="1" smtClean="0"/>
            <a:t>antar</a:t>
          </a:r>
          <a:r>
            <a:rPr lang="en-US" sz="2000" kern="1200" dirty="0" smtClean="0"/>
            <a:t> screen </a:t>
          </a:r>
          <a:r>
            <a:rPr lang="en-US" sz="2000" kern="1200" dirty="0" err="1" smtClean="0"/>
            <a:t>sebaiknya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konsisten</a:t>
          </a:r>
          <a:endParaRPr lang="en-US" sz="2000" kern="1200" dirty="0"/>
        </a:p>
      </dsp:txBody>
      <dsp:txXfrm rot="-5400000">
        <a:off x="1039018" y="2625606"/>
        <a:ext cx="6152883" cy="8706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75A86-4A94-4CD9-815E-6C6F5FEB2FD8}">
      <dsp:nvSpPr>
        <dsp:cNvPr id="0" name=""/>
        <dsp:cNvSpPr/>
      </dsp:nvSpPr>
      <dsp:spPr>
        <a:xfrm rot="5400000">
          <a:off x="4473772" y="-2838588"/>
          <a:ext cx="904924" cy="681303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Pecahkan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tugas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kompleks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menjadi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sederhana</a:t>
          </a:r>
          <a:endParaRPr lang="en-US" sz="2000" kern="1200" dirty="0"/>
        </a:p>
      </dsp:txBody>
      <dsp:txXfrm rot="-5400000">
        <a:off x="1519717" y="159642"/>
        <a:ext cx="6768861" cy="816574"/>
      </dsp:txXfrm>
    </dsp:sp>
    <dsp:sp modelId="{BD708D5A-BFB4-4A03-83FD-10B21BE049D5}">
      <dsp:nvSpPr>
        <dsp:cNvPr id="0" name=""/>
        <dsp:cNvSpPr/>
      </dsp:nvSpPr>
      <dsp:spPr>
        <a:xfrm>
          <a:off x="4395" y="2351"/>
          <a:ext cx="1515321" cy="113115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1</a:t>
          </a:r>
          <a:endParaRPr lang="en-US" sz="5700" kern="1200" dirty="0"/>
        </a:p>
      </dsp:txBody>
      <dsp:txXfrm>
        <a:off x="59613" y="57569"/>
        <a:ext cx="1404885" cy="1020719"/>
      </dsp:txXfrm>
    </dsp:sp>
    <dsp:sp modelId="{DA9B00AF-A909-46BD-98CB-DB95E54966E5}">
      <dsp:nvSpPr>
        <dsp:cNvPr id="0" name=""/>
        <dsp:cNvSpPr/>
      </dsp:nvSpPr>
      <dsp:spPr>
        <a:xfrm rot="5400000">
          <a:off x="4473772" y="-1650874"/>
          <a:ext cx="904924" cy="6813036"/>
        </a:xfrm>
        <a:prstGeom prst="round2SameRect">
          <a:avLst/>
        </a:prstGeom>
        <a:solidFill>
          <a:schemeClr val="accent4">
            <a:tint val="40000"/>
            <a:alpha val="90000"/>
            <a:hueOff val="-163693"/>
            <a:satOff val="-2231"/>
            <a:lumOff val="-111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163693"/>
              <a:satOff val="-2231"/>
              <a:lumOff val="-111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Pecahkan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urutan</a:t>
          </a:r>
          <a:r>
            <a:rPr lang="en-US" sz="2000" kern="1200" dirty="0" smtClean="0"/>
            <a:t> proses yang </a:t>
          </a:r>
          <a:r>
            <a:rPr lang="en-US" sz="2000" kern="1200" dirty="0" err="1" smtClean="0"/>
            <a:t>panjang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menjadi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tahap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singkat</a:t>
          </a:r>
          <a:endParaRPr lang="en-US" sz="2000" kern="1200" dirty="0"/>
        </a:p>
      </dsp:txBody>
      <dsp:txXfrm rot="-5400000">
        <a:off x="1519717" y="1347356"/>
        <a:ext cx="6768861" cy="816574"/>
      </dsp:txXfrm>
    </dsp:sp>
    <dsp:sp modelId="{F5AD53D9-F12F-4C76-BB40-41948E2C74AF}">
      <dsp:nvSpPr>
        <dsp:cNvPr id="0" name=""/>
        <dsp:cNvSpPr/>
      </dsp:nvSpPr>
      <dsp:spPr>
        <a:xfrm>
          <a:off x="4395" y="1190065"/>
          <a:ext cx="1515321" cy="1131155"/>
        </a:xfrm>
        <a:prstGeom prst="roundRect">
          <a:avLst/>
        </a:prstGeom>
        <a:gradFill rotWithShape="0">
          <a:gsLst>
            <a:gs pos="0">
              <a:schemeClr val="accent4">
                <a:hueOff val="-277028"/>
                <a:satOff val="-1776"/>
                <a:lumOff val="458"/>
                <a:alphaOff val="0"/>
                <a:tint val="96000"/>
                <a:lumMod val="102000"/>
              </a:schemeClr>
            </a:gs>
            <a:gs pos="100000">
              <a:schemeClr val="accent4">
                <a:hueOff val="-277028"/>
                <a:satOff val="-1776"/>
                <a:lumOff val="45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2</a:t>
          </a:r>
          <a:endParaRPr lang="en-US" sz="5700" kern="1200" dirty="0"/>
        </a:p>
      </dsp:txBody>
      <dsp:txXfrm>
        <a:off x="59613" y="1245283"/>
        <a:ext cx="1404885" cy="1020719"/>
      </dsp:txXfrm>
    </dsp:sp>
    <dsp:sp modelId="{8AFDD4A6-AAE8-4A51-B0AB-14C9C398613B}">
      <dsp:nvSpPr>
        <dsp:cNvPr id="0" name=""/>
        <dsp:cNvSpPr/>
      </dsp:nvSpPr>
      <dsp:spPr>
        <a:xfrm rot="5400000">
          <a:off x="4473772" y="-463161"/>
          <a:ext cx="904924" cy="6813036"/>
        </a:xfrm>
        <a:prstGeom prst="round2SameRect">
          <a:avLst/>
        </a:prstGeom>
        <a:solidFill>
          <a:schemeClr val="accent4">
            <a:tint val="40000"/>
            <a:alpha val="90000"/>
            <a:hueOff val="-327387"/>
            <a:satOff val="-4462"/>
            <a:lumOff val="-222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327387"/>
              <a:satOff val="-4462"/>
              <a:lumOff val="-222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Penggunaan</a:t>
          </a:r>
          <a:r>
            <a:rPr lang="en-US" sz="2000" kern="1200" dirty="0" smtClean="0"/>
            <a:t> icon </a:t>
          </a:r>
          <a:r>
            <a:rPr lang="en-US" sz="2000" kern="1200" dirty="0" err="1" smtClean="0"/>
            <a:t>untuk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mempermudah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tugas</a:t>
          </a:r>
          <a:endParaRPr lang="en-US" sz="2000" kern="1200" dirty="0"/>
        </a:p>
      </dsp:txBody>
      <dsp:txXfrm rot="-5400000">
        <a:off x="1519717" y="2535069"/>
        <a:ext cx="6768861" cy="816574"/>
      </dsp:txXfrm>
    </dsp:sp>
    <dsp:sp modelId="{9BF05563-8449-409B-B41B-3F066901F105}">
      <dsp:nvSpPr>
        <dsp:cNvPr id="0" name=""/>
        <dsp:cNvSpPr/>
      </dsp:nvSpPr>
      <dsp:spPr>
        <a:xfrm>
          <a:off x="4395" y="2377778"/>
          <a:ext cx="1515321" cy="1131155"/>
        </a:xfrm>
        <a:prstGeom prst="roundRect">
          <a:avLst/>
        </a:prstGeom>
        <a:gradFill rotWithShape="0">
          <a:gsLst>
            <a:gs pos="0">
              <a:schemeClr val="accent4">
                <a:hueOff val="-554057"/>
                <a:satOff val="-3553"/>
                <a:lumOff val="916"/>
                <a:alphaOff val="0"/>
                <a:tint val="96000"/>
                <a:lumMod val="102000"/>
              </a:schemeClr>
            </a:gs>
            <a:gs pos="100000">
              <a:schemeClr val="accent4">
                <a:hueOff val="-554057"/>
                <a:satOff val="-3553"/>
                <a:lumOff val="91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3</a:t>
          </a:r>
          <a:endParaRPr lang="en-US" sz="5700" kern="1200" dirty="0"/>
        </a:p>
      </dsp:txBody>
      <dsp:txXfrm>
        <a:off x="59613" y="2432996"/>
        <a:ext cx="1404885" cy="1020719"/>
      </dsp:txXfrm>
    </dsp:sp>
    <dsp:sp modelId="{954CD816-3601-4F3E-A47B-B58B0CA949FA}">
      <dsp:nvSpPr>
        <dsp:cNvPr id="0" name=""/>
        <dsp:cNvSpPr/>
      </dsp:nvSpPr>
      <dsp:spPr>
        <a:xfrm rot="5400000">
          <a:off x="4473974" y="724726"/>
          <a:ext cx="904924" cy="6812686"/>
        </a:xfrm>
        <a:prstGeom prst="round2SameRect">
          <a:avLst/>
        </a:prstGeom>
        <a:solidFill>
          <a:schemeClr val="accent4">
            <a:tint val="40000"/>
            <a:alpha val="90000"/>
            <a:hueOff val="-491080"/>
            <a:satOff val="-6693"/>
            <a:lumOff val="-333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491080"/>
              <a:satOff val="-6693"/>
              <a:lumOff val="-333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Gunakan</a:t>
          </a:r>
          <a:r>
            <a:rPr lang="en-US" sz="2000" kern="1200" dirty="0" smtClean="0"/>
            <a:t> icon yang familiar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pengguna</a:t>
          </a:r>
          <a:endParaRPr lang="en-US" sz="20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 rot="-5400000">
        <a:off x="1520094" y="3722782"/>
        <a:ext cx="6768511" cy="816574"/>
      </dsp:txXfrm>
    </dsp:sp>
    <dsp:sp modelId="{840F23E0-9059-4C0F-B08C-A1CAA736B7EC}">
      <dsp:nvSpPr>
        <dsp:cNvPr id="0" name=""/>
        <dsp:cNvSpPr/>
      </dsp:nvSpPr>
      <dsp:spPr>
        <a:xfrm>
          <a:off x="4395" y="3565492"/>
          <a:ext cx="1515698" cy="1131155"/>
        </a:xfrm>
        <a:prstGeom prst="roundRect">
          <a:avLst/>
        </a:prstGeom>
        <a:gradFill rotWithShape="0">
          <a:gsLst>
            <a:gs pos="0">
              <a:schemeClr val="accent4">
                <a:hueOff val="-831085"/>
                <a:satOff val="-5329"/>
                <a:lumOff val="1374"/>
                <a:alphaOff val="0"/>
                <a:tint val="96000"/>
                <a:lumMod val="102000"/>
              </a:schemeClr>
            </a:gs>
            <a:gs pos="100000">
              <a:schemeClr val="accent4">
                <a:hueOff val="-831085"/>
                <a:satOff val="-5329"/>
                <a:lumOff val="137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4</a:t>
          </a:r>
          <a:endParaRPr lang="en-US" sz="5700" kern="1200" dirty="0"/>
        </a:p>
      </dsp:txBody>
      <dsp:txXfrm>
        <a:off x="59613" y="3620710"/>
        <a:ext cx="1405262" cy="102071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43DAC-2C3F-4192-81C4-C852AADFE86B}">
      <dsp:nvSpPr>
        <dsp:cNvPr id="0" name=""/>
        <dsp:cNvSpPr/>
      </dsp:nvSpPr>
      <dsp:spPr>
        <a:xfrm rot="5400000">
          <a:off x="-168903" y="171488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5400000">
        <a:off x="1" y="396694"/>
        <a:ext cx="788217" cy="337807"/>
      </dsp:txXfrm>
    </dsp:sp>
    <dsp:sp modelId="{2FCA70D4-548C-4570-8B75-E9BB8A836C43}">
      <dsp:nvSpPr>
        <dsp:cNvPr id="0" name=""/>
        <dsp:cNvSpPr/>
      </dsp:nvSpPr>
      <dsp:spPr>
        <a:xfrm rot="5400000">
          <a:off x="3647650" y="-2856848"/>
          <a:ext cx="731915" cy="6450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Minimalkan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transformasi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menta</a:t>
          </a:r>
          <a:r>
            <a:rPr lang="en-US" sz="2000" kern="1200" dirty="0" smtClean="0"/>
            <a:t> model </a:t>
          </a:r>
          <a:r>
            <a:rPr lang="en-US" sz="2000" kern="1200" dirty="0" err="1" smtClean="0"/>
            <a:t>informasi</a:t>
          </a:r>
          <a:r>
            <a:rPr lang="en-US" sz="2000" kern="1200" dirty="0" smtClean="0"/>
            <a:t>, (</a:t>
          </a:r>
          <a:r>
            <a:rPr lang="en-US" sz="2000" kern="1200" dirty="0" err="1" smtClean="0"/>
            <a:t>misalkan</a:t>
          </a:r>
          <a:r>
            <a:rPr lang="en-US" sz="2000" kern="1200" dirty="0" smtClean="0"/>
            <a:t> : </a:t>
          </a:r>
          <a:r>
            <a:rPr lang="en-US" sz="2000" kern="1200" dirty="0" err="1" smtClean="0"/>
            <a:t>gunakan</a:t>
          </a:r>
          <a:r>
            <a:rPr lang="en-US" sz="2000" kern="1200" dirty="0" smtClean="0"/>
            <a:t> ‘Ctrl + shift +esc+8’ to indent paragraph) </a:t>
          </a:r>
          <a:endParaRPr lang="en-US" sz="2000" kern="1200" dirty="0"/>
        </a:p>
      </dsp:txBody>
      <dsp:txXfrm rot="-5400000">
        <a:off x="788217" y="38314"/>
        <a:ext cx="6415053" cy="660457"/>
      </dsp:txXfrm>
    </dsp:sp>
    <dsp:sp modelId="{113B6EF8-C9C0-4905-8CCF-90BA6004E924}">
      <dsp:nvSpPr>
        <dsp:cNvPr id="0" name=""/>
        <dsp:cNvSpPr/>
      </dsp:nvSpPr>
      <dsp:spPr>
        <a:xfrm rot="5400000">
          <a:off x="-168903" y="1149090"/>
          <a:ext cx="1126024" cy="788217"/>
        </a:xfrm>
        <a:prstGeom prst="chevron">
          <a:avLst/>
        </a:prstGeom>
        <a:solidFill>
          <a:srgbClr val="00B050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" y="1374296"/>
        <a:ext cx="788217" cy="337807"/>
      </dsp:txXfrm>
    </dsp:sp>
    <dsp:sp modelId="{BEAF452E-5DCE-4F7B-8B76-9F3785FB56F4}">
      <dsp:nvSpPr>
        <dsp:cNvPr id="0" name=""/>
        <dsp:cNvSpPr/>
      </dsp:nvSpPr>
      <dsp:spPr>
        <a:xfrm rot="5400000">
          <a:off x="3647650" y="-1879246"/>
          <a:ext cx="731915" cy="6450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Gunakan</a:t>
          </a:r>
          <a:r>
            <a:rPr lang="en-US" sz="2000" kern="1200" dirty="0" smtClean="0"/>
            <a:t> icon </a:t>
          </a:r>
          <a:r>
            <a:rPr lang="en-US" sz="2000" kern="1200" dirty="0" err="1" smtClean="0"/>
            <a:t>atau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huruf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berarti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mudah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diingat</a:t>
          </a:r>
          <a:endParaRPr lang="en-US" sz="2000" kern="1200" dirty="0"/>
        </a:p>
      </dsp:txBody>
      <dsp:txXfrm rot="-5400000">
        <a:off x="788217" y="1015916"/>
        <a:ext cx="6415053" cy="660457"/>
      </dsp:txXfrm>
    </dsp:sp>
    <dsp:sp modelId="{3EEB799F-B400-4158-916D-8570AC5263A0}">
      <dsp:nvSpPr>
        <dsp:cNvPr id="0" name=""/>
        <dsp:cNvSpPr/>
      </dsp:nvSpPr>
      <dsp:spPr>
        <a:xfrm rot="5400000">
          <a:off x="-168903" y="2126692"/>
          <a:ext cx="1126024" cy="788217"/>
        </a:xfrm>
        <a:prstGeom prst="chevron">
          <a:avLst/>
        </a:prstGeom>
        <a:solidFill>
          <a:srgbClr val="FF0000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" y="2351898"/>
        <a:ext cx="788217" cy="337807"/>
      </dsp:txXfrm>
    </dsp:sp>
    <dsp:sp modelId="{8AED5A89-C433-43EF-913D-54CDD2BC41E0}">
      <dsp:nvSpPr>
        <dsp:cNvPr id="0" name=""/>
        <dsp:cNvSpPr/>
      </dsp:nvSpPr>
      <dsp:spPr>
        <a:xfrm rot="5400000">
          <a:off x="3647650" y="-901644"/>
          <a:ext cx="731915" cy="6450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penggunaan</a:t>
          </a:r>
          <a:r>
            <a:rPr lang="en-US" sz="2000" kern="1200" dirty="0" smtClean="0"/>
            <a:t> icon </a:t>
          </a:r>
          <a:r>
            <a:rPr lang="en-US" sz="2000" kern="1200" dirty="0" err="1" smtClean="0"/>
            <a:t>ataupun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isyarat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tepat</a:t>
          </a:r>
          <a:endParaRPr lang="en-US" sz="2000" kern="1200" dirty="0"/>
        </a:p>
      </dsp:txBody>
      <dsp:txXfrm rot="-5400000">
        <a:off x="788217" y="1993518"/>
        <a:ext cx="6415053" cy="660457"/>
      </dsp:txXfrm>
    </dsp:sp>
    <dsp:sp modelId="{CFB1314B-2206-4F73-A228-CE944E4A901B}">
      <dsp:nvSpPr>
        <dsp:cNvPr id="0" name=""/>
        <dsp:cNvSpPr/>
      </dsp:nvSpPr>
      <dsp:spPr>
        <a:xfrm rot="5400000">
          <a:off x="-168903" y="3104294"/>
          <a:ext cx="1126024" cy="788217"/>
        </a:xfrm>
        <a:prstGeom prst="chevron">
          <a:avLst/>
        </a:prstGeom>
        <a:solidFill>
          <a:srgbClr val="FF0000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" y="3329500"/>
        <a:ext cx="788217" cy="337807"/>
      </dsp:txXfrm>
    </dsp:sp>
    <dsp:sp modelId="{25432F80-926A-45EB-A61F-5498DD02456A}">
      <dsp:nvSpPr>
        <dsp:cNvPr id="0" name=""/>
        <dsp:cNvSpPr/>
      </dsp:nvSpPr>
      <dsp:spPr>
        <a:xfrm rot="5400000">
          <a:off x="3647650" y="75957"/>
          <a:ext cx="731915" cy="6450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Gunakan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metafor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dunia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nyata</a:t>
          </a:r>
          <a:endParaRPr lang="en-US" sz="2000" kern="1200" dirty="0"/>
        </a:p>
      </dsp:txBody>
      <dsp:txXfrm rot="-5400000">
        <a:off x="788217" y="2971120"/>
        <a:ext cx="6415053" cy="6604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43DAC-2C3F-4192-81C4-C852AADFE86B}">
      <dsp:nvSpPr>
        <dsp:cNvPr id="0" name=""/>
        <dsp:cNvSpPr/>
      </dsp:nvSpPr>
      <dsp:spPr>
        <a:xfrm rot="5400000">
          <a:off x="-103667" y="104142"/>
          <a:ext cx="691118" cy="483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242365"/>
        <a:ext cx="483782" cy="207336"/>
      </dsp:txXfrm>
    </dsp:sp>
    <dsp:sp modelId="{2FCA70D4-548C-4570-8B75-E9BB8A836C43}">
      <dsp:nvSpPr>
        <dsp:cNvPr id="0" name=""/>
        <dsp:cNvSpPr/>
      </dsp:nvSpPr>
      <dsp:spPr>
        <a:xfrm rot="5400000">
          <a:off x="4130490" y="-3646232"/>
          <a:ext cx="449226" cy="7742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Buat </a:t>
          </a:r>
          <a:r>
            <a:rPr lang="en-US" sz="2000" kern="1200" dirty="0" err="1" smtClean="0"/>
            <a:t>langkah</a:t>
          </a:r>
          <a:r>
            <a:rPr lang="en-US" sz="2000" kern="1200" dirty="0" smtClean="0"/>
            <a:t> linier yang </a:t>
          </a:r>
          <a:r>
            <a:rPr lang="en-US" sz="2000" kern="1200" dirty="0" err="1" smtClean="0"/>
            <a:t>lebih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singkat</a:t>
          </a:r>
          <a:endParaRPr lang="en-US" sz="2000" kern="1200" dirty="0"/>
        </a:p>
      </dsp:txBody>
      <dsp:txXfrm rot="-5400000">
        <a:off x="483783" y="22404"/>
        <a:ext cx="7720713" cy="405368"/>
      </dsp:txXfrm>
    </dsp:sp>
    <dsp:sp modelId="{113B6EF8-C9C0-4905-8CCF-90BA6004E924}">
      <dsp:nvSpPr>
        <dsp:cNvPr id="0" name=""/>
        <dsp:cNvSpPr/>
      </dsp:nvSpPr>
      <dsp:spPr>
        <a:xfrm rot="5400000">
          <a:off x="-103667" y="730328"/>
          <a:ext cx="691118" cy="483782"/>
        </a:xfrm>
        <a:prstGeom prst="chevron">
          <a:avLst/>
        </a:prstGeom>
        <a:solidFill>
          <a:srgbClr val="00B050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" y="868551"/>
        <a:ext cx="483782" cy="207336"/>
      </dsp:txXfrm>
    </dsp:sp>
    <dsp:sp modelId="{BEAF452E-5DCE-4F7B-8B76-9F3785FB56F4}">
      <dsp:nvSpPr>
        <dsp:cNvPr id="0" name=""/>
        <dsp:cNvSpPr/>
      </dsp:nvSpPr>
      <dsp:spPr>
        <a:xfrm rot="5400000">
          <a:off x="4130490" y="-3020047"/>
          <a:ext cx="449226" cy="7742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Batasi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informasi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penting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periode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waktu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tertentu</a:t>
          </a:r>
          <a:endParaRPr lang="en-US" sz="2000" kern="1200" dirty="0"/>
        </a:p>
      </dsp:txBody>
      <dsp:txXfrm rot="-5400000">
        <a:off x="483783" y="648589"/>
        <a:ext cx="7720713" cy="405368"/>
      </dsp:txXfrm>
    </dsp:sp>
    <dsp:sp modelId="{3EEB799F-B400-4158-916D-8570AC5263A0}">
      <dsp:nvSpPr>
        <dsp:cNvPr id="0" name=""/>
        <dsp:cNvSpPr/>
      </dsp:nvSpPr>
      <dsp:spPr>
        <a:xfrm rot="5400000">
          <a:off x="-103667" y="1356513"/>
          <a:ext cx="691118" cy="483782"/>
        </a:xfrm>
        <a:prstGeom prst="chevron">
          <a:avLst/>
        </a:prstGeom>
        <a:solidFill>
          <a:srgbClr val="FF0000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1494736"/>
        <a:ext cx="483782" cy="207336"/>
      </dsp:txXfrm>
    </dsp:sp>
    <dsp:sp modelId="{8AED5A89-C433-43EF-913D-54CDD2BC41E0}">
      <dsp:nvSpPr>
        <dsp:cNvPr id="0" name=""/>
        <dsp:cNvSpPr/>
      </dsp:nvSpPr>
      <dsp:spPr>
        <a:xfrm rot="5400000">
          <a:off x="4130490" y="-2393861"/>
          <a:ext cx="449226" cy="7742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penggunaan</a:t>
          </a:r>
          <a:r>
            <a:rPr lang="en-US" sz="2000" kern="1200" dirty="0" smtClean="0"/>
            <a:t> icon </a:t>
          </a:r>
          <a:r>
            <a:rPr lang="en-US" sz="2000" kern="1200" dirty="0" err="1" smtClean="0"/>
            <a:t>antar</a:t>
          </a:r>
          <a:r>
            <a:rPr lang="en-US" sz="2000" kern="1200" dirty="0" smtClean="0"/>
            <a:t> screen </a:t>
          </a:r>
          <a:r>
            <a:rPr lang="en-US" sz="2000" kern="1200" dirty="0" err="1" smtClean="0"/>
            <a:t>sebaiknya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konsisten</a:t>
          </a:r>
          <a:endParaRPr lang="en-US" sz="2000" kern="1200" dirty="0"/>
        </a:p>
      </dsp:txBody>
      <dsp:txXfrm rot="-5400000">
        <a:off x="483783" y="1274775"/>
        <a:ext cx="7720713" cy="405368"/>
      </dsp:txXfrm>
    </dsp:sp>
    <dsp:sp modelId="{933523D3-3B06-4DBC-923B-2D4FECCCF659}">
      <dsp:nvSpPr>
        <dsp:cNvPr id="0" name=""/>
        <dsp:cNvSpPr/>
      </dsp:nvSpPr>
      <dsp:spPr>
        <a:xfrm rot="5400000">
          <a:off x="-103667" y="1982699"/>
          <a:ext cx="691118" cy="483782"/>
        </a:xfrm>
        <a:prstGeom prst="chevron">
          <a:avLst/>
        </a:prstGeom>
        <a:solidFill>
          <a:srgbClr val="A8D73F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2120922"/>
        <a:ext cx="483782" cy="207336"/>
      </dsp:txXfrm>
    </dsp:sp>
    <dsp:sp modelId="{748AA27E-D2BF-4D1F-8E42-26DD4755CB68}">
      <dsp:nvSpPr>
        <dsp:cNvPr id="0" name=""/>
        <dsp:cNvSpPr/>
      </dsp:nvSpPr>
      <dsp:spPr>
        <a:xfrm rot="5400000">
          <a:off x="4130490" y="-1767676"/>
          <a:ext cx="449226" cy="7742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kern="1200" dirty="0" err="1" smtClean="0"/>
            <a:t>Organisasikan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informasi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potongan-potongan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lebih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kecil</a:t>
          </a:r>
          <a:endParaRPr lang="en-US" sz="1800" kern="1200" dirty="0"/>
        </a:p>
      </dsp:txBody>
      <dsp:txXfrm rot="-5400000">
        <a:off x="483783" y="1900960"/>
        <a:ext cx="7720713" cy="405368"/>
      </dsp:txXfrm>
    </dsp:sp>
    <dsp:sp modelId="{4AE9A28A-4448-4699-9DDD-D73CDF13AA5C}">
      <dsp:nvSpPr>
        <dsp:cNvPr id="0" name=""/>
        <dsp:cNvSpPr/>
      </dsp:nvSpPr>
      <dsp:spPr>
        <a:xfrm rot="5400000">
          <a:off x="-103667" y="2608884"/>
          <a:ext cx="691118" cy="483782"/>
        </a:xfrm>
        <a:prstGeom prst="chevron">
          <a:avLst/>
        </a:prstGeom>
        <a:solidFill>
          <a:srgbClr val="BD56C0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2747107"/>
        <a:ext cx="483782" cy="207336"/>
      </dsp:txXfrm>
    </dsp:sp>
    <dsp:sp modelId="{7531AEC0-EEC2-4D37-B3A7-A919B449D4F7}">
      <dsp:nvSpPr>
        <dsp:cNvPr id="0" name=""/>
        <dsp:cNvSpPr/>
      </dsp:nvSpPr>
      <dsp:spPr>
        <a:xfrm rot="5400000">
          <a:off x="4130490" y="-1141490"/>
          <a:ext cx="449226" cy="7742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kern="1200" dirty="0" err="1" smtClean="0"/>
            <a:t>Gunakan</a:t>
          </a:r>
          <a:r>
            <a:rPr lang="en-US" sz="1800" kern="1200" dirty="0" smtClean="0"/>
            <a:t> auto format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mengorganisasikan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masukan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pengguna</a:t>
          </a:r>
          <a:endParaRPr lang="en-US" sz="1800" kern="1200" dirty="0"/>
        </a:p>
      </dsp:txBody>
      <dsp:txXfrm rot="-5400000">
        <a:off x="483783" y="2527146"/>
        <a:ext cx="7720713" cy="405368"/>
      </dsp:txXfrm>
    </dsp:sp>
    <dsp:sp modelId="{6B7A19C9-8A37-4155-A463-28751F67D826}">
      <dsp:nvSpPr>
        <dsp:cNvPr id="0" name=""/>
        <dsp:cNvSpPr/>
      </dsp:nvSpPr>
      <dsp:spPr>
        <a:xfrm rot="5400000">
          <a:off x="-103667" y="3235070"/>
          <a:ext cx="691118" cy="483782"/>
        </a:xfrm>
        <a:prstGeom prst="chevron">
          <a:avLst/>
        </a:prstGeom>
        <a:solidFill>
          <a:srgbClr val="7B7F9B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3373293"/>
        <a:ext cx="483782" cy="207336"/>
      </dsp:txXfrm>
    </dsp:sp>
    <dsp:sp modelId="{FBBAE549-33B1-4C60-971F-6ACBD62F707F}">
      <dsp:nvSpPr>
        <dsp:cNvPr id="0" name=""/>
        <dsp:cNvSpPr/>
      </dsp:nvSpPr>
      <dsp:spPr>
        <a:xfrm rot="5400000">
          <a:off x="4130490" y="-515305"/>
          <a:ext cx="449226" cy="7742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Sediakan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navigasi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dapat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menunjukkan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posisi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pengguna</a:t>
          </a:r>
          <a:endParaRPr lang="en-US" sz="2000" kern="1200" dirty="0"/>
        </a:p>
      </dsp:txBody>
      <dsp:txXfrm rot="-5400000">
        <a:off x="483783" y="3153331"/>
        <a:ext cx="7720713" cy="405368"/>
      </dsp:txXfrm>
    </dsp:sp>
    <dsp:sp modelId="{1DF98554-20E4-40B4-8BE3-98E1DCAE5AFD}">
      <dsp:nvSpPr>
        <dsp:cNvPr id="0" name=""/>
        <dsp:cNvSpPr/>
      </dsp:nvSpPr>
      <dsp:spPr>
        <a:xfrm rot="5400000">
          <a:off x="-103667" y="3861255"/>
          <a:ext cx="691118" cy="483782"/>
        </a:xfrm>
        <a:prstGeom prst="chevron">
          <a:avLst/>
        </a:prstGeom>
        <a:solidFill>
          <a:srgbClr val="0070C0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3999478"/>
        <a:ext cx="483782" cy="207336"/>
      </dsp:txXfrm>
    </dsp:sp>
    <dsp:sp modelId="{FB2DC3E7-E77D-4D9F-9786-C49A7227767B}">
      <dsp:nvSpPr>
        <dsp:cNvPr id="0" name=""/>
        <dsp:cNvSpPr/>
      </dsp:nvSpPr>
      <dsp:spPr>
        <a:xfrm rot="5400000">
          <a:off x="4130490" y="110880"/>
          <a:ext cx="449226" cy="7742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Sediakan</a:t>
          </a:r>
          <a:r>
            <a:rPr lang="en-US" sz="2000" kern="1200" dirty="0" smtClean="0"/>
            <a:t> reminder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peringatan</a:t>
          </a:r>
          <a:endParaRPr lang="en-US" sz="2000" kern="1200" dirty="0"/>
        </a:p>
      </dsp:txBody>
      <dsp:txXfrm rot="-5400000">
        <a:off x="483783" y="3779517"/>
        <a:ext cx="7720713" cy="405368"/>
      </dsp:txXfrm>
    </dsp:sp>
    <dsp:sp modelId="{9032022B-50E3-45B7-9689-67AE75C6D715}">
      <dsp:nvSpPr>
        <dsp:cNvPr id="0" name=""/>
        <dsp:cNvSpPr/>
      </dsp:nvSpPr>
      <dsp:spPr>
        <a:xfrm rot="5400000">
          <a:off x="-103667" y="4487440"/>
          <a:ext cx="691118" cy="483782"/>
        </a:xfrm>
        <a:prstGeom prst="chevron">
          <a:avLst/>
        </a:prstGeom>
        <a:solidFill>
          <a:srgbClr val="C39B53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4625663"/>
        <a:ext cx="483782" cy="207336"/>
      </dsp:txXfrm>
    </dsp:sp>
    <dsp:sp modelId="{1AA5451F-BDA2-4AE9-B10C-64200B610879}">
      <dsp:nvSpPr>
        <dsp:cNvPr id="0" name=""/>
        <dsp:cNvSpPr/>
      </dsp:nvSpPr>
      <dsp:spPr>
        <a:xfrm rot="5400000">
          <a:off x="4130490" y="737065"/>
          <a:ext cx="449226" cy="7742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Sediakan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umpan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balik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apa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sedang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terjadi</a:t>
          </a:r>
          <a:endParaRPr lang="en-US" sz="2000" kern="1200" dirty="0"/>
        </a:p>
      </dsp:txBody>
      <dsp:txXfrm rot="-5400000">
        <a:off x="483783" y="4405702"/>
        <a:ext cx="7720713" cy="405368"/>
      </dsp:txXfrm>
    </dsp:sp>
    <dsp:sp modelId="{EFF9C248-6BC0-4C15-A0E4-36DDBCBFFF15}">
      <dsp:nvSpPr>
        <dsp:cNvPr id="0" name=""/>
        <dsp:cNvSpPr/>
      </dsp:nvSpPr>
      <dsp:spPr>
        <a:xfrm rot="5400000">
          <a:off x="-103667" y="5113626"/>
          <a:ext cx="691118" cy="483782"/>
        </a:xfrm>
        <a:prstGeom prst="chevron">
          <a:avLst/>
        </a:prstGeom>
        <a:solidFill>
          <a:srgbClr val="587F31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1" y="5251849"/>
        <a:ext cx="483782" cy="207336"/>
      </dsp:txXfrm>
    </dsp:sp>
    <dsp:sp modelId="{9857E9CD-C489-4A05-97BF-68E8FF8CD689}">
      <dsp:nvSpPr>
        <dsp:cNvPr id="0" name=""/>
        <dsp:cNvSpPr/>
      </dsp:nvSpPr>
      <dsp:spPr>
        <a:xfrm rot="5400000">
          <a:off x="4130490" y="1363250"/>
          <a:ext cx="449226" cy="77426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Minimalkan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beban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memori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pengguna</a:t>
          </a:r>
          <a:endParaRPr lang="en-US" sz="2000" kern="1200" dirty="0"/>
        </a:p>
      </dsp:txBody>
      <dsp:txXfrm rot="-5400000">
        <a:off x="483783" y="5031887"/>
        <a:ext cx="7720713" cy="405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70456-9D86-465A-99EA-167579523212}">
      <dsp:nvSpPr>
        <dsp:cNvPr id="0" name=""/>
        <dsp:cNvSpPr/>
      </dsp:nvSpPr>
      <dsp:spPr>
        <a:xfrm rot="10800000">
          <a:off x="827683" y="592"/>
          <a:ext cx="2634996" cy="6559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Keamanan</a:t>
          </a:r>
          <a:endParaRPr lang="en-US" sz="2200" kern="1200" dirty="0"/>
        </a:p>
      </dsp:txBody>
      <dsp:txXfrm rot="10800000">
        <a:off x="991664" y="592"/>
        <a:ext cx="2471015" cy="655924"/>
      </dsp:txXfrm>
    </dsp:sp>
    <dsp:sp modelId="{62D2E05B-3B21-41E4-9A13-22CD16333816}">
      <dsp:nvSpPr>
        <dsp:cNvPr id="0" name=""/>
        <dsp:cNvSpPr/>
      </dsp:nvSpPr>
      <dsp:spPr>
        <a:xfrm>
          <a:off x="499720" y="592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FB62F-1541-45B9-89E1-DD4EE041D030}">
      <dsp:nvSpPr>
        <dsp:cNvPr id="0" name=""/>
        <dsp:cNvSpPr/>
      </dsp:nvSpPr>
      <dsp:spPr>
        <a:xfrm rot="10800000">
          <a:off x="827683" y="852315"/>
          <a:ext cx="2634996" cy="655924"/>
        </a:xfrm>
        <a:prstGeom prst="homePlate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Efisiensi</a:t>
          </a:r>
          <a:endParaRPr lang="en-US" sz="2200" kern="1200" dirty="0"/>
        </a:p>
      </dsp:txBody>
      <dsp:txXfrm rot="10800000">
        <a:off x="991664" y="852315"/>
        <a:ext cx="2471015" cy="655924"/>
      </dsp:txXfrm>
    </dsp:sp>
    <dsp:sp modelId="{3DD922B1-933A-4213-B341-31860EB6A2E8}">
      <dsp:nvSpPr>
        <dsp:cNvPr id="0" name=""/>
        <dsp:cNvSpPr/>
      </dsp:nvSpPr>
      <dsp:spPr>
        <a:xfrm>
          <a:off x="499720" y="852315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7B0BF-3D7B-4A94-B073-8CF5C11560EB}">
      <dsp:nvSpPr>
        <dsp:cNvPr id="0" name=""/>
        <dsp:cNvSpPr/>
      </dsp:nvSpPr>
      <dsp:spPr>
        <a:xfrm rot="10800000">
          <a:off x="827683" y="1704037"/>
          <a:ext cx="2634996" cy="655924"/>
        </a:xfrm>
        <a:prstGeom prst="homePlate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Ruang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Kinerja</a:t>
          </a:r>
          <a:endParaRPr lang="en-US" sz="2200" kern="1200" dirty="0"/>
        </a:p>
      </dsp:txBody>
      <dsp:txXfrm rot="10800000">
        <a:off x="991664" y="1704037"/>
        <a:ext cx="2471015" cy="655924"/>
      </dsp:txXfrm>
    </dsp:sp>
    <dsp:sp modelId="{D02EDAB2-B3D5-472D-A409-6E32FE7BD547}">
      <dsp:nvSpPr>
        <dsp:cNvPr id="0" name=""/>
        <dsp:cNvSpPr/>
      </dsp:nvSpPr>
      <dsp:spPr>
        <a:xfrm>
          <a:off x="499720" y="1704037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827683" y="2555760"/>
          <a:ext cx="2634996" cy="655924"/>
        </a:xfrm>
        <a:prstGeom prst="homePlate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Pencahayaan</a:t>
          </a:r>
          <a:endParaRPr lang="en-US" sz="2200" kern="1200" dirty="0"/>
        </a:p>
      </dsp:txBody>
      <dsp:txXfrm rot="10800000">
        <a:off x="991664" y="2555760"/>
        <a:ext cx="2471015" cy="655924"/>
      </dsp:txXfrm>
    </dsp:sp>
    <dsp:sp modelId="{850D88A0-8346-499C-9021-EA7180620949}">
      <dsp:nvSpPr>
        <dsp:cNvPr id="0" name=""/>
        <dsp:cNvSpPr/>
      </dsp:nvSpPr>
      <dsp:spPr>
        <a:xfrm>
          <a:off x="499720" y="2555760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D3869-8F61-451A-976C-90E18B7BA39F}">
      <dsp:nvSpPr>
        <dsp:cNvPr id="0" name=""/>
        <dsp:cNvSpPr/>
      </dsp:nvSpPr>
      <dsp:spPr>
        <a:xfrm rot="10800000">
          <a:off x="827683" y="3407482"/>
          <a:ext cx="2634996" cy="655924"/>
        </a:xfrm>
        <a:prstGeom prst="homePlate">
          <a:avLst/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4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accent6">
                  <a:lumMod val="50000"/>
                </a:schemeClr>
              </a:solidFill>
            </a:rPr>
            <a:t>Antisipasi</a:t>
          </a:r>
          <a:r>
            <a:rPr lang="en-US" sz="2200" kern="1200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sz="2200" kern="1200" dirty="0" err="1" smtClean="0">
              <a:solidFill>
                <a:schemeClr val="accent6">
                  <a:lumMod val="50000"/>
                </a:schemeClr>
              </a:solidFill>
            </a:rPr>
            <a:t>Polusi</a:t>
          </a:r>
          <a:endParaRPr lang="en-US" sz="2200" kern="1200" dirty="0">
            <a:solidFill>
              <a:schemeClr val="accent6">
                <a:lumMod val="50000"/>
              </a:schemeClr>
            </a:solidFill>
          </a:endParaRPr>
        </a:p>
      </dsp:txBody>
      <dsp:txXfrm rot="10800000">
        <a:off x="991664" y="3407482"/>
        <a:ext cx="2471015" cy="655924"/>
      </dsp:txXfrm>
    </dsp:sp>
    <dsp:sp modelId="{A08398E7-BB22-4A4F-B17C-774CEECE42F1}">
      <dsp:nvSpPr>
        <dsp:cNvPr id="0" name=""/>
        <dsp:cNvSpPr/>
      </dsp:nvSpPr>
      <dsp:spPr>
        <a:xfrm>
          <a:off x="499720" y="3407482"/>
          <a:ext cx="655924" cy="6559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BC1B8-0DF8-4A46-B563-17B62E59D01A}">
      <dsp:nvSpPr>
        <dsp:cNvPr id="0" name=""/>
        <dsp:cNvSpPr/>
      </dsp:nvSpPr>
      <dsp:spPr>
        <a:xfrm>
          <a:off x="1528399" y="1789572"/>
          <a:ext cx="2505801" cy="1500435"/>
        </a:xfrm>
        <a:prstGeom prst="ellipse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Cara </a:t>
          </a:r>
          <a:r>
            <a:rPr lang="en-US" sz="3200" kern="1200" dirty="0" err="1" smtClean="0"/>
            <a:t>Kerja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Pengguna</a:t>
          </a:r>
          <a:endParaRPr lang="en-US" sz="3200" kern="1200" dirty="0"/>
        </a:p>
      </dsp:txBody>
      <dsp:txXfrm>
        <a:off x="1895365" y="2009306"/>
        <a:ext cx="1771869" cy="1060967"/>
      </dsp:txXfrm>
    </dsp:sp>
    <dsp:sp modelId="{5025E446-A4DD-4786-9399-1E8176CE98F5}">
      <dsp:nvSpPr>
        <dsp:cNvPr id="0" name=""/>
        <dsp:cNvSpPr/>
      </dsp:nvSpPr>
      <dsp:spPr>
        <a:xfrm rot="12900000">
          <a:off x="1085002" y="1460803"/>
          <a:ext cx="921401" cy="4276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ACBBE-C9B4-440C-A714-69CFF47CC17B}">
      <dsp:nvSpPr>
        <dsp:cNvPr id="0" name=""/>
        <dsp:cNvSpPr/>
      </dsp:nvSpPr>
      <dsp:spPr>
        <a:xfrm>
          <a:off x="455612" y="840203"/>
          <a:ext cx="1425413" cy="1140330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Fixed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489011" y="873602"/>
        <a:ext cx="1358615" cy="1073532"/>
      </dsp:txXfrm>
    </dsp:sp>
    <dsp:sp modelId="{CCCA6F6C-CD21-4C0D-B0CA-D3AD44F6887C}">
      <dsp:nvSpPr>
        <dsp:cNvPr id="0" name=""/>
        <dsp:cNvSpPr/>
      </dsp:nvSpPr>
      <dsp:spPr>
        <a:xfrm rot="16200000">
          <a:off x="2205384" y="932807"/>
          <a:ext cx="1151830" cy="4276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0D2BA-F26B-41A5-9554-BC793E244F78}">
      <dsp:nvSpPr>
        <dsp:cNvPr id="0" name=""/>
        <dsp:cNvSpPr/>
      </dsp:nvSpPr>
      <dsp:spPr>
        <a:xfrm>
          <a:off x="2068593" y="538"/>
          <a:ext cx="1425413" cy="1140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Mobile</a:t>
          </a:r>
          <a:endParaRPr lang="en-US" sz="2900" kern="1200" dirty="0"/>
        </a:p>
      </dsp:txBody>
      <dsp:txXfrm>
        <a:off x="2101992" y="33937"/>
        <a:ext cx="1358615" cy="1073532"/>
      </dsp:txXfrm>
    </dsp:sp>
    <dsp:sp modelId="{BD91D1E8-8A37-4F1D-9B03-9830A96B2B02}">
      <dsp:nvSpPr>
        <dsp:cNvPr id="0" name=""/>
        <dsp:cNvSpPr/>
      </dsp:nvSpPr>
      <dsp:spPr>
        <a:xfrm rot="19500000">
          <a:off x="3556195" y="1460803"/>
          <a:ext cx="921401" cy="4276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41DEE-A1D2-47D4-8479-B3F56D106BC4}">
      <dsp:nvSpPr>
        <dsp:cNvPr id="0" name=""/>
        <dsp:cNvSpPr/>
      </dsp:nvSpPr>
      <dsp:spPr>
        <a:xfrm>
          <a:off x="3681573" y="840203"/>
          <a:ext cx="1425413" cy="114033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Remote</a:t>
          </a:r>
          <a:endParaRPr lang="en-US" sz="2900" kern="1200" dirty="0"/>
        </a:p>
      </dsp:txBody>
      <dsp:txXfrm>
        <a:off x="3714972" y="873602"/>
        <a:ext cx="1358615" cy="1073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F6D20-6396-4837-92AC-C077724E7E0A}">
      <dsp:nvSpPr>
        <dsp:cNvPr id="0" name=""/>
        <dsp:cNvSpPr/>
      </dsp:nvSpPr>
      <dsp:spPr>
        <a:xfrm>
          <a:off x="1066808" y="76211"/>
          <a:ext cx="3911600" cy="3657614"/>
        </a:xfrm>
        <a:prstGeom prst="gear9">
          <a:avLst/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/>
              </a:solidFill>
            </a:rPr>
            <a:t>WorksStation</a:t>
          </a:r>
          <a:r>
            <a:rPr lang="en-US" sz="1800" b="1" kern="1200" dirty="0" smtClean="0">
              <a:solidFill>
                <a:schemeClr val="tx1"/>
              </a:solidFill>
            </a:rPr>
            <a:t> </a:t>
          </a:r>
          <a:r>
            <a:rPr lang="en-US" sz="1400" kern="1200" dirty="0" smtClean="0">
              <a:solidFill>
                <a:schemeClr val="tx1"/>
              </a:solidFill>
            </a:rPr>
            <a:t>: </a:t>
          </a:r>
          <a:r>
            <a:rPr lang="en-US" sz="2000" kern="1200" dirty="0" err="1" smtClean="0">
              <a:solidFill>
                <a:schemeClr val="tx1"/>
              </a:solidFill>
            </a:rPr>
            <a:t>sistem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komputer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termasuk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mebeler</a:t>
          </a:r>
          <a:r>
            <a:rPr lang="en-US" sz="2000" kern="1200" dirty="0" smtClean="0">
              <a:solidFill>
                <a:schemeClr val="tx1"/>
              </a:solidFill>
            </a:rPr>
            <a:t> yang </a:t>
          </a:r>
          <a:r>
            <a:rPr lang="en-US" sz="2000" kern="1200" dirty="0" err="1" smtClean="0">
              <a:solidFill>
                <a:schemeClr val="tx1"/>
              </a:solidFill>
            </a:rPr>
            <a:t>digunakan</a:t>
          </a:r>
          <a:r>
            <a:rPr lang="en-US" sz="2000" kern="1200" dirty="0" smtClean="0">
              <a:solidFill>
                <a:schemeClr val="tx1"/>
              </a:solidFill>
            </a:rPr>
            <a:t>, </a:t>
          </a:r>
          <a:r>
            <a:rPr lang="en-US" sz="2000" kern="1200" dirty="0" err="1" smtClean="0">
              <a:solidFill>
                <a:schemeClr val="tx1"/>
              </a:solidFill>
            </a:rPr>
            <a:t>misalny</a:t>
          </a:r>
          <a:r>
            <a:rPr lang="en-US" sz="2000" kern="1200" dirty="0" smtClean="0">
              <a:solidFill>
                <a:schemeClr val="tx1"/>
              </a:solidFill>
            </a:rPr>
            <a:t>: </a:t>
          </a:r>
          <a:r>
            <a:rPr lang="en-US" sz="2000" kern="1200" dirty="0" err="1" smtClean="0">
              <a:solidFill>
                <a:schemeClr val="tx1"/>
              </a:solidFill>
            </a:rPr>
            <a:t>kursi</a:t>
          </a:r>
          <a:r>
            <a:rPr lang="en-US" sz="2000" kern="1200" dirty="0" smtClean="0">
              <a:solidFill>
                <a:schemeClr val="tx1"/>
              </a:solidFill>
            </a:rPr>
            <a:t>, </a:t>
          </a:r>
          <a:r>
            <a:rPr lang="en-US" sz="2000" kern="1200" dirty="0" err="1" smtClean="0">
              <a:solidFill>
                <a:schemeClr val="tx1"/>
              </a:solidFill>
            </a:rPr>
            <a:t>meja</a:t>
          </a:r>
          <a:endParaRPr lang="en-US" sz="2000" kern="1200" dirty="0"/>
        </a:p>
      </dsp:txBody>
      <dsp:txXfrm>
        <a:off x="1834231" y="932990"/>
        <a:ext cx="2376754" cy="1880089"/>
      </dsp:txXfrm>
    </dsp:sp>
    <dsp:sp modelId="{36EC49F3-8C46-46C4-849B-137768654C75}">
      <dsp:nvSpPr>
        <dsp:cNvPr id="0" name=""/>
        <dsp:cNvSpPr/>
      </dsp:nvSpPr>
      <dsp:spPr>
        <a:xfrm>
          <a:off x="1904997" y="348236"/>
          <a:ext cx="2749296" cy="2749296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BC1B8-0DF8-4A46-B563-17B62E59D01A}">
      <dsp:nvSpPr>
        <dsp:cNvPr id="0" name=""/>
        <dsp:cNvSpPr/>
      </dsp:nvSpPr>
      <dsp:spPr>
        <a:xfrm>
          <a:off x="1387620" y="1774508"/>
          <a:ext cx="2279045" cy="1364657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accent6">
                  <a:lumMod val="50000"/>
                </a:schemeClr>
              </a:solidFill>
            </a:rPr>
            <a:t>Aspek</a:t>
          </a:r>
          <a:r>
            <a:rPr lang="en-US" sz="2200" b="1" kern="1200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sz="2200" b="1" kern="1200" dirty="0" err="1" smtClean="0">
              <a:solidFill>
                <a:schemeClr val="accent6">
                  <a:lumMod val="50000"/>
                </a:schemeClr>
              </a:solidFill>
            </a:rPr>
            <a:t>Kesehatan</a:t>
          </a:r>
          <a:r>
            <a:rPr lang="en-US" sz="2200" b="1" kern="1200" dirty="0" smtClean="0">
              <a:solidFill>
                <a:schemeClr val="accent6">
                  <a:lumMod val="50000"/>
                </a:schemeClr>
              </a:solidFill>
            </a:rPr>
            <a:t> di Workstation</a:t>
          </a:r>
          <a:endParaRPr lang="en-US" sz="22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721378" y="1974357"/>
        <a:ext cx="1611529" cy="964959"/>
      </dsp:txXfrm>
    </dsp:sp>
    <dsp:sp modelId="{5025E446-A4DD-4786-9399-1E8176CE98F5}">
      <dsp:nvSpPr>
        <dsp:cNvPr id="0" name=""/>
        <dsp:cNvSpPr/>
      </dsp:nvSpPr>
      <dsp:spPr>
        <a:xfrm rot="11895125">
          <a:off x="626164" y="1779968"/>
          <a:ext cx="876438" cy="3889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ACBBE-C9B4-440C-A714-69CFF47CC17B}">
      <dsp:nvSpPr>
        <dsp:cNvPr id="0" name=""/>
        <dsp:cNvSpPr/>
      </dsp:nvSpPr>
      <dsp:spPr>
        <a:xfrm>
          <a:off x="0" y="1318612"/>
          <a:ext cx="1296424" cy="1037139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Beban</a:t>
          </a:r>
          <a:r>
            <a:rPr lang="en-US" sz="2100" kern="1200" dirty="0" smtClean="0">
              <a:solidFill>
                <a:schemeClr val="tx1"/>
              </a:solidFill>
            </a:rPr>
            <a:t> Visual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377" y="1348989"/>
        <a:ext cx="1235670" cy="976385"/>
      </dsp:txXfrm>
    </dsp:sp>
    <dsp:sp modelId="{CCCA6F6C-CD21-4C0D-B0CA-D3AD44F6887C}">
      <dsp:nvSpPr>
        <dsp:cNvPr id="0" name=""/>
        <dsp:cNvSpPr/>
      </dsp:nvSpPr>
      <dsp:spPr>
        <a:xfrm rot="14700000">
          <a:off x="1372817" y="1022308"/>
          <a:ext cx="1152146" cy="3889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0D2BA-F26B-41A5-9554-BC793E244F78}">
      <dsp:nvSpPr>
        <dsp:cNvPr id="0" name=""/>
        <dsp:cNvSpPr/>
      </dsp:nvSpPr>
      <dsp:spPr>
        <a:xfrm>
          <a:off x="1057220" y="176102"/>
          <a:ext cx="1296424" cy="1037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Beban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Otot</a:t>
          </a:r>
          <a:endParaRPr lang="en-US" sz="2100" kern="1200" dirty="0"/>
        </a:p>
      </dsp:txBody>
      <dsp:txXfrm>
        <a:off x="1087597" y="206479"/>
        <a:ext cx="1235670" cy="976385"/>
      </dsp:txXfrm>
    </dsp:sp>
    <dsp:sp modelId="{BD91D1E8-8A37-4F1D-9B03-9830A96B2B02}">
      <dsp:nvSpPr>
        <dsp:cNvPr id="0" name=""/>
        <dsp:cNvSpPr/>
      </dsp:nvSpPr>
      <dsp:spPr>
        <a:xfrm rot="17700000">
          <a:off x="2529321" y="1022308"/>
          <a:ext cx="1152146" cy="3889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41DEE-A1D2-47D4-8479-B3F56D106BC4}">
      <dsp:nvSpPr>
        <dsp:cNvPr id="0" name=""/>
        <dsp:cNvSpPr/>
      </dsp:nvSpPr>
      <dsp:spPr>
        <a:xfrm>
          <a:off x="2700641" y="176102"/>
          <a:ext cx="1296424" cy="1037139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Beban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Postur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Tubuh</a:t>
          </a:r>
          <a:endParaRPr lang="en-US" sz="2100" kern="1200" dirty="0"/>
        </a:p>
      </dsp:txBody>
      <dsp:txXfrm>
        <a:off x="2731018" y="206479"/>
        <a:ext cx="1235670" cy="976385"/>
      </dsp:txXfrm>
    </dsp:sp>
    <dsp:sp modelId="{CD320017-F301-453E-88A7-BC776F0F5ECA}">
      <dsp:nvSpPr>
        <dsp:cNvPr id="0" name=""/>
        <dsp:cNvSpPr/>
      </dsp:nvSpPr>
      <dsp:spPr>
        <a:xfrm rot="20700000">
          <a:off x="3599394" y="1865232"/>
          <a:ext cx="819797" cy="38892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0129-6816-4DDC-BC24-B819D968609D}">
      <dsp:nvSpPr>
        <dsp:cNvPr id="0" name=""/>
        <dsp:cNvSpPr/>
      </dsp:nvSpPr>
      <dsp:spPr>
        <a:xfrm>
          <a:off x="3757012" y="1435036"/>
          <a:ext cx="1296424" cy="1037139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Beban</a:t>
          </a:r>
          <a:r>
            <a:rPr lang="en-US" sz="2100" kern="1200" dirty="0" smtClean="0"/>
            <a:t> mental</a:t>
          </a:r>
          <a:endParaRPr lang="en-US" sz="2100" kern="1200" dirty="0"/>
        </a:p>
      </dsp:txBody>
      <dsp:txXfrm>
        <a:off x="3787389" y="1465413"/>
        <a:ext cx="1235670" cy="976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B0BF-3D7B-4A94-B073-8CF5C11560EB}">
      <dsp:nvSpPr>
        <dsp:cNvPr id="0" name=""/>
        <dsp:cNvSpPr/>
      </dsp:nvSpPr>
      <dsp:spPr>
        <a:xfrm rot="10800000">
          <a:off x="720932" y="196"/>
          <a:ext cx="2126154" cy="741590"/>
        </a:xfrm>
        <a:prstGeom prst="homePlate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02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Fiskal</a:t>
          </a:r>
          <a:endParaRPr lang="en-US" sz="2800" kern="1200" dirty="0"/>
        </a:p>
      </dsp:txBody>
      <dsp:txXfrm rot="10800000">
        <a:off x="906329" y="196"/>
        <a:ext cx="1940757" cy="741590"/>
      </dsp:txXfrm>
    </dsp:sp>
    <dsp:sp modelId="{D02EDAB2-B3D5-472D-A409-6E32FE7BD547}">
      <dsp:nvSpPr>
        <dsp:cNvPr id="0" name=""/>
        <dsp:cNvSpPr/>
      </dsp:nvSpPr>
      <dsp:spPr>
        <a:xfrm>
          <a:off x="350137" y="196"/>
          <a:ext cx="741590" cy="741590"/>
        </a:xfrm>
        <a:prstGeom prst="ellipse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720932" y="963157"/>
          <a:ext cx="2126154" cy="741590"/>
        </a:xfrm>
        <a:prstGeom prst="homePlate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02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Kognitif</a:t>
          </a:r>
          <a:endParaRPr lang="en-US" sz="2800" kern="1200" dirty="0"/>
        </a:p>
      </dsp:txBody>
      <dsp:txXfrm rot="10800000">
        <a:off x="906329" y="963157"/>
        <a:ext cx="1940757" cy="741590"/>
      </dsp:txXfrm>
    </dsp:sp>
    <dsp:sp modelId="{850D88A0-8346-499C-9021-EA7180620949}">
      <dsp:nvSpPr>
        <dsp:cNvPr id="0" name=""/>
        <dsp:cNvSpPr/>
      </dsp:nvSpPr>
      <dsp:spPr>
        <a:xfrm>
          <a:off x="350137" y="963157"/>
          <a:ext cx="741590" cy="741590"/>
        </a:xfrm>
        <a:prstGeom prst="ellipse">
          <a:avLst/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B0BF-3D7B-4A94-B073-8CF5C11560EB}">
      <dsp:nvSpPr>
        <dsp:cNvPr id="0" name=""/>
        <dsp:cNvSpPr/>
      </dsp:nvSpPr>
      <dsp:spPr>
        <a:xfrm rot="10800000">
          <a:off x="1652224" y="1143"/>
          <a:ext cx="5962062" cy="602008"/>
        </a:xfrm>
        <a:prstGeom prst="homePlate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6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Segala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Fasilitas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Mudah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dijangkau</a:t>
          </a:r>
          <a:endParaRPr lang="en-US" sz="1900" kern="1200" dirty="0">
            <a:solidFill>
              <a:schemeClr val="tx1"/>
            </a:solidFill>
          </a:endParaRPr>
        </a:p>
      </dsp:txBody>
      <dsp:txXfrm rot="10800000">
        <a:off x="1802726" y="1143"/>
        <a:ext cx="5811560" cy="602008"/>
      </dsp:txXfrm>
    </dsp:sp>
    <dsp:sp modelId="{D02EDAB2-B3D5-472D-A409-6E32FE7BD547}">
      <dsp:nvSpPr>
        <dsp:cNvPr id="0" name=""/>
        <dsp:cNvSpPr/>
      </dsp:nvSpPr>
      <dsp:spPr>
        <a:xfrm>
          <a:off x="1351220" y="1143"/>
          <a:ext cx="602008" cy="602008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B3F51-0A6D-4DAA-90F7-F4150F78360F}">
      <dsp:nvSpPr>
        <dsp:cNvPr id="0" name=""/>
        <dsp:cNvSpPr/>
      </dsp:nvSpPr>
      <dsp:spPr>
        <a:xfrm rot="10800000">
          <a:off x="1652224" y="782856"/>
          <a:ext cx="5962062" cy="602008"/>
        </a:xfrm>
        <a:prstGeom prst="homePlate">
          <a:avLst/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6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rgbClr val="002060"/>
              </a:solidFill>
            </a:rPr>
            <a:t>Ketinggian</a:t>
          </a:r>
          <a:r>
            <a:rPr lang="en-US" sz="1900" kern="1200" dirty="0" smtClean="0">
              <a:solidFill>
                <a:srgbClr val="002060"/>
              </a:solidFill>
            </a:rPr>
            <a:t> Workstation </a:t>
          </a:r>
          <a:r>
            <a:rPr lang="en-US" sz="1900" kern="1200" dirty="0" err="1" smtClean="0">
              <a:solidFill>
                <a:srgbClr val="002060"/>
              </a:solidFill>
            </a:rPr>
            <a:t>Proporsional</a:t>
          </a:r>
          <a:endParaRPr lang="en-US" sz="1900" kern="1200" dirty="0">
            <a:solidFill>
              <a:srgbClr val="002060"/>
            </a:solidFill>
          </a:endParaRPr>
        </a:p>
      </dsp:txBody>
      <dsp:txXfrm rot="10800000">
        <a:off x="1802726" y="782856"/>
        <a:ext cx="5811560" cy="602008"/>
      </dsp:txXfrm>
    </dsp:sp>
    <dsp:sp modelId="{850D88A0-8346-499C-9021-EA7180620949}">
      <dsp:nvSpPr>
        <dsp:cNvPr id="0" name=""/>
        <dsp:cNvSpPr/>
      </dsp:nvSpPr>
      <dsp:spPr>
        <a:xfrm>
          <a:off x="1351220" y="782856"/>
          <a:ext cx="602008" cy="602008"/>
        </a:xfrm>
        <a:prstGeom prst="ellipse">
          <a:avLst/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7BCA-C970-4839-A3E2-234C437DD255}">
      <dsp:nvSpPr>
        <dsp:cNvPr id="0" name=""/>
        <dsp:cNvSpPr/>
      </dsp:nvSpPr>
      <dsp:spPr>
        <a:xfrm rot="10800000">
          <a:off x="1652224" y="1564569"/>
          <a:ext cx="5962062" cy="602008"/>
        </a:xfrm>
        <a:prstGeom prst="homePlate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6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Efisiensi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Energi</a:t>
          </a:r>
          <a:endParaRPr lang="en-US" sz="1900" kern="1200" dirty="0"/>
        </a:p>
      </dsp:txBody>
      <dsp:txXfrm rot="10800000">
        <a:off x="1802726" y="1564569"/>
        <a:ext cx="5811560" cy="602008"/>
      </dsp:txXfrm>
    </dsp:sp>
    <dsp:sp modelId="{036FD7A3-6066-4D38-BC8A-55BF2F0437EC}">
      <dsp:nvSpPr>
        <dsp:cNvPr id="0" name=""/>
        <dsp:cNvSpPr/>
      </dsp:nvSpPr>
      <dsp:spPr>
        <a:xfrm>
          <a:off x="1351220" y="1564569"/>
          <a:ext cx="602008" cy="602008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0D70-5203-4C47-BCA2-6EBF9E98DF5C}">
      <dsp:nvSpPr>
        <dsp:cNvPr id="0" name=""/>
        <dsp:cNvSpPr/>
      </dsp:nvSpPr>
      <dsp:spPr>
        <a:xfrm rot="10800000">
          <a:off x="1652224" y="2346282"/>
          <a:ext cx="5962062" cy="602008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6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Mengurangi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Redundansi</a:t>
          </a:r>
          <a:endParaRPr lang="en-US" sz="1900" kern="1200" dirty="0">
            <a:solidFill>
              <a:schemeClr val="tx1"/>
            </a:solidFill>
          </a:endParaRPr>
        </a:p>
      </dsp:txBody>
      <dsp:txXfrm rot="10800000">
        <a:off x="1802726" y="2346282"/>
        <a:ext cx="5811560" cy="602008"/>
      </dsp:txXfrm>
    </dsp:sp>
    <dsp:sp modelId="{2BF8F4B5-C84E-41EC-B17B-4A260AFB704D}">
      <dsp:nvSpPr>
        <dsp:cNvPr id="0" name=""/>
        <dsp:cNvSpPr/>
      </dsp:nvSpPr>
      <dsp:spPr>
        <a:xfrm>
          <a:off x="1351220" y="2346282"/>
          <a:ext cx="602008" cy="602008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0AD4F-D4C8-4CA9-BD89-BA40E90DA4A3}">
      <dsp:nvSpPr>
        <dsp:cNvPr id="0" name=""/>
        <dsp:cNvSpPr/>
      </dsp:nvSpPr>
      <dsp:spPr>
        <a:xfrm rot="10800000">
          <a:off x="1652224" y="3127995"/>
          <a:ext cx="5962062" cy="602008"/>
        </a:xfrm>
        <a:prstGeom prst="homePlate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6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Meminimalkan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keletihan</a:t>
          </a:r>
          <a:endParaRPr lang="en-US" sz="1900" kern="1200" dirty="0"/>
        </a:p>
      </dsp:txBody>
      <dsp:txXfrm rot="10800000">
        <a:off x="1802726" y="3127995"/>
        <a:ext cx="5811560" cy="602008"/>
      </dsp:txXfrm>
    </dsp:sp>
    <dsp:sp modelId="{8EC60BD2-CCCD-4627-BD53-9D80E31A3526}">
      <dsp:nvSpPr>
        <dsp:cNvPr id="0" name=""/>
        <dsp:cNvSpPr/>
      </dsp:nvSpPr>
      <dsp:spPr>
        <a:xfrm>
          <a:off x="1351220" y="3127995"/>
          <a:ext cx="602008" cy="602008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2CC61-684C-42FE-BFE3-1201798A12DD}">
      <dsp:nvSpPr>
        <dsp:cNvPr id="0" name=""/>
        <dsp:cNvSpPr/>
      </dsp:nvSpPr>
      <dsp:spPr>
        <a:xfrm rot="10800000">
          <a:off x="1652224" y="3909708"/>
          <a:ext cx="5962062" cy="602008"/>
        </a:xfrm>
        <a:prstGeom prst="homePlate">
          <a:avLst/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6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Keluwesan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Jarak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ruang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akses</a:t>
          </a:r>
          <a:endParaRPr lang="en-US" sz="1900" kern="1200" dirty="0"/>
        </a:p>
      </dsp:txBody>
      <dsp:txXfrm rot="10800000">
        <a:off x="1802726" y="3909708"/>
        <a:ext cx="5811560" cy="602008"/>
      </dsp:txXfrm>
    </dsp:sp>
    <dsp:sp modelId="{CCFF3DC4-1D84-4500-9D40-FC56C6ACF302}">
      <dsp:nvSpPr>
        <dsp:cNvPr id="0" name=""/>
        <dsp:cNvSpPr/>
      </dsp:nvSpPr>
      <dsp:spPr>
        <a:xfrm>
          <a:off x="1351220" y="3909708"/>
          <a:ext cx="602008" cy="602008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265D5-5E92-488E-8D63-A66696C65117}">
      <dsp:nvSpPr>
        <dsp:cNvPr id="0" name=""/>
        <dsp:cNvSpPr/>
      </dsp:nvSpPr>
      <dsp:spPr>
        <a:xfrm rot="10800000">
          <a:off x="1652224" y="4691421"/>
          <a:ext cx="5962062" cy="602008"/>
        </a:xfrm>
        <a:prstGeom prst="homePlate">
          <a:avLst/>
        </a:prstGeom>
        <a:solidFill>
          <a:srgbClr val="B21E9D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6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Memminimalkan</a:t>
          </a:r>
          <a:r>
            <a:rPr lang="en-US" sz="1900" kern="1200" dirty="0" smtClean="0"/>
            <a:t> Contact Stress</a:t>
          </a:r>
          <a:endParaRPr lang="en-US" sz="1900" kern="1200" dirty="0"/>
        </a:p>
      </dsp:txBody>
      <dsp:txXfrm rot="10800000">
        <a:off x="1802726" y="4691421"/>
        <a:ext cx="5811560" cy="602008"/>
      </dsp:txXfrm>
    </dsp:sp>
    <dsp:sp modelId="{5DFCB1AB-0E45-4BB9-96B8-144FE541E57D}">
      <dsp:nvSpPr>
        <dsp:cNvPr id="0" name=""/>
        <dsp:cNvSpPr/>
      </dsp:nvSpPr>
      <dsp:spPr>
        <a:xfrm>
          <a:off x="1351220" y="4691421"/>
          <a:ext cx="602008" cy="602008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3AF40-C553-477A-912B-13E4A0F01CED}">
      <dsp:nvSpPr>
        <dsp:cNvPr id="0" name=""/>
        <dsp:cNvSpPr/>
      </dsp:nvSpPr>
      <dsp:spPr>
        <a:xfrm rot="10800000">
          <a:off x="1652224" y="5473134"/>
          <a:ext cx="5962062" cy="602008"/>
        </a:xfrm>
        <a:prstGeom prst="homePlate">
          <a:avLst/>
        </a:prstGeom>
        <a:solidFill>
          <a:schemeClr val="tx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6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Mobilisasi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Fleksibel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untuk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Perubahan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Postur</a:t>
          </a:r>
          <a:endParaRPr lang="en-US" sz="1900" kern="1200" dirty="0"/>
        </a:p>
      </dsp:txBody>
      <dsp:txXfrm rot="10800000">
        <a:off x="1802726" y="5473134"/>
        <a:ext cx="5811560" cy="602008"/>
      </dsp:txXfrm>
    </dsp:sp>
    <dsp:sp modelId="{653F6117-B487-42CA-9163-8C3F12194188}">
      <dsp:nvSpPr>
        <dsp:cNvPr id="0" name=""/>
        <dsp:cNvSpPr/>
      </dsp:nvSpPr>
      <dsp:spPr>
        <a:xfrm>
          <a:off x="1351220" y="5473134"/>
          <a:ext cx="602008" cy="602008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0C07F-7C78-4666-936D-3C88A4F8D477}">
      <dsp:nvSpPr>
        <dsp:cNvPr id="0" name=""/>
        <dsp:cNvSpPr/>
      </dsp:nvSpPr>
      <dsp:spPr>
        <a:xfrm rot="10800000">
          <a:off x="1652224" y="6254847"/>
          <a:ext cx="5962062" cy="602008"/>
        </a:xfrm>
        <a:prstGeom prst="homePlate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469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Pencahayaan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kedap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getaran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termperatur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cukup</a:t>
          </a:r>
          <a:endParaRPr lang="en-US" sz="1900" kern="1200" dirty="0"/>
        </a:p>
      </dsp:txBody>
      <dsp:txXfrm rot="10800000">
        <a:off x="1802726" y="6254847"/>
        <a:ext cx="5811560" cy="602008"/>
      </dsp:txXfrm>
    </dsp:sp>
    <dsp:sp modelId="{9EE09AEF-7D77-4F10-A1A0-CAA89AFA8308}">
      <dsp:nvSpPr>
        <dsp:cNvPr id="0" name=""/>
        <dsp:cNvSpPr/>
      </dsp:nvSpPr>
      <dsp:spPr>
        <a:xfrm>
          <a:off x="1351220" y="6254847"/>
          <a:ext cx="602008" cy="602008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44524-09BE-4533-93DC-470EF8F2B0EB}">
      <dsp:nvSpPr>
        <dsp:cNvPr id="0" name=""/>
        <dsp:cNvSpPr/>
      </dsp:nvSpPr>
      <dsp:spPr>
        <a:xfrm>
          <a:off x="3348920" y="1520352"/>
          <a:ext cx="1303158" cy="13031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Tujuan pencahayaan</a:t>
          </a:r>
          <a:endParaRPr lang="en-US" sz="1500" kern="1200" dirty="0"/>
        </a:p>
      </dsp:txBody>
      <dsp:txXfrm>
        <a:off x="3412535" y="1583967"/>
        <a:ext cx="1175928" cy="1175928"/>
      </dsp:txXfrm>
    </dsp:sp>
    <dsp:sp modelId="{3CB64D03-7E70-443D-BA36-CE1B63BD5A54}">
      <dsp:nvSpPr>
        <dsp:cNvPr id="0" name=""/>
        <dsp:cNvSpPr/>
      </dsp:nvSpPr>
      <dsp:spPr>
        <a:xfrm rot="16200000">
          <a:off x="3892717" y="1412569"/>
          <a:ext cx="215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564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6C842-FBD1-42B7-ABFC-1E85B1873B54}">
      <dsp:nvSpPr>
        <dsp:cNvPr id="0" name=""/>
        <dsp:cNvSpPr/>
      </dsp:nvSpPr>
      <dsp:spPr>
        <a:xfrm>
          <a:off x="3132643" y="-430924"/>
          <a:ext cx="1735711" cy="17357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Menghndarkan</a:t>
          </a:r>
          <a:r>
            <a:rPr lang="en-US" sz="1700" kern="1200" dirty="0" smtClean="0"/>
            <a:t> User  </a:t>
          </a:r>
          <a:r>
            <a:rPr lang="en-US" sz="1700" kern="1200" dirty="0" err="1" smtClean="0"/>
            <a:t>dari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pencahyaan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luminescence </a:t>
          </a:r>
          <a:r>
            <a:rPr lang="en-US" sz="1700" kern="1200" dirty="0" err="1" smtClean="0"/>
            <a:t>langsung</a:t>
          </a:r>
          <a:endParaRPr lang="en-US" sz="1700" kern="1200" dirty="0"/>
        </a:p>
      </dsp:txBody>
      <dsp:txXfrm>
        <a:off x="3217373" y="-346194"/>
        <a:ext cx="1566251" cy="1566251"/>
      </dsp:txXfrm>
    </dsp:sp>
    <dsp:sp modelId="{351AE6B4-9143-4632-8798-B3E873E939B4}">
      <dsp:nvSpPr>
        <dsp:cNvPr id="0" name=""/>
        <dsp:cNvSpPr/>
      </dsp:nvSpPr>
      <dsp:spPr>
        <a:xfrm>
          <a:off x="4652078" y="2171931"/>
          <a:ext cx="215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564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5C375-A749-472B-9FB1-76A2B40F523C}">
      <dsp:nvSpPr>
        <dsp:cNvPr id="0" name=""/>
        <dsp:cNvSpPr/>
      </dsp:nvSpPr>
      <dsp:spPr>
        <a:xfrm>
          <a:off x="4867643" y="1304075"/>
          <a:ext cx="1735711" cy="173571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Memastikan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pencahyaan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cukup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ketika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tanpa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cahaya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layar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tampilan</a:t>
          </a:r>
          <a:endParaRPr lang="en-US" sz="1700" kern="1200" dirty="0"/>
        </a:p>
      </dsp:txBody>
      <dsp:txXfrm>
        <a:off x="4952373" y="1388805"/>
        <a:ext cx="1566251" cy="1566251"/>
      </dsp:txXfrm>
    </dsp:sp>
    <dsp:sp modelId="{7A2C38E8-D38B-40B6-A7CE-39ECC4176F21}">
      <dsp:nvSpPr>
        <dsp:cNvPr id="0" name=""/>
        <dsp:cNvSpPr/>
      </dsp:nvSpPr>
      <dsp:spPr>
        <a:xfrm rot="5400000">
          <a:off x="3892717" y="2931293"/>
          <a:ext cx="215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564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A5F32-DA23-46A7-BBF9-C58E2C6A29A1}">
      <dsp:nvSpPr>
        <dsp:cNvPr id="0" name=""/>
        <dsp:cNvSpPr/>
      </dsp:nvSpPr>
      <dsp:spPr>
        <a:xfrm>
          <a:off x="3132643" y="3039075"/>
          <a:ext cx="1735711" cy="17357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Menghindari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Pantulan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langsung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dari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layar</a:t>
          </a:r>
          <a:endParaRPr lang="en-US" sz="2100" kern="1200" dirty="0"/>
        </a:p>
      </dsp:txBody>
      <dsp:txXfrm>
        <a:off x="3217373" y="3123805"/>
        <a:ext cx="1566251" cy="1566251"/>
      </dsp:txXfrm>
    </dsp:sp>
    <dsp:sp modelId="{E351FDBF-22FD-40B6-AC54-47DB5F99B5D5}">
      <dsp:nvSpPr>
        <dsp:cNvPr id="0" name=""/>
        <dsp:cNvSpPr/>
      </dsp:nvSpPr>
      <dsp:spPr>
        <a:xfrm rot="10800000">
          <a:off x="3133355" y="2171931"/>
          <a:ext cx="215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564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D67FE-4303-433E-86A5-AC3F32BBA742}">
      <dsp:nvSpPr>
        <dsp:cNvPr id="0" name=""/>
        <dsp:cNvSpPr/>
      </dsp:nvSpPr>
      <dsp:spPr>
        <a:xfrm>
          <a:off x="1397643" y="1304075"/>
          <a:ext cx="1735711" cy="173571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Memperoleh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keseimbangan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antara</a:t>
          </a:r>
          <a:r>
            <a:rPr lang="en-US" sz="1500" kern="1200" dirty="0" smtClean="0"/>
            <a:t> brightness </a:t>
          </a:r>
          <a:r>
            <a:rPr lang="en-US" sz="1500" kern="1200" dirty="0" err="1" smtClean="0"/>
            <a:t>layar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kecerahan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lingkungan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sekitar</a:t>
          </a:r>
          <a:r>
            <a:rPr lang="en-US" sz="1500" kern="1200" dirty="0" smtClean="0"/>
            <a:t> user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layar</a:t>
          </a:r>
          <a:endParaRPr lang="en-US" sz="1500" kern="1200" dirty="0"/>
        </a:p>
      </dsp:txBody>
      <dsp:txXfrm>
        <a:off x="1482373" y="1388805"/>
        <a:ext cx="1566251" cy="15662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B0BF-3D7B-4A94-B073-8CF5C11560EB}">
      <dsp:nvSpPr>
        <dsp:cNvPr id="0" name=""/>
        <dsp:cNvSpPr/>
      </dsp:nvSpPr>
      <dsp:spPr>
        <a:xfrm rot="10800000">
          <a:off x="2317187" y="337"/>
          <a:ext cx="7979397" cy="122935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113" tIns="83820" rIns="156464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Cahaya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langsung</a:t>
          </a:r>
          <a:r>
            <a:rPr lang="en-US" sz="2200" kern="1200" dirty="0" smtClean="0"/>
            <a:t> , </a:t>
          </a:r>
          <a:r>
            <a:rPr lang="en-US" sz="2200" kern="1200" dirty="0" err="1" smtClean="0"/>
            <a:t>misalkan</a:t>
          </a:r>
          <a:r>
            <a:rPr lang="en-US" sz="2200" kern="1200" dirty="0" smtClean="0"/>
            <a:t>: </a:t>
          </a:r>
          <a:r>
            <a:rPr lang="en-US" sz="2200" kern="1200" dirty="0" err="1" smtClean="0"/>
            <a:t>dari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matahari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atau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lampu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penerangan</a:t>
          </a:r>
          <a:endParaRPr lang="en-US" sz="2200" kern="1200" dirty="0"/>
        </a:p>
      </dsp:txBody>
      <dsp:txXfrm rot="10800000">
        <a:off x="2624526" y="337"/>
        <a:ext cx="7672058" cy="1229358"/>
      </dsp:txXfrm>
    </dsp:sp>
    <dsp:sp modelId="{D02EDAB2-B3D5-472D-A409-6E32FE7BD547}">
      <dsp:nvSpPr>
        <dsp:cNvPr id="0" name=""/>
        <dsp:cNvSpPr/>
      </dsp:nvSpPr>
      <dsp:spPr>
        <a:xfrm>
          <a:off x="1702508" y="337"/>
          <a:ext cx="1229358" cy="12293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7BCA-C970-4839-A3E2-234C437DD255}">
      <dsp:nvSpPr>
        <dsp:cNvPr id="0" name=""/>
        <dsp:cNvSpPr/>
      </dsp:nvSpPr>
      <dsp:spPr>
        <a:xfrm rot="10800000">
          <a:off x="2317187" y="1537035"/>
          <a:ext cx="7979397" cy="1229358"/>
        </a:xfrm>
        <a:prstGeom prst="homePlate">
          <a:avLst/>
        </a:prstGeom>
        <a:solidFill>
          <a:schemeClr val="accent3">
            <a:hueOff val="-460953"/>
            <a:satOff val="25416"/>
            <a:lumOff val="-19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113" tIns="83820" rIns="156464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Cahaya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tidak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langsung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dipantulkan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melalui</a:t>
          </a:r>
          <a:r>
            <a:rPr lang="en-US" sz="2200" kern="1200" dirty="0" smtClean="0"/>
            <a:t>:</a:t>
          </a:r>
          <a:endParaRPr lang="id-ID" sz="2200" kern="1200" dirty="0" smtClean="0"/>
        </a:p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Tembok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atau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partisi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plafon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lantai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rumah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bahan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ada</a:t>
          </a:r>
          <a:r>
            <a:rPr lang="en-US" sz="2200" kern="1200" dirty="0" smtClean="0"/>
            <a:t> di </a:t>
          </a:r>
          <a:r>
            <a:rPr lang="en-US" sz="2200" kern="1200" dirty="0" err="1" smtClean="0"/>
            <a:t>sekitar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meja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pakaian</a:t>
          </a:r>
          <a:endParaRPr lang="en-US" sz="2200" kern="1200" dirty="0"/>
        </a:p>
      </dsp:txBody>
      <dsp:txXfrm rot="10800000">
        <a:off x="2624526" y="1537035"/>
        <a:ext cx="7672058" cy="1229358"/>
      </dsp:txXfrm>
    </dsp:sp>
    <dsp:sp modelId="{036FD7A3-6066-4D38-BC8A-55BF2F0437EC}">
      <dsp:nvSpPr>
        <dsp:cNvPr id="0" name=""/>
        <dsp:cNvSpPr/>
      </dsp:nvSpPr>
      <dsp:spPr>
        <a:xfrm>
          <a:off x="1702508" y="1537035"/>
          <a:ext cx="1229358" cy="122935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5157A-372C-455E-9E46-F061F76705B7}" type="datetimeFigureOut">
              <a:rPr lang="id-ID" smtClean="0"/>
              <a:t>13/10/2019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6F872-F026-4CD1-994D-8E7CA0A11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02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C69D-836A-44E6-AA62-1178FC8274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BFB5-020C-40C6-B8D0-D5D29CD91E98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41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D55F-A385-4F8B-91DC-620F40D2B2DD}" type="datetime1">
              <a:rPr lang="id-ID" smtClean="0"/>
              <a:t>13/10/2019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5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41B1-2679-4A51-B96B-080E42D486BE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97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E6CD-8171-4462-AD68-91A9CAC35A10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041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D364-3D24-4243-B134-13AD52073A3C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2222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FA81-BDA0-4724-B5E5-568E508D2133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067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6F85-F984-4FD2-A0C4-F4D55DA4D0A4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313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4198-BBB7-482E-954D-A437CBB8D5E3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7708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A3F8-B0E1-4C5A-BC45-4E4E11BBFB04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9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DA53-ABB5-41BF-9C41-6F77E3CA1E42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426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6C88-7C2B-44E5-9EBE-37DC2DC219AE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7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2F26-A6B8-4437-BBFE-7566CB59AA91}" type="datetime1">
              <a:rPr lang="id-ID" smtClean="0"/>
              <a:t>13/10/2019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0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4D88-0270-46B3-B1A7-997C55A26479}" type="datetime1">
              <a:rPr lang="id-ID" smtClean="0"/>
              <a:t>13/10/2019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18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CAA5-1BD5-4009-8CBA-A4880DFA5A33}" type="datetime1">
              <a:rPr lang="id-ID" smtClean="0"/>
              <a:t>13/10/2019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0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A0-BB80-4DE0-B662-3099C988B0ED}" type="datetime1">
              <a:rPr lang="id-ID" smtClean="0"/>
              <a:t>13/10/2019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78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8696-C035-4EBB-A91D-8E1CEFCF8F50}" type="datetime1">
              <a:rPr lang="id-ID" smtClean="0"/>
              <a:t>13/10/2019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058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3D58-F90B-4C24-9FC4-E0390A37F0D6}" type="datetime1">
              <a:rPr lang="id-ID" smtClean="0"/>
              <a:t>13/10/2019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121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ACCE17-BAE2-40B6-AAFA-B9BF07AF2189}" type="datetime1">
              <a:rPr lang="id-ID" smtClean="0"/>
              <a:t>13/10/2019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id-ID" smtClean="0"/>
              <a:t>IMK - IF UPNVY 2019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FC6FD-F4F1-48D8-B49C-CE62C6D542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62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25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33.jpe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75326" y="70448"/>
            <a:ext cx="5789923" cy="4152217"/>
            <a:chOff x="1541460" y="222845"/>
            <a:chExt cx="5789923" cy="4152217"/>
          </a:xfrm>
        </p:grpSpPr>
        <p:sp>
          <p:nvSpPr>
            <p:cNvPr id="5" name="Octagon 4"/>
            <p:cNvSpPr/>
            <p:nvPr/>
          </p:nvSpPr>
          <p:spPr>
            <a:xfrm rot="774799">
              <a:off x="1851801" y="265952"/>
              <a:ext cx="1620000" cy="1620000"/>
            </a:xfrm>
            <a:prstGeom prst="octag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Octagon 6"/>
            <p:cNvSpPr/>
            <p:nvPr/>
          </p:nvSpPr>
          <p:spPr>
            <a:xfrm rot="774799">
              <a:off x="4201668" y="1472270"/>
              <a:ext cx="1620000" cy="1620000"/>
            </a:xfrm>
            <a:prstGeom prst="oct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ctagon 7"/>
            <p:cNvSpPr/>
            <p:nvPr/>
          </p:nvSpPr>
          <p:spPr>
            <a:xfrm rot="774799">
              <a:off x="1541460" y="1508837"/>
              <a:ext cx="1620000" cy="1620000"/>
            </a:xfrm>
            <a:prstGeom prst="oct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ctagon 8"/>
            <p:cNvSpPr/>
            <p:nvPr/>
          </p:nvSpPr>
          <p:spPr>
            <a:xfrm rot="774799">
              <a:off x="3154624" y="251720"/>
              <a:ext cx="1620000" cy="1620000"/>
            </a:xfrm>
            <a:prstGeom prst="octagon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ctagon 9"/>
            <p:cNvSpPr/>
            <p:nvPr/>
          </p:nvSpPr>
          <p:spPr>
            <a:xfrm rot="880804">
              <a:off x="2837363" y="1512897"/>
              <a:ext cx="1620000" cy="1620000"/>
            </a:xfrm>
            <a:prstGeom prst="octagon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ctagon 10"/>
            <p:cNvSpPr/>
            <p:nvPr/>
          </p:nvSpPr>
          <p:spPr>
            <a:xfrm rot="934442">
              <a:off x="2500348" y="2755062"/>
              <a:ext cx="1620000" cy="1620000"/>
            </a:xfrm>
            <a:prstGeom prst="octagon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ctagon 14"/>
            <p:cNvSpPr/>
            <p:nvPr/>
          </p:nvSpPr>
          <p:spPr>
            <a:xfrm rot="843670">
              <a:off x="4472760" y="222845"/>
              <a:ext cx="1620000" cy="1620000"/>
            </a:xfrm>
            <a:prstGeom prst="octagon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ctagon 15"/>
            <p:cNvSpPr/>
            <p:nvPr/>
          </p:nvSpPr>
          <p:spPr>
            <a:xfrm rot="774799">
              <a:off x="3891328" y="2733685"/>
              <a:ext cx="1620000" cy="1620000"/>
            </a:xfrm>
            <a:prstGeom prst="octagon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ctagon 16"/>
            <p:cNvSpPr/>
            <p:nvPr/>
          </p:nvSpPr>
          <p:spPr>
            <a:xfrm rot="774799">
              <a:off x="5711383" y="1133328"/>
              <a:ext cx="1620000" cy="1620000"/>
            </a:xfrm>
            <a:prstGeom prst="octagon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ctagon 17"/>
            <p:cNvSpPr/>
            <p:nvPr/>
          </p:nvSpPr>
          <p:spPr>
            <a:xfrm rot="869006">
              <a:off x="5213713" y="2417949"/>
              <a:ext cx="1620000" cy="1620000"/>
            </a:xfrm>
            <a:prstGeom prst="octagon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8533" y="1334067"/>
            <a:ext cx="9317250" cy="2616199"/>
          </a:xfrm>
        </p:spPr>
        <p:txBody>
          <a:bodyPr>
            <a:noAutofit/>
          </a:bodyPr>
          <a:lstStyle/>
          <a:p>
            <a:r>
              <a:rPr lang="id-ID" sz="80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Interaksi Manusia dan Komputer</a:t>
            </a:r>
            <a:endParaRPr lang="id-ID" sz="8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74449" y="4659276"/>
            <a:ext cx="15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Rounded MT Bold" panose="020F0704030504030204" pitchFamily="34" charset="0"/>
              </a:rPr>
              <a:t>Team Dosen</a:t>
            </a:r>
            <a:endParaRPr lang="id-ID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610386"/>
            <a:ext cx="3096000" cy="1247614"/>
          </a:xfrm>
          <a:custGeom>
            <a:avLst/>
            <a:gdLst>
              <a:gd name="connsiteX0" fmla="*/ 0 w 3096000"/>
              <a:gd name="connsiteY0" fmla="*/ 0 h 1236133"/>
              <a:gd name="connsiteX1" fmla="*/ 3096000 w 3096000"/>
              <a:gd name="connsiteY1" fmla="*/ 0 h 1236133"/>
              <a:gd name="connsiteX2" fmla="*/ 3096000 w 3096000"/>
              <a:gd name="connsiteY2" fmla="*/ 1236133 h 1236133"/>
              <a:gd name="connsiteX3" fmla="*/ 0 w 3096000"/>
              <a:gd name="connsiteY3" fmla="*/ 1236133 h 1236133"/>
              <a:gd name="connsiteX4" fmla="*/ 0 w 3096000"/>
              <a:gd name="connsiteY4" fmla="*/ 0 h 1236133"/>
              <a:gd name="connsiteX0" fmla="*/ 0 w 3096000"/>
              <a:gd name="connsiteY0" fmla="*/ 11481 h 1247614"/>
              <a:gd name="connsiteX1" fmla="*/ 2355742 w 3096000"/>
              <a:gd name="connsiteY1" fmla="*/ 0 h 1247614"/>
              <a:gd name="connsiteX2" fmla="*/ 3096000 w 3096000"/>
              <a:gd name="connsiteY2" fmla="*/ 11481 h 1247614"/>
              <a:gd name="connsiteX3" fmla="*/ 3096000 w 3096000"/>
              <a:gd name="connsiteY3" fmla="*/ 1247614 h 1247614"/>
              <a:gd name="connsiteX4" fmla="*/ 0 w 3096000"/>
              <a:gd name="connsiteY4" fmla="*/ 1247614 h 1247614"/>
              <a:gd name="connsiteX5" fmla="*/ 0 w 3096000"/>
              <a:gd name="connsiteY5" fmla="*/ 11481 h 1247614"/>
              <a:gd name="connsiteX0" fmla="*/ 0 w 3096000"/>
              <a:gd name="connsiteY0" fmla="*/ 11481 h 1247614"/>
              <a:gd name="connsiteX1" fmla="*/ 2355742 w 3096000"/>
              <a:gd name="connsiteY1" fmla="*/ 0 h 1247614"/>
              <a:gd name="connsiteX2" fmla="*/ 2600054 w 3096000"/>
              <a:gd name="connsiteY2" fmla="*/ 507427 h 1247614"/>
              <a:gd name="connsiteX3" fmla="*/ 3096000 w 3096000"/>
              <a:gd name="connsiteY3" fmla="*/ 1247614 h 1247614"/>
              <a:gd name="connsiteX4" fmla="*/ 0 w 3096000"/>
              <a:gd name="connsiteY4" fmla="*/ 1247614 h 1247614"/>
              <a:gd name="connsiteX5" fmla="*/ 0 w 3096000"/>
              <a:gd name="connsiteY5" fmla="*/ 11481 h 1247614"/>
              <a:gd name="connsiteX0" fmla="*/ 0 w 3096000"/>
              <a:gd name="connsiteY0" fmla="*/ 11481 h 1247614"/>
              <a:gd name="connsiteX1" fmla="*/ 2355742 w 3096000"/>
              <a:gd name="connsiteY1" fmla="*/ 0 h 1247614"/>
              <a:gd name="connsiteX2" fmla="*/ 2662047 w 3096000"/>
              <a:gd name="connsiteY2" fmla="*/ 476430 h 1247614"/>
              <a:gd name="connsiteX3" fmla="*/ 3096000 w 3096000"/>
              <a:gd name="connsiteY3" fmla="*/ 1247614 h 1247614"/>
              <a:gd name="connsiteX4" fmla="*/ 0 w 3096000"/>
              <a:gd name="connsiteY4" fmla="*/ 1247614 h 1247614"/>
              <a:gd name="connsiteX5" fmla="*/ 0 w 3096000"/>
              <a:gd name="connsiteY5" fmla="*/ 11481 h 124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6000" h="1247614">
                <a:moveTo>
                  <a:pt x="0" y="11481"/>
                </a:moveTo>
                <a:lnTo>
                  <a:pt x="2355742" y="0"/>
                </a:lnTo>
                <a:lnTo>
                  <a:pt x="2662047" y="476430"/>
                </a:lnTo>
                <a:lnTo>
                  <a:pt x="3096000" y="1247614"/>
                </a:lnTo>
                <a:lnTo>
                  <a:pt x="0" y="1247614"/>
                </a:lnTo>
                <a:lnTo>
                  <a:pt x="0" y="11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4280595" y="5625492"/>
            <a:ext cx="7920000" cy="1236133"/>
          </a:xfrm>
          <a:custGeom>
            <a:avLst/>
            <a:gdLst>
              <a:gd name="connsiteX0" fmla="*/ 0 w 7920000"/>
              <a:gd name="connsiteY0" fmla="*/ 0 h 1236133"/>
              <a:gd name="connsiteX1" fmla="*/ 7920000 w 7920000"/>
              <a:gd name="connsiteY1" fmla="*/ 0 h 1236133"/>
              <a:gd name="connsiteX2" fmla="*/ 7920000 w 7920000"/>
              <a:gd name="connsiteY2" fmla="*/ 1236133 h 1236133"/>
              <a:gd name="connsiteX3" fmla="*/ 0 w 7920000"/>
              <a:gd name="connsiteY3" fmla="*/ 1236133 h 1236133"/>
              <a:gd name="connsiteX4" fmla="*/ 0 w 7920000"/>
              <a:gd name="connsiteY4" fmla="*/ 0 h 1236133"/>
              <a:gd name="connsiteX0" fmla="*/ 0 w 7920000"/>
              <a:gd name="connsiteY0" fmla="*/ 0 h 1236133"/>
              <a:gd name="connsiteX1" fmla="*/ 7920000 w 7920000"/>
              <a:gd name="connsiteY1" fmla="*/ 0 h 1236133"/>
              <a:gd name="connsiteX2" fmla="*/ 7920000 w 7920000"/>
              <a:gd name="connsiteY2" fmla="*/ 1236133 h 1236133"/>
              <a:gd name="connsiteX3" fmla="*/ 1100380 w 7920000"/>
              <a:gd name="connsiteY3" fmla="*/ 1205137 h 1236133"/>
              <a:gd name="connsiteX4" fmla="*/ 0 w 7920000"/>
              <a:gd name="connsiteY4" fmla="*/ 0 h 1236133"/>
              <a:gd name="connsiteX0" fmla="*/ 0 w 7920000"/>
              <a:gd name="connsiteY0" fmla="*/ 0 h 1236133"/>
              <a:gd name="connsiteX1" fmla="*/ 7920000 w 7920000"/>
              <a:gd name="connsiteY1" fmla="*/ 0 h 1236133"/>
              <a:gd name="connsiteX2" fmla="*/ 7920000 w 7920000"/>
              <a:gd name="connsiteY2" fmla="*/ 1236133 h 1236133"/>
              <a:gd name="connsiteX3" fmla="*/ 1379350 w 7920000"/>
              <a:gd name="connsiteY3" fmla="*/ 1096649 h 1236133"/>
              <a:gd name="connsiteX4" fmla="*/ 0 w 7920000"/>
              <a:gd name="connsiteY4" fmla="*/ 0 h 1236133"/>
              <a:gd name="connsiteX0" fmla="*/ 0 w 7920000"/>
              <a:gd name="connsiteY0" fmla="*/ 0 h 1236133"/>
              <a:gd name="connsiteX1" fmla="*/ 7920000 w 7920000"/>
              <a:gd name="connsiteY1" fmla="*/ 0 h 1236133"/>
              <a:gd name="connsiteX2" fmla="*/ 7920000 w 7920000"/>
              <a:gd name="connsiteY2" fmla="*/ 1236133 h 1236133"/>
              <a:gd name="connsiteX3" fmla="*/ 1239865 w 7920000"/>
              <a:gd name="connsiteY3" fmla="*/ 1205138 h 1236133"/>
              <a:gd name="connsiteX4" fmla="*/ 0 w 7920000"/>
              <a:gd name="connsiteY4" fmla="*/ 0 h 1236133"/>
              <a:gd name="connsiteX0" fmla="*/ 0 w 7920000"/>
              <a:gd name="connsiteY0" fmla="*/ 0 h 1251633"/>
              <a:gd name="connsiteX1" fmla="*/ 7920000 w 7920000"/>
              <a:gd name="connsiteY1" fmla="*/ 0 h 1251633"/>
              <a:gd name="connsiteX2" fmla="*/ 7920000 w 7920000"/>
              <a:gd name="connsiteY2" fmla="*/ 1236133 h 1251633"/>
              <a:gd name="connsiteX3" fmla="*/ 1301858 w 7920000"/>
              <a:gd name="connsiteY3" fmla="*/ 1251633 h 1251633"/>
              <a:gd name="connsiteX4" fmla="*/ 0 w 7920000"/>
              <a:gd name="connsiteY4" fmla="*/ 0 h 1251633"/>
              <a:gd name="connsiteX0" fmla="*/ 0 w 7920000"/>
              <a:gd name="connsiteY0" fmla="*/ 0 h 1236133"/>
              <a:gd name="connsiteX1" fmla="*/ 7920000 w 7920000"/>
              <a:gd name="connsiteY1" fmla="*/ 0 h 1236133"/>
              <a:gd name="connsiteX2" fmla="*/ 7920000 w 7920000"/>
              <a:gd name="connsiteY2" fmla="*/ 1236133 h 1236133"/>
              <a:gd name="connsiteX3" fmla="*/ 1442535 w 7920000"/>
              <a:gd name="connsiteY3" fmla="*/ 1040618 h 1236133"/>
              <a:gd name="connsiteX4" fmla="*/ 0 w 7920000"/>
              <a:gd name="connsiteY4" fmla="*/ 0 h 1236133"/>
              <a:gd name="connsiteX0" fmla="*/ 0 w 7920000"/>
              <a:gd name="connsiteY0" fmla="*/ 0 h 1236133"/>
              <a:gd name="connsiteX1" fmla="*/ 7920000 w 7920000"/>
              <a:gd name="connsiteY1" fmla="*/ 0 h 1236133"/>
              <a:gd name="connsiteX2" fmla="*/ 7920000 w 7920000"/>
              <a:gd name="connsiteY2" fmla="*/ 1236133 h 1236133"/>
              <a:gd name="connsiteX3" fmla="*/ 1278412 w 7920000"/>
              <a:gd name="connsiteY3" fmla="*/ 1228187 h 1236133"/>
              <a:gd name="connsiteX4" fmla="*/ 0 w 7920000"/>
              <a:gd name="connsiteY4" fmla="*/ 0 h 123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0000" h="1236133">
                <a:moveTo>
                  <a:pt x="0" y="0"/>
                </a:moveTo>
                <a:lnTo>
                  <a:pt x="7920000" y="0"/>
                </a:lnTo>
                <a:lnTo>
                  <a:pt x="7920000" y="1236133"/>
                </a:lnTo>
                <a:lnTo>
                  <a:pt x="1278412" y="122818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8720209" y="5834083"/>
            <a:ext cx="187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Arial Rounded MT Bold" panose="020F0704030504030204" pitchFamily="34" charset="0"/>
              </a:rPr>
              <a:t>Informatika</a:t>
            </a:r>
            <a:endParaRPr lang="id-ID" sz="2400" dirty="0">
              <a:latin typeface="Arial Rounded MT Bold" panose="020F07040305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5780" y="6273658"/>
            <a:ext cx="413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Arial Rounded MT Bold" panose="020F0704030504030204" pitchFamily="34" charset="0"/>
              </a:rPr>
              <a:t>UPN “Veteran” Yogyakarta</a:t>
            </a:r>
            <a:endParaRPr lang="id-ID" sz="2400" dirty="0">
              <a:latin typeface="Arial Rounded MT Bold" panose="020F0704030504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2" y="563087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2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265" y="17686"/>
            <a:ext cx="7175351" cy="762000"/>
          </a:xfrm>
        </p:spPr>
        <p:txBody>
          <a:bodyPr>
            <a:noAutofit/>
          </a:bodyPr>
          <a:lstStyle/>
          <a:p>
            <a:pPr algn="just"/>
            <a:r>
              <a:rPr lang="en-US" sz="4400" b="1" dirty="0" err="1"/>
              <a:t>Perancangan</a:t>
            </a:r>
            <a:r>
              <a:rPr lang="en-US" sz="4400" b="1" dirty="0"/>
              <a:t> </a:t>
            </a:r>
            <a:r>
              <a:rPr lang="en-US" sz="4400" b="1" dirty="0" err="1" smtClean="0"/>
              <a:t>Pencahayaan</a:t>
            </a:r>
            <a:endParaRPr lang="en-US" sz="4400" b="1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209423"/>
              </p:ext>
            </p:extLst>
          </p:nvPr>
        </p:nvGraphicFramePr>
        <p:xfrm>
          <a:off x="1066801" y="1180868"/>
          <a:ext cx="8000999" cy="434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pencahayaan kan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389" y="3352800"/>
            <a:ext cx="4114799" cy="274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cahayaan kant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616" y="247099"/>
            <a:ext cx="2704768" cy="24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SUMBER CAHAYA RUAG KER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87" y="3682604"/>
            <a:ext cx="6118413" cy="323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610" y="-1630"/>
            <a:ext cx="7175351" cy="762000"/>
          </a:xfrm>
        </p:spPr>
        <p:txBody>
          <a:bodyPr>
            <a:noAutofit/>
          </a:bodyPr>
          <a:lstStyle/>
          <a:p>
            <a:pPr algn="just"/>
            <a:r>
              <a:rPr lang="id-ID" sz="4000" b="1" dirty="0" smtClean="0"/>
              <a:t>SUMBER CAHAYA</a:t>
            </a:r>
            <a:endParaRPr lang="en-US" sz="4000" b="1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50383124"/>
              </p:ext>
            </p:extLst>
          </p:nvPr>
        </p:nvGraphicFramePr>
        <p:xfrm>
          <a:off x="520118" y="864534"/>
          <a:ext cx="11999094" cy="276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9" name="Rectangle 8"/>
          <p:cNvSpPr/>
          <p:nvPr/>
        </p:nvSpPr>
        <p:spPr>
          <a:xfrm>
            <a:off x="1984376" y="1924734"/>
            <a:ext cx="28327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4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1" y="31845"/>
            <a:ext cx="10058400" cy="57135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err="1"/>
              <a:t>Faktor-faktor</a:t>
            </a:r>
            <a:r>
              <a:rPr lang="en-US" sz="2800" b="1" dirty="0"/>
              <a:t> yang </a:t>
            </a:r>
            <a:r>
              <a:rPr lang="en-US" sz="2800" b="1" dirty="0" err="1"/>
              <a:t>harus</a:t>
            </a:r>
            <a:r>
              <a:rPr lang="en-US" sz="2800" b="1" dirty="0"/>
              <a:t> </a:t>
            </a:r>
            <a:r>
              <a:rPr lang="en-US" sz="2800" b="1" dirty="0" err="1"/>
              <a:t>Diperhatikan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 smtClean="0"/>
              <a:t>Pencahayaan</a:t>
            </a:r>
            <a:endParaRPr lang="en-US" sz="2800" b="1" dirty="0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59624890"/>
              </p:ext>
            </p:extLst>
          </p:nvPr>
        </p:nvGraphicFramePr>
        <p:xfrm>
          <a:off x="2617694" y="965200"/>
          <a:ext cx="8892988" cy="554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1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9118" y="7937"/>
            <a:ext cx="7175351" cy="762000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/>
              <a:t>SUHU DAN KUALITAS UDARA</a:t>
            </a:r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pic>
        <p:nvPicPr>
          <p:cNvPr id="2050" name="Picture 2" descr="https://encrypted-tbn0.gstatic.com/images?q=tbn:ANd9GcQrGRccXZsbWwKdGksZyuNZ8SNkgUo_rtw_k4pKb-HiyF8pS_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9937"/>
            <a:ext cx="3557584" cy="267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verheat pc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89" y="3749553"/>
            <a:ext cx="3557585" cy="26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591300" y="769937"/>
            <a:ext cx="495300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Komputer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bekerja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terlalu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lama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akan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menghasilkan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residu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panas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dapat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mempengaruhi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suhu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aroma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udara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di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lingkungan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sekitar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workstation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Overheat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ini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akan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berpengaruh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kinerja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komputer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operator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Sehingga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diperlukan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peralatan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lain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untuk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mengurangi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panas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dari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sisi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PC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wrokstation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maupun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ruangan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ex:AC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dsb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workstation,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semisal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heatsink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fan external, smart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coller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PC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8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8163" y="18399"/>
            <a:ext cx="6705600" cy="674073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GANGGUAN </a:t>
            </a:r>
            <a:r>
              <a:rPr lang="en-US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SUARA</a:t>
            </a:r>
            <a:endParaRPr lang="en-US" sz="4000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14" name="Rectangle 13"/>
          <p:cNvSpPr/>
          <p:nvPr/>
        </p:nvSpPr>
        <p:spPr>
          <a:xfrm>
            <a:off x="6894420" y="290867"/>
            <a:ext cx="4572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berasal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suara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AC,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speaker,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peralatan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relatif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user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Akibatnya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user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terganggu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stress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konsentrasinya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menurun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2" descr="Image result for GANGGUAN SUARA pi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702933"/>
            <a:ext cx="4403158" cy="332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Image result for GANGGUAN SUARA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993" y="4548646"/>
            <a:ext cx="3947614" cy="230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46420" y="4381986"/>
            <a:ext cx="439057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Arial" pitchFamily="34" charset="0"/>
                <a:cs typeface="Arial" pitchFamily="34" charset="0"/>
              </a:rPr>
              <a:t>Cara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mengatasi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Menutup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telinga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Memasang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peredam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Desain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Akustik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49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8777" y="0"/>
            <a:ext cx="7175351" cy="762000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/>
              <a:t>PRINSIP KOGNITIF </a:t>
            </a:r>
            <a:endParaRPr lang="en-US" sz="4000" b="1" dirty="0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64003011"/>
              </p:ext>
            </p:extLst>
          </p:nvPr>
        </p:nvGraphicFramePr>
        <p:xfrm>
          <a:off x="0" y="762000"/>
          <a:ext cx="6629400" cy="5398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dirty="0">
                <a:solidFill>
                  <a:schemeClr val="tx1"/>
                </a:solidFill>
              </a:rPr>
              <a:t> </a:t>
            </a:r>
            <a:endParaRPr lang="en-US" sz="7200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22360351"/>
              </p:ext>
            </p:extLst>
          </p:nvPr>
        </p:nvGraphicFramePr>
        <p:xfrm>
          <a:off x="5755342" y="764241"/>
          <a:ext cx="6656293" cy="539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037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812" y="0"/>
            <a:ext cx="9753599" cy="762000"/>
          </a:xfrm>
        </p:spPr>
        <p:txBody>
          <a:bodyPr>
            <a:noAutofit/>
          </a:bodyPr>
          <a:lstStyle/>
          <a:p>
            <a:pPr algn="just"/>
            <a:r>
              <a:rPr lang="fi-FI" sz="4000" b="1" dirty="0"/>
              <a:t> Ergonomi pada  Tipe dan Kebiasaan Kinerja</a:t>
            </a:r>
            <a:endParaRPr lang="en-US" sz="4000" b="1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FF8021">
                  <a:lumMod val="75000"/>
                </a:srgbClr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F14124">
                  <a:lumMod val="75000"/>
                </a:srgbClr>
              </a:buClr>
            </a:pPr>
            <a:endParaRPr lang="en-US" dirty="0">
              <a:solidFill>
                <a:srgbClr val="212745"/>
              </a:solidFill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F14124">
                  <a:lumMod val="75000"/>
                </a:srgbClr>
              </a:buClr>
            </a:pPr>
            <a:r>
              <a:rPr lang="en-US" sz="7200" b="1" dirty="0">
                <a:solidFill>
                  <a:prstClr val="black"/>
                </a:solidFill>
              </a:rPr>
              <a:t> </a:t>
            </a:r>
            <a:endParaRPr lang="en-US" sz="7200" b="1" dirty="0">
              <a:solidFill>
                <a:prstClr val="black"/>
              </a:solidFill>
            </a:endParaRPr>
          </a:p>
          <a:p>
            <a:pPr>
              <a:buClr>
                <a:srgbClr val="F14124">
                  <a:lumMod val="75000"/>
                </a:srgbClr>
              </a:buClr>
            </a:pPr>
            <a:endParaRPr lang="en-US" sz="7200" dirty="0">
              <a:solidFill>
                <a:srgbClr val="212745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3925593"/>
              </p:ext>
            </p:extLst>
          </p:nvPr>
        </p:nvGraphicFramePr>
        <p:xfrm>
          <a:off x="2286000" y="965200"/>
          <a:ext cx="9117106" cy="4951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5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375" y="7463"/>
            <a:ext cx="10723096" cy="530419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KONDISI KESEHATAN YANG BERPENGARUH PADA WORKSTATION</a:t>
            </a:r>
            <a:endParaRPr 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pic>
        <p:nvPicPr>
          <p:cNvPr id="6146" name="Picture 2" descr="Image result for SAKIT KARENA K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11" y="138112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AKIT KARENA K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9" y="4191000"/>
            <a:ext cx="3276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4745997"/>
              </p:ext>
            </p:extLst>
          </p:nvPr>
        </p:nvGraphicFramePr>
        <p:xfrm>
          <a:off x="389965" y="661418"/>
          <a:ext cx="8974035" cy="605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85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224" y="7937"/>
            <a:ext cx="7175351" cy="653955"/>
          </a:xfrm>
        </p:spPr>
        <p:txBody>
          <a:bodyPr>
            <a:noAutofit/>
          </a:bodyPr>
          <a:lstStyle/>
          <a:p>
            <a:pPr algn="just"/>
            <a:r>
              <a:rPr lang="en-US" sz="4000" dirty="0" err="1"/>
              <a:t>Ergonomi</a:t>
            </a:r>
            <a:r>
              <a:rPr lang="en-US" sz="4000" dirty="0"/>
              <a:t> </a:t>
            </a:r>
            <a:r>
              <a:rPr lang="en-US" sz="4000" dirty="0" err="1" smtClean="0"/>
              <a:t>Antarmuka</a:t>
            </a:r>
            <a:endParaRPr lang="en-US" sz="4000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0012745"/>
              </p:ext>
            </p:extLst>
          </p:nvPr>
        </p:nvGraphicFramePr>
        <p:xfrm>
          <a:off x="3065929" y="7937"/>
          <a:ext cx="10690411" cy="677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5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1" y="31846"/>
            <a:ext cx="7175351" cy="653955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900" dirty="0"/>
              <a:t>Consistency</a:t>
            </a:r>
            <a:endParaRPr lang="en-US" dirty="0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8846841"/>
              </p:ext>
            </p:extLst>
          </p:nvPr>
        </p:nvGraphicFramePr>
        <p:xfrm>
          <a:off x="2971800" y="685801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3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8412" y="90173"/>
            <a:ext cx="7175351" cy="716356"/>
          </a:xfrm>
        </p:spPr>
        <p:txBody>
          <a:bodyPr>
            <a:noAutofit/>
          </a:bodyPr>
          <a:lstStyle/>
          <a:p>
            <a:pPr algn="just"/>
            <a:r>
              <a:rPr lang="id-ID" sz="4400" b="1" dirty="0" smtClean="0"/>
              <a:t>Definisi </a:t>
            </a:r>
            <a:r>
              <a:rPr lang="en-US" sz="4400" b="1" dirty="0" err="1" smtClean="0"/>
              <a:t>Ergonomi</a:t>
            </a:r>
            <a:endParaRPr lang="en-US" sz="4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138412" y="1011243"/>
            <a:ext cx="4558223" cy="15168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solidFill>
                  <a:schemeClr val="tx1"/>
                </a:solidFill>
              </a:rPr>
              <a:t>Suatu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bidang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mencari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menangani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desain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peralatan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tugas-tugas</a:t>
            </a:r>
            <a:r>
              <a:rPr lang="en-US" sz="2000" dirty="0">
                <a:solidFill>
                  <a:schemeClr val="tx1"/>
                </a:solidFill>
              </a:rPr>
              <a:t>  yang </a:t>
            </a:r>
            <a:r>
              <a:rPr lang="en-US" sz="2000" dirty="0" err="1">
                <a:solidFill>
                  <a:schemeClr val="tx1"/>
                </a:solidFill>
              </a:rPr>
              <a:t>cocok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kapabilitas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manusia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limitnya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34200" y="2755213"/>
            <a:ext cx="5257800" cy="27267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memahami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seluruh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keadaan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manusia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baik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anatomi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fisiologi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psikologi</a:t>
            </a:r>
            <a:r>
              <a:rPr lang="en-US" sz="2400" dirty="0">
                <a:solidFill>
                  <a:schemeClr val="tx1"/>
                </a:solidFill>
              </a:rPr>
              <a:t>, engineering, </a:t>
            </a:r>
            <a:r>
              <a:rPr lang="en-US" sz="2400" dirty="0" err="1">
                <a:solidFill>
                  <a:schemeClr val="tx1"/>
                </a:solidFill>
              </a:rPr>
              <a:t>manajemen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desain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perancangan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membuat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desain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tugas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berguna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52575" y="2732760"/>
            <a:ext cx="2558955" cy="11811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i-FI" sz="2000" dirty="0">
                <a:solidFill>
                  <a:schemeClr val="tx1"/>
                </a:solidFill>
              </a:rPr>
              <a:t>Aturan atau kebijaksanaan dalam bekerja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37623" y="4118574"/>
            <a:ext cx="2558955" cy="1181100"/>
          </a:xfrm>
          <a:prstGeom prst="roundRect">
            <a:avLst>
              <a:gd name="adj" fmla="val 1182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i-FI" sz="2000" dirty="0">
                <a:solidFill>
                  <a:schemeClr val="tx1"/>
                </a:solidFill>
              </a:rPr>
              <a:t>Ramah penggunaan di segala tempat dan bidang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2124" y="919501"/>
            <a:ext cx="4289377" cy="160854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i-FI" sz="2400" dirty="0">
                <a:solidFill>
                  <a:schemeClr val="tx1"/>
                </a:solidFill>
              </a:rPr>
              <a:t>Kondisi yang memungkinkan Efisiensi dan kemudahan pada penggunaan banyak peralatan</a:t>
            </a:r>
          </a:p>
        </p:txBody>
      </p:sp>
    </p:spTree>
    <p:extLst>
      <p:ext uri="{BB962C8B-B14F-4D97-AF65-F5344CB8AC3E}">
        <p14:creationId xmlns:p14="http://schemas.microsoft.com/office/powerpoint/2010/main" val="35789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2091951" y="0"/>
            <a:ext cx="35558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400" b="1" dirty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Simplicity</a:t>
            </a:r>
            <a:endParaRPr lang="en-US" sz="4400" b="1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88531791"/>
              </p:ext>
            </p:extLst>
          </p:nvPr>
        </p:nvGraphicFramePr>
        <p:xfrm>
          <a:off x="3222812" y="909171"/>
          <a:ext cx="8337176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9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8778" y="7937"/>
            <a:ext cx="7175351" cy="653955"/>
          </a:xfrm>
        </p:spPr>
        <p:txBody>
          <a:bodyPr>
            <a:noAutofit/>
          </a:bodyPr>
          <a:lstStyle/>
          <a:p>
            <a:pPr algn="just"/>
            <a:r>
              <a:rPr lang="en-US" sz="4400" dirty="0"/>
              <a:t>Cognitive </a:t>
            </a:r>
            <a:r>
              <a:rPr lang="en-US" sz="4400" dirty="0" smtClean="0"/>
              <a:t>Directness</a:t>
            </a:r>
            <a:endParaRPr lang="en-US" sz="4400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1723795"/>
              </p:ext>
            </p:extLst>
          </p:nvPr>
        </p:nvGraphicFramePr>
        <p:xfrm>
          <a:off x="3231778" y="863600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224" y="64972"/>
            <a:ext cx="7175351" cy="653955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/>
              <a:t>Human Memory </a:t>
            </a:r>
            <a:r>
              <a:rPr lang="en-US" sz="4000" b="1" dirty="0" smtClean="0"/>
              <a:t>Limitation</a:t>
            </a:r>
            <a:endParaRPr lang="en-US" sz="4000" b="1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71127725"/>
              </p:ext>
            </p:extLst>
          </p:nvPr>
        </p:nvGraphicFramePr>
        <p:xfrm>
          <a:off x="3432175" y="1041656"/>
          <a:ext cx="8226425" cy="5701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9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088" y="17211"/>
            <a:ext cx="7673924" cy="567814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err="1"/>
              <a:t>Keuntungan</a:t>
            </a:r>
            <a:r>
              <a:rPr lang="en-US" sz="3600" b="1" dirty="0"/>
              <a:t> </a:t>
            </a:r>
            <a:r>
              <a:rPr lang="en-US" sz="3600" b="1" dirty="0" err="1"/>
              <a:t>Penerapan</a:t>
            </a:r>
            <a:r>
              <a:rPr lang="en-US" sz="3600" b="1" dirty="0"/>
              <a:t> </a:t>
            </a:r>
            <a:r>
              <a:rPr lang="en-US" sz="3600" b="1" dirty="0" err="1" smtClean="0"/>
              <a:t>Ergonomi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84375" y="990600"/>
            <a:ext cx="5105400" cy="45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26214187"/>
              </p:ext>
            </p:extLst>
          </p:nvPr>
        </p:nvGraphicFramePr>
        <p:xfrm>
          <a:off x="2616386" y="931267"/>
          <a:ext cx="6400800" cy="349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611" y="835428"/>
            <a:ext cx="224042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37" y="492233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93" y="4024011"/>
            <a:ext cx="2619375" cy="179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668611" y="2761130"/>
            <a:ext cx="2240423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Aspek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Ergonomi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harus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diterapkan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pada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endParaRPr 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Lingkungan</a:t>
            </a:r>
            <a:endParaRPr 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endParaRPr 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Tipe</a:t>
            </a:r>
            <a:r>
              <a: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Kebiasaan</a:t>
            </a:r>
            <a:r>
              <a: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kinerja</a:t>
            </a:r>
            <a:endParaRPr 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Antarmuka</a:t>
            </a:r>
            <a:endParaRPr 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84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224" y="-18957"/>
            <a:ext cx="7175351" cy="608654"/>
          </a:xfrm>
        </p:spPr>
        <p:txBody>
          <a:bodyPr>
            <a:noAutofit/>
          </a:bodyPr>
          <a:lstStyle/>
          <a:p>
            <a:pPr algn="just"/>
            <a:r>
              <a:rPr lang="id-ID" sz="4000" b="1" dirty="0" smtClean="0"/>
              <a:t>Lingkungan Fisik</a:t>
            </a:r>
            <a:endParaRPr lang="en-US" sz="4000" b="1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4376" y="846935"/>
            <a:ext cx="6581400" cy="20486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ingkungan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dimana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interaksi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manusia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komputer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terjadi</a:t>
            </a:r>
            <a:endParaRPr lang="id-ID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Lingkungan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fisik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berubah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menyesuaikan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keinginan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user 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54294657"/>
              </p:ext>
            </p:extLst>
          </p:nvPr>
        </p:nvGraphicFramePr>
        <p:xfrm>
          <a:off x="8229600" y="1380334"/>
          <a:ext cx="396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ubtitle 4"/>
          <p:cNvSpPr txBox="1">
            <a:spLocks/>
          </p:cNvSpPr>
          <p:nvPr/>
        </p:nvSpPr>
        <p:spPr>
          <a:xfrm>
            <a:off x="9220200" y="491103"/>
            <a:ext cx="2286000" cy="81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0" b="1" dirty="0" err="1">
                <a:solidFill>
                  <a:schemeClr val="tx1"/>
                </a:solidFill>
              </a:rPr>
              <a:t>Pedoman</a:t>
            </a:r>
            <a:r>
              <a:rPr lang="en-US" sz="8000" b="1" dirty="0">
                <a:solidFill>
                  <a:schemeClr val="tx1"/>
                </a:solidFill>
              </a:rPr>
              <a:t> </a:t>
            </a:r>
            <a:r>
              <a:rPr lang="en-US" sz="8000" b="1" dirty="0" err="1">
                <a:solidFill>
                  <a:schemeClr val="tx1"/>
                </a:solidFill>
              </a:rPr>
              <a:t>Merancang</a:t>
            </a:r>
            <a:r>
              <a:rPr lang="en-US" sz="8000" b="1" dirty="0">
                <a:solidFill>
                  <a:schemeClr val="tx1"/>
                </a:solidFill>
              </a:rPr>
              <a:t> </a:t>
            </a:r>
            <a:r>
              <a:rPr lang="en-US" sz="8000" b="1" dirty="0" err="1">
                <a:solidFill>
                  <a:schemeClr val="tx1"/>
                </a:solidFill>
              </a:rPr>
              <a:t>Lingkungan</a:t>
            </a:r>
            <a:r>
              <a:rPr lang="en-US" sz="8000" b="1" dirty="0">
                <a:solidFill>
                  <a:schemeClr val="tx1"/>
                </a:solidFill>
              </a:rPr>
              <a:t> </a:t>
            </a:r>
            <a:r>
              <a:rPr lang="en-US" sz="8000" b="1" dirty="0" err="1">
                <a:solidFill>
                  <a:schemeClr val="tx1"/>
                </a:solidFill>
              </a:rPr>
              <a:t>Fisik</a:t>
            </a:r>
            <a:endParaRPr lang="en-US" sz="8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05861924"/>
              </p:ext>
            </p:extLst>
          </p:nvPr>
        </p:nvGraphicFramePr>
        <p:xfrm>
          <a:off x="3199092" y="3043019"/>
          <a:ext cx="5562600" cy="3290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388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6852" y="72944"/>
            <a:ext cx="9883795" cy="495321"/>
          </a:xfrm>
        </p:spPr>
        <p:txBody>
          <a:bodyPr>
            <a:noAutofit/>
          </a:bodyPr>
          <a:lstStyle/>
          <a:p>
            <a:pPr algn="just"/>
            <a:r>
              <a:rPr lang="id-ID" sz="2800" b="1" dirty="0" smtClean="0"/>
              <a:t>Aspek-aspek dasar pada kegunaan Stasiun Kerja (Workstation)</a:t>
            </a:r>
            <a:endParaRPr lang="en-US" sz="2800" b="1" dirty="0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6776" y="690532"/>
            <a:ext cx="6931025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Lingkungan kerja</a:t>
            </a:r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d-ID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imana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ditempatkan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dimanfaatkan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d-ID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agaimana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kondisi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lingkungan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kerjanya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 </a:t>
            </a:r>
          </a:p>
          <a:p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id-ID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Durasi kerja</a:t>
            </a:r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d-ID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erapa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lama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digunakan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id-ID" sz="20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</a:t>
            </a:r>
            <a:r>
              <a:rPr lang="en-US" sz="20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ipe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</a:t>
            </a:r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d-ID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agaimana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diselesaikan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dalam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arti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persepsi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kebutuhan</a:t>
            </a:r>
            <a:r>
              <a:rPr lang="en-US" sz="20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motorik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05988761"/>
              </p:ext>
            </p:extLst>
          </p:nvPr>
        </p:nvGraphicFramePr>
        <p:xfrm>
          <a:off x="7150660" y="86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10749" y="39430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r>
              <a:rPr lang="en-US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eban</a:t>
            </a:r>
            <a:r>
              <a:rPr lang="en-US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psikologi</a:t>
            </a:r>
            <a:endParaRPr lang="en-US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d-ID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pakah</a:t>
            </a: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pekerjaannya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membosankan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d-ID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pakah</a:t>
            </a: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pekerjaannya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mampu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memberikan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tantangan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d-ID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pakah</a:t>
            </a: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pekerjaannya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mempunyai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arti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khusus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bagi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seorang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pekerja</a:t>
            </a: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1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375" y="31845"/>
            <a:ext cx="10207625" cy="762000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err="1"/>
              <a:t>Aspek</a:t>
            </a:r>
            <a:r>
              <a:rPr lang="en-US" sz="3600" b="1" dirty="0"/>
              <a:t> </a:t>
            </a:r>
            <a:r>
              <a:rPr lang="en-US" sz="3600" b="1" dirty="0" err="1" smtClean="0"/>
              <a:t>Ergonomi</a:t>
            </a:r>
            <a:r>
              <a:rPr lang="en-US" sz="3600" b="1" dirty="0" smtClean="0"/>
              <a:t> </a:t>
            </a:r>
            <a:r>
              <a:rPr lang="id-ID" sz="3600" b="1" dirty="0" smtClean="0"/>
              <a:t>d</a:t>
            </a:r>
            <a:r>
              <a:rPr lang="en-US" sz="3600" b="1" dirty="0" err="1" smtClean="0"/>
              <a:t>ari</a:t>
            </a:r>
            <a:r>
              <a:rPr lang="en-US" sz="3600" b="1" dirty="0" smtClean="0"/>
              <a:t> </a:t>
            </a:r>
            <a:r>
              <a:rPr lang="en-US" sz="3600" b="1" dirty="0" err="1"/>
              <a:t>Stasiun</a:t>
            </a:r>
            <a:r>
              <a:rPr lang="en-US" sz="3600" b="1" dirty="0"/>
              <a:t> </a:t>
            </a:r>
            <a:r>
              <a:rPr lang="en-US" sz="3600" b="1" dirty="0" err="1"/>
              <a:t>Kerja</a:t>
            </a:r>
            <a:r>
              <a:rPr lang="en-US" sz="3600" b="1" dirty="0"/>
              <a:t> (Workstation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FF8021">
                  <a:lumMod val="75000"/>
                </a:srgbClr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212745"/>
              </a:solidFill>
            </a:endParaRPr>
          </a:p>
          <a:p>
            <a:pPr>
              <a:lnSpc>
                <a:spcPct val="90000"/>
              </a:lnSpc>
              <a:buClr>
                <a:srgbClr val="F14124">
                  <a:lumMod val="75000"/>
                </a:srgbClr>
              </a:buClr>
            </a:pPr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F14124">
                  <a:lumMod val="75000"/>
                </a:srgbClr>
              </a:buClr>
            </a:pPr>
            <a:endParaRPr lang="en-US" dirty="0">
              <a:solidFill>
                <a:srgbClr val="212745"/>
              </a:solidFill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38601427"/>
              </p:ext>
            </p:extLst>
          </p:nvPr>
        </p:nvGraphicFramePr>
        <p:xfrm>
          <a:off x="6966264" y="2895600"/>
          <a:ext cx="5054286" cy="331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37651818"/>
              </p:ext>
            </p:extLst>
          </p:nvPr>
        </p:nvGraphicFramePr>
        <p:xfrm>
          <a:off x="3240087" y="3886544"/>
          <a:ext cx="3197225" cy="170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2850068" y="3225282"/>
            <a:ext cx="3039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err="1" smtClean="0">
                <a:ln w="0"/>
                <a:gradFill flip="none">
                  <a:gsLst>
                    <a:gs pos="0">
                      <a:srgbClr val="4E67C8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E67C8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E67C8">
                        <a:shade val="65000"/>
                        <a:satMod val="130000"/>
                      </a:srgbClr>
                    </a:gs>
                    <a:gs pos="92000">
                      <a:srgbClr val="4E67C8">
                        <a:shade val="50000"/>
                        <a:satMod val="120000"/>
                      </a:srgbClr>
                    </a:gs>
                    <a:gs pos="100000">
                      <a:srgbClr val="4E67C8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Prinsip-prinsip</a:t>
            </a:r>
            <a:r>
              <a:rPr lang="en-US" sz="2000" b="1" dirty="0" smtClean="0">
                <a:ln w="0"/>
                <a:gradFill flip="none">
                  <a:gsLst>
                    <a:gs pos="0">
                      <a:srgbClr val="4E67C8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E67C8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E67C8">
                        <a:shade val="65000"/>
                        <a:satMod val="130000"/>
                      </a:srgbClr>
                    </a:gs>
                    <a:gs pos="92000">
                      <a:srgbClr val="4E67C8">
                        <a:shade val="50000"/>
                        <a:satMod val="120000"/>
                      </a:srgbClr>
                    </a:gs>
                    <a:gs pos="100000">
                      <a:srgbClr val="4E67C8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000" b="1" dirty="0" err="1" smtClean="0">
                <a:ln w="0"/>
                <a:gradFill flip="none">
                  <a:gsLst>
                    <a:gs pos="0">
                      <a:srgbClr val="4E67C8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E67C8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E67C8">
                        <a:shade val="65000"/>
                        <a:satMod val="130000"/>
                      </a:srgbClr>
                    </a:gs>
                    <a:gs pos="92000">
                      <a:srgbClr val="4E67C8">
                        <a:shade val="50000"/>
                        <a:satMod val="120000"/>
                      </a:srgbClr>
                    </a:gs>
                    <a:gs pos="100000">
                      <a:srgbClr val="4E67C8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Ergonomi</a:t>
            </a:r>
            <a:endParaRPr lang="en-US" sz="2000" b="1" dirty="0">
              <a:ln w="0"/>
              <a:gradFill flip="none">
                <a:gsLst>
                  <a:gs pos="0">
                    <a:srgbClr val="4E67C8">
                      <a:tint val="75000"/>
                      <a:shade val="75000"/>
                      <a:satMod val="170000"/>
                    </a:srgbClr>
                  </a:gs>
                  <a:gs pos="49000">
                    <a:srgbClr val="4E67C8">
                      <a:tint val="88000"/>
                      <a:shade val="65000"/>
                      <a:satMod val="172000"/>
                    </a:srgbClr>
                  </a:gs>
                  <a:gs pos="50000">
                    <a:srgbClr val="4E67C8">
                      <a:shade val="65000"/>
                      <a:satMod val="130000"/>
                    </a:srgbClr>
                  </a:gs>
                  <a:gs pos="92000">
                    <a:srgbClr val="4E67C8">
                      <a:shade val="50000"/>
                      <a:satMod val="120000"/>
                    </a:srgbClr>
                  </a:gs>
                  <a:gs pos="100000">
                    <a:srgbClr val="4E67C8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6274" y="1025138"/>
            <a:ext cx="8531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prstClr val="black"/>
                </a:solidFill>
              </a:rPr>
              <a:t>Aspek-aspek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dasar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pada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kegunaan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Stasiun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kerja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merupakan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acuan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untuk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melakukan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evaluasi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terhadap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aspek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kesehatan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beban</a:t>
            </a:r>
            <a:r>
              <a:rPr lang="en-US" sz="2400" dirty="0">
                <a:solidFill>
                  <a:prstClr val="black"/>
                </a:solidFill>
              </a:rPr>
              <a:t> visual, </a:t>
            </a:r>
            <a:r>
              <a:rPr lang="en-US" sz="2400" dirty="0" err="1">
                <a:solidFill>
                  <a:prstClr val="black"/>
                </a:solidFill>
              </a:rPr>
              <a:t>beban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otot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beban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postur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tubuh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dan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beban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tekanan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psikis</a:t>
            </a:r>
            <a:r>
              <a:rPr lang="en-US" sz="2400" dirty="0">
                <a:solidFill>
                  <a:prstClr val="black"/>
                </a:solidFill>
              </a:rPr>
              <a:t>) </a:t>
            </a:r>
            <a:r>
              <a:rPr lang="en-US" sz="2400" dirty="0">
                <a:solidFill>
                  <a:prstClr val="black"/>
                </a:solidFill>
              </a:rPr>
              <a:t>yang </a:t>
            </a:r>
            <a:r>
              <a:rPr lang="en-US" sz="2400" dirty="0" err="1">
                <a:solidFill>
                  <a:prstClr val="black"/>
                </a:solidFill>
              </a:rPr>
              <a:t>berhubungan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dengan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pekerjaan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yang </a:t>
            </a:r>
            <a:r>
              <a:rPr lang="en-US" sz="2400" dirty="0" err="1">
                <a:solidFill>
                  <a:prstClr val="black"/>
                </a:solidFill>
              </a:rPr>
              <a:t>dilakukan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dengan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menggunakan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stasiun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kerja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306" y="3634664"/>
            <a:ext cx="2865509" cy="30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664" y="3890612"/>
            <a:ext cx="4182991" cy="283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0" y="160338"/>
            <a:ext cx="4378325" cy="344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51086" y="341055"/>
            <a:ext cx="559124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Untuk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menghindari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kesalahan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dalam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desain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perlu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diperhatikan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beberapa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hal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berikut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Posisi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duduk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nyaman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fleksibel</a:t>
            </a:r>
            <a:endParaRPr lang="en-US" sz="24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Tersedianya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penyangga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atau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sandaran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memadahi</a:t>
            </a:r>
            <a:endParaRPr lang="en-US" sz="24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Meja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sesuai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untuk</a:t>
            </a:r>
            <a:r>
              <a:rPr lang="en-US" sz="2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dijangkau</a:t>
            </a:r>
            <a:endParaRPr lang="en-US" sz="24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2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4374" y="16855"/>
            <a:ext cx="102076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Desain</a:t>
            </a:r>
            <a:r>
              <a:rPr lang="en-US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Stasiun</a:t>
            </a:r>
            <a:r>
              <a:rPr lang="en-US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Kerja</a:t>
            </a:r>
            <a:r>
              <a:rPr lang="en-US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(Workstation) yang </a:t>
            </a:r>
            <a:r>
              <a:rPr lang="en-US" sz="32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Ergonomi</a:t>
            </a:r>
            <a:endParaRPr 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45" y="784199"/>
            <a:ext cx="4533900" cy="513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Image result for ergonom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91" y="843630"/>
            <a:ext cx="4974609" cy="502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68" y="-8863"/>
            <a:ext cx="7175351" cy="1608008"/>
          </a:xfrm>
        </p:spPr>
        <p:txBody>
          <a:bodyPr>
            <a:noAutofit/>
          </a:bodyPr>
          <a:lstStyle/>
          <a:p>
            <a:pPr algn="l"/>
            <a:r>
              <a:rPr lang="id-ID" sz="4400" b="1" dirty="0" smtClean="0"/>
              <a:t>PRINSIP</a:t>
            </a:r>
            <a:br>
              <a:rPr lang="id-ID" sz="4400" b="1" dirty="0" smtClean="0"/>
            </a:br>
            <a:r>
              <a:rPr lang="id-ID" sz="4400" b="1" dirty="0" smtClean="0"/>
              <a:t>FISKAL</a:t>
            </a:r>
            <a:endParaRPr lang="en-US" sz="4400" b="1" dirty="0"/>
          </a:p>
        </p:txBody>
      </p:sp>
      <p:sp>
        <p:nvSpPr>
          <p:cNvPr id="4" name="AutoShape 2" descr="Image result for satisfied work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2286000" y="2895600"/>
            <a:ext cx="5105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482206608"/>
              </p:ext>
            </p:extLst>
          </p:nvPr>
        </p:nvGraphicFramePr>
        <p:xfrm>
          <a:off x="4556712" y="0"/>
          <a:ext cx="896550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ubtitle 4"/>
          <p:cNvSpPr txBox="1">
            <a:spLocks/>
          </p:cNvSpPr>
          <p:nvPr/>
        </p:nvSpPr>
        <p:spPr>
          <a:xfrm>
            <a:off x="7924800" y="22479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43" y="1523835"/>
            <a:ext cx="2898775" cy="160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36" y="3352799"/>
            <a:ext cx="141417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92" y="3307521"/>
            <a:ext cx="144327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23" y="3307521"/>
            <a:ext cx="136472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2147</TotalTime>
  <Words>968</Words>
  <Application>Microsoft Office PowerPoint</Application>
  <PresentationFormat>Widescreen</PresentationFormat>
  <Paragraphs>303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Georgia</vt:lpstr>
      <vt:lpstr>Parallax</vt:lpstr>
      <vt:lpstr>Interaksi Manusia dan Komputer</vt:lpstr>
      <vt:lpstr>Definisi Ergonomi</vt:lpstr>
      <vt:lpstr>Keuntungan Penerapan Ergonomi</vt:lpstr>
      <vt:lpstr>Lingkungan Fisik</vt:lpstr>
      <vt:lpstr>Aspek-aspek dasar pada kegunaan Stasiun Kerja (Workstation)</vt:lpstr>
      <vt:lpstr>Aspek Ergonomi dari Stasiun Kerja (Workstation)</vt:lpstr>
      <vt:lpstr>PowerPoint Presentation</vt:lpstr>
      <vt:lpstr>PowerPoint Presentation</vt:lpstr>
      <vt:lpstr>PRINSIP FISKAL</vt:lpstr>
      <vt:lpstr>Perancangan Pencahayaan</vt:lpstr>
      <vt:lpstr>SUMBER CAHAYA</vt:lpstr>
      <vt:lpstr>Faktor-faktor yang harus Diperhatikan dalam Pencahayaan</vt:lpstr>
      <vt:lpstr>SUHU DAN KUALITAS UDARA</vt:lpstr>
      <vt:lpstr>GANGGUAN SUARA</vt:lpstr>
      <vt:lpstr>PRINSIP KOGNITIF </vt:lpstr>
      <vt:lpstr> Ergonomi pada  Tipe dan Kebiasaan Kinerja</vt:lpstr>
      <vt:lpstr>KONDISI KESEHATAN YANG BERPENGARUH PADA WORKSTATION</vt:lpstr>
      <vt:lpstr>Ergonomi Antarmuka</vt:lpstr>
      <vt:lpstr>Consistency</vt:lpstr>
      <vt:lpstr>PowerPoint Presentation</vt:lpstr>
      <vt:lpstr>Cognitive Directness</vt:lpstr>
      <vt:lpstr>Human Memory Limitation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Interaksi Manusia dan Komputer</dc:title>
  <dc:creator>hacknoname</dc:creator>
  <cp:lastModifiedBy>hacknoname</cp:lastModifiedBy>
  <cp:revision>73</cp:revision>
  <dcterms:created xsi:type="dcterms:W3CDTF">2019-08-18T12:01:11Z</dcterms:created>
  <dcterms:modified xsi:type="dcterms:W3CDTF">2019-10-13T11:47:44Z</dcterms:modified>
</cp:coreProperties>
</file>