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Fira Sans Extra Condensed Medium"/>
      <p:regular r:id="rId11"/>
      <p:bold r:id="rId12"/>
      <p:italic r:id="rId13"/>
      <p:boldItalic r:id="rId14"/>
    </p:embeddedFont>
    <p:embeddedFont>
      <p:font typeface="Squada One"/>
      <p:regular r:id="rId15"/>
    </p:embeddedFont>
    <p:embeddedFont>
      <p:font typeface="Barlow Semi Condensed"/>
      <p:regular r:id="rId16"/>
      <p:bold r:id="rId17"/>
      <p:italic r:id="rId18"/>
      <p:boldItalic r:id="rId19"/>
    </p:embeddedFont>
    <p:embeddedFont>
      <p:font typeface="Roboto Slab Regular"/>
      <p:regular r:id="rId20"/>
      <p:bold r:id="rId21"/>
    </p:embeddedFont>
    <p:embeddedFont>
      <p:font typeface="Saira ExtraCondensed SemiBold"/>
      <p:regular r:id="rId22"/>
      <p:bold r:id="rId23"/>
    </p:embeddedFont>
    <p:embeddedFont>
      <p:font typeface="Saira ExtraCondensed Medium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Regular-regular.fntdata"/><Relationship Id="rId22" Type="http://schemas.openxmlformats.org/officeDocument/2006/relationships/font" Target="fonts/SairaExtraCondensedSemiBold-regular.fntdata"/><Relationship Id="rId21" Type="http://schemas.openxmlformats.org/officeDocument/2006/relationships/font" Target="fonts/RobotoSlabRegular-bold.fntdata"/><Relationship Id="rId24" Type="http://schemas.openxmlformats.org/officeDocument/2006/relationships/font" Target="fonts/SairaExtraCondensedMedium-regular.fntdata"/><Relationship Id="rId23" Type="http://schemas.openxmlformats.org/officeDocument/2006/relationships/font" Target="fonts/SairaExtraCondensed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aira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FiraSansExtraCondensedMedium-regular.fntdata"/><Relationship Id="rId10" Type="http://schemas.openxmlformats.org/officeDocument/2006/relationships/slide" Target="slides/slide5.xml"/><Relationship Id="rId13" Type="http://schemas.openxmlformats.org/officeDocument/2006/relationships/font" Target="fonts/FiraSansExtraCondensedMedium-italic.fntdata"/><Relationship Id="rId12" Type="http://schemas.openxmlformats.org/officeDocument/2006/relationships/font" Target="fonts/FiraSansExtraCondensedMedium-bold.fntdata"/><Relationship Id="rId15" Type="http://schemas.openxmlformats.org/officeDocument/2006/relationships/font" Target="fonts/SquadaOne-regular.fntdata"/><Relationship Id="rId14" Type="http://schemas.openxmlformats.org/officeDocument/2006/relationships/font" Target="fonts/FiraSansExtraCondensedMedium-boldItalic.fntdata"/><Relationship Id="rId17" Type="http://schemas.openxmlformats.org/officeDocument/2006/relationships/font" Target="fonts/BarlowSemiCondensed-bold.fntdata"/><Relationship Id="rId16" Type="http://schemas.openxmlformats.org/officeDocument/2006/relationships/font" Target="fonts/BarlowSemiCondensed-regular.fntdata"/><Relationship Id="rId19" Type="http://schemas.openxmlformats.org/officeDocument/2006/relationships/font" Target="fonts/BarlowSemiCondensed-boldItalic.fntdata"/><Relationship Id="rId18" Type="http://schemas.openxmlformats.org/officeDocument/2006/relationships/font" Target="fonts/BarlowSemiCondense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40b6adc3_2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40b6adc3_2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40b6adc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40b6adc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d0e54301_1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d0e54301_1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40b6adc3_2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40b6adc3_2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TLE OPENING" type="title">
  <p:cSld name="TITLE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 flipH="1">
            <a:off x="1144850" y="2646075"/>
            <a:ext cx="3394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 flipH="1">
            <a:off x="1144700" y="3316575"/>
            <a:ext cx="19344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1257850" y="3246250"/>
            <a:ext cx="464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CUSTOM_6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0" y="560550"/>
            <a:ext cx="9144000" cy="4022400"/>
          </a:xfrm>
          <a:prstGeom prst="rect">
            <a:avLst/>
          </a:prstGeom>
          <a:gradFill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type="ctrTitle"/>
          </p:nvPr>
        </p:nvSpPr>
        <p:spPr>
          <a:xfrm>
            <a:off x="477026" y="18626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8" name="Google Shape;78;p11"/>
          <p:cNvCxnSpPr/>
          <p:nvPr/>
        </p:nvCxnSpPr>
        <p:spPr>
          <a:xfrm>
            <a:off x="0" y="2730450"/>
            <a:ext cx="4576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1"/>
          <p:cNvSpPr txBox="1"/>
          <p:nvPr>
            <p:ph idx="1" type="subTitle"/>
          </p:nvPr>
        </p:nvSpPr>
        <p:spPr>
          <a:xfrm flipH="1">
            <a:off x="4576500" y="28066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2" type="subTitle"/>
          </p:nvPr>
        </p:nvSpPr>
        <p:spPr>
          <a:xfrm flipH="1">
            <a:off x="4576500" y="31480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3" type="subTitle"/>
          </p:nvPr>
        </p:nvSpPr>
        <p:spPr>
          <a:xfrm flipH="1">
            <a:off x="4576500" y="34894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4" type="subTitle"/>
          </p:nvPr>
        </p:nvSpPr>
        <p:spPr>
          <a:xfrm flipH="1">
            <a:off x="4576500" y="38308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2">
  <p:cSld name="CUSTOM_6_1_2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0" y="560550"/>
            <a:ext cx="9144000" cy="4022400"/>
          </a:xfrm>
          <a:prstGeom prst="rect">
            <a:avLst/>
          </a:prstGeom>
          <a:gradFill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 txBox="1"/>
          <p:nvPr>
            <p:ph type="ctrTitle"/>
          </p:nvPr>
        </p:nvSpPr>
        <p:spPr>
          <a:xfrm flipH="1">
            <a:off x="4457674" y="18626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86" name="Google Shape;86;p12"/>
          <p:cNvCxnSpPr/>
          <p:nvPr/>
        </p:nvCxnSpPr>
        <p:spPr>
          <a:xfrm rot="10800000">
            <a:off x="4567500" y="2730450"/>
            <a:ext cx="4576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2"/>
          <p:cNvSpPr txBox="1"/>
          <p:nvPr>
            <p:ph idx="1" type="subTitle"/>
          </p:nvPr>
        </p:nvSpPr>
        <p:spPr>
          <a:xfrm>
            <a:off x="2327475" y="2806650"/>
            <a:ext cx="2892000" cy="16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6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2788350" y="3170250"/>
            <a:ext cx="3567300" cy="3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 flipH="1">
            <a:off x="2064750" y="1973250"/>
            <a:ext cx="5014500" cy="11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91" name="Google Shape;91;p13"/>
          <p:cNvCxnSpPr/>
          <p:nvPr/>
        </p:nvCxnSpPr>
        <p:spPr>
          <a:xfrm>
            <a:off x="-6925" y="981700"/>
            <a:ext cx="7016700" cy="2834400"/>
          </a:xfrm>
          <a:prstGeom prst="bentConnector3">
            <a:avLst>
              <a:gd fmla="val 12316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 rot="10800000">
            <a:off x="2204950" y="1597150"/>
            <a:ext cx="6962100" cy="2585400"/>
          </a:xfrm>
          <a:prstGeom prst="bentConnector3">
            <a:avLst>
              <a:gd fmla="val 11419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>
            <a:endCxn id="89" idx="1"/>
          </p:cNvCxnSpPr>
          <p:nvPr/>
        </p:nvCxnSpPr>
        <p:spPr>
          <a:xfrm rot="-5400000">
            <a:off x="1162200" y="3586500"/>
            <a:ext cx="1888200" cy="13641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>
            <a:endCxn id="89" idx="3"/>
          </p:cNvCxnSpPr>
          <p:nvPr/>
        </p:nvCxnSpPr>
        <p:spPr>
          <a:xfrm flipH="1" rot="5400000">
            <a:off x="6084450" y="3595650"/>
            <a:ext cx="1881300" cy="13389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BOXES">
  <p:cSld name="CUSTOM_6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97" name="Google Shape;97;p14"/>
          <p:cNvCxnSpPr>
            <a:stCxn id="96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4"/>
          <p:cNvSpPr/>
          <p:nvPr/>
        </p:nvSpPr>
        <p:spPr>
          <a:xfrm>
            <a:off x="1780400" y="1322325"/>
            <a:ext cx="1988100" cy="2065200"/>
          </a:xfrm>
          <a:prstGeom prst="rect">
            <a:avLst/>
          </a:prstGeom>
          <a:solidFill>
            <a:srgbClr val="494ECE">
              <a:alpha val="51540"/>
            </a:srgbClr>
          </a:solidFill>
          <a:ln cap="flat" cmpd="sng" w="28575">
            <a:solidFill>
              <a:srgbClr val="7337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99" name="Google Shape;99;p14"/>
          <p:cNvSpPr txBox="1"/>
          <p:nvPr>
            <p:ph idx="2" type="ctrTitle"/>
          </p:nvPr>
        </p:nvSpPr>
        <p:spPr>
          <a:xfrm>
            <a:off x="2210934" y="2280150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2084700" y="2452668"/>
            <a:ext cx="13797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14"/>
          <p:cNvSpPr/>
          <p:nvPr/>
        </p:nvSpPr>
        <p:spPr>
          <a:xfrm>
            <a:off x="3577850" y="2456125"/>
            <a:ext cx="1988100" cy="2065200"/>
          </a:xfrm>
          <a:prstGeom prst="rect">
            <a:avLst/>
          </a:prstGeom>
          <a:solidFill>
            <a:srgbClr val="00FFFF">
              <a:alpha val="45380"/>
            </a:srgbClr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02" name="Google Shape;102;p14"/>
          <p:cNvSpPr txBox="1"/>
          <p:nvPr>
            <p:ph idx="3" type="ctrTitle"/>
          </p:nvPr>
        </p:nvSpPr>
        <p:spPr>
          <a:xfrm>
            <a:off x="4008384" y="3413950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4" type="subTitle"/>
          </p:nvPr>
        </p:nvSpPr>
        <p:spPr>
          <a:xfrm>
            <a:off x="3882150" y="3586468"/>
            <a:ext cx="13797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14"/>
          <p:cNvSpPr/>
          <p:nvPr/>
        </p:nvSpPr>
        <p:spPr>
          <a:xfrm>
            <a:off x="5375500" y="1322325"/>
            <a:ext cx="1988100" cy="2065200"/>
          </a:xfrm>
          <a:prstGeom prst="rect">
            <a:avLst/>
          </a:prstGeom>
          <a:solidFill>
            <a:srgbClr val="10D6B6">
              <a:alpha val="70590"/>
            </a:srgbClr>
          </a:solidFill>
          <a:ln cap="flat" cmpd="sng" w="28575">
            <a:solidFill>
              <a:srgbClr val="11E4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05" name="Google Shape;105;p14"/>
          <p:cNvSpPr txBox="1"/>
          <p:nvPr>
            <p:ph idx="5" type="ctrTitle"/>
          </p:nvPr>
        </p:nvSpPr>
        <p:spPr>
          <a:xfrm>
            <a:off x="5806034" y="2280150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6" type="subTitle"/>
          </p:nvPr>
        </p:nvSpPr>
        <p:spPr>
          <a:xfrm>
            <a:off x="5679800" y="2452668"/>
            <a:ext cx="13797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CUSTOM_6_1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09" name="Google Shape;109;p15"/>
          <p:cNvCxnSpPr>
            <a:stCxn id="108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5"/>
          <p:cNvSpPr/>
          <p:nvPr/>
        </p:nvSpPr>
        <p:spPr>
          <a:xfrm>
            <a:off x="815350" y="2853050"/>
            <a:ext cx="3594900" cy="1130100"/>
          </a:xfrm>
          <a:prstGeom prst="rect">
            <a:avLst/>
          </a:prstGeom>
          <a:solidFill>
            <a:srgbClr val="494ECE">
              <a:alpha val="51540"/>
            </a:srgbClr>
          </a:solidFill>
          <a:ln cap="flat" cmpd="sng" w="28575">
            <a:solidFill>
              <a:srgbClr val="7337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878200" y="1616125"/>
            <a:ext cx="5387400" cy="1384200"/>
          </a:xfrm>
          <a:prstGeom prst="rect">
            <a:avLst/>
          </a:prstGeom>
          <a:solidFill>
            <a:srgbClr val="00FFFF">
              <a:alpha val="45380"/>
            </a:srgbClr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218450" y="3465375"/>
            <a:ext cx="3594900" cy="898200"/>
          </a:xfrm>
          <a:prstGeom prst="rect">
            <a:avLst/>
          </a:prstGeom>
          <a:solidFill>
            <a:srgbClr val="10D6B6">
              <a:alpha val="70590"/>
            </a:srgbClr>
          </a:solidFill>
          <a:ln cap="flat" cmpd="sng" w="28575">
            <a:solidFill>
              <a:srgbClr val="11E4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13" name="Google Shape;113;p15"/>
          <p:cNvSpPr txBox="1"/>
          <p:nvPr>
            <p:ph hasCustomPrompt="1" idx="2" type="title"/>
          </p:nvPr>
        </p:nvSpPr>
        <p:spPr>
          <a:xfrm>
            <a:off x="2637350" y="1882375"/>
            <a:ext cx="3869400" cy="85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5"/>
          <p:cNvSpPr txBox="1"/>
          <p:nvPr>
            <p:ph hasCustomPrompt="1" idx="3" type="title"/>
          </p:nvPr>
        </p:nvSpPr>
        <p:spPr>
          <a:xfrm>
            <a:off x="967476" y="3129125"/>
            <a:ext cx="329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5"/>
          <p:cNvSpPr txBox="1"/>
          <p:nvPr>
            <p:ph hasCustomPrompt="1" idx="4" type="title"/>
          </p:nvPr>
        </p:nvSpPr>
        <p:spPr>
          <a:xfrm>
            <a:off x="4414951" y="3629950"/>
            <a:ext cx="32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 type="titleOnly">
  <p:cSld name="TITLE_ONLY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165500" y="1838375"/>
            <a:ext cx="3343800" cy="26841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641650" y="1838375"/>
            <a:ext cx="3343800" cy="26841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552731" y="3050500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subTitle"/>
          </p:nvPr>
        </p:nvSpPr>
        <p:spPr>
          <a:xfrm>
            <a:off x="4794050" y="3050500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1552731" y="2457900"/>
            <a:ext cx="2797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3" type="ctrTitle"/>
          </p:nvPr>
        </p:nvSpPr>
        <p:spPr>
          <a:xfrm>
            <a:off x="4794050" y="2457900"/>
            <a:ext cx="2797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4" type="ctrTitle"/>
          </p:nvPr>
        </p:nvSpPr>
        <p:spPr>
          <a:xfrm>
            <a:off x="1000125" y="134800"/>
            <a:ext cx="71439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5" name="Google Shape;25;p3"/>
          <p:cNvCxnSpPr>
            <a:stCxn id="24" idx="2"/>
          </p:cNvCxnSpPr>
          <p:nvPr/>
        </p:nvCxnSpPr>
        <p:spPr>
          <a:xfrm>
            <a:off x="4572075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">
  <p:cSld name="CUSTOM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2825950" y="15759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3034050" y="20373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hasCustomPrompt="1" idx="2" type="title"/>
          </p:nvPr>
        </p:nvSpPr>
        <p:spPr>
          <a:xfrm>
            <a:off x="3110412" y="1059178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4"/>
          <p:cNvSpPr txBox="1"/>
          <p:nvPr>
            <p:ph idx="3" type="ctrTitle"/>
          </p:nvPr>
        </p:nvSpPr>
        <p:spPr>
          <a:xfrm>
            <a:off x="2826162" y="32550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4" type="subTitle"/>
          </p:nvPr>
        </p:nvSpPr>
        <p:spPr>
          <a:xfrm>
            <a:off x="2998950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hasCustomPrompt="1" idx="5" type="title"/>
          </p:nvPr>
        </p:nvSpPr>
        <p:spPr>
          <a:xfrm>
            <a:off x="3110412" y="2738280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/>
          <p:nvPr>
            <p:ph idx="6" type="ctrTitle"/>
          </p:nvPr>
        </p:nvSpPr>
        <p:spPr>
          <a:xfrm>
            <a:off x="4975625" y="15759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7" type="subTitle"/>
          </p:nvPr>
        </p:nvSpPr>
        <p:spPr>
          <a:xfrm>
            <a:off x="5183500" y="20373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hasCustomPrompt="1" idx="8" type="title"/>
          </p:nvPr>
        </p:nvSpPr>
        <p:spPr>
          <a:xfrm>
            <a:off x="5259862" y="1059178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4"/>
          <p:cNvSpPr txBox="1"/>
          <p:nvPr>
            <p:ph idx="9" type="ctrTitle"/>
          </p:nvPr>
        </p:nvSpPr>
        <p:spPr>
          <a:xfrm>
            <a:off x="4975587" y="32550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3" type="subTitle"/>
          </p:nvPr>
        </p:nvSpPr>
        <p:spPr>
          <a:xfrm>
            <a:off x="5148400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hasCustomPrompt="1" idx="14" type="title"/>
          </p:nvPr>
        </p:nvSpPr>
        <p:spPr>
          <a:xfrm>
            <a:off x="5259862" y="2738280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4"/>
          <p:cNvSpPr txBox="1"/>
          <p:nvPr>
            <p:ph idx="15" type="ctrTitle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0" name="Google Shape;40;p4"/>
          <p:cNvCxnSpPr/>
          <p:nvPr/>
        </p:nvCxnSpPr>
        <p:spPr>
          <a:xfrm>
            <a:off x="8541292" y="-14700"/>
            <a:ext cx="0" cy="366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4"/>
          <p:cNvSpPr txBox="1"/>
          <p:nvPr>
            <p:ph idx="16" type="ctrTitle"/>
          </p:nvPr>
        </p:nvSpPr>
        <p:spPr>
          <a:xfrm>
            <a:off x="606175" y="1575950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7" type="subTitle"/>
          </p:nvPr>
        </p:nvSpPr>
        <p:spPr>
          <a:xfrm>
            <a:off x="849375" y="20373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hasCustomPrompt="1" idx="18" type="title"/>
          </p:nvPr>
        </p:nvSpPr>
        <p:spPr>
          <a:xfrm>
            <a:off x="925737" y="1059178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/>
          <p:nvPr>
            <p:ph idx="19" type="ctrTitle"/>
          </p:nvPr>
        </p:nvSpPr>
        <p:spPr>
          <a:xfrm>
            <a:off x="641487" y="32550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20" type="subTitle"/>
          </p:nvPr>
        </p:nvSpPr>
        <p:spPr>
          <a:xfrm>
            <a:off x="814275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hasCustomPrompt="1" idx="21" type="title"/>
          </p:nvPr>
        </p:nvSpPr>
        <p:spPr>
          <a:xfrm>
            <a:off x="925737" y="2738280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47" name="Google Shape;47;p4"/>
          <p:cNvCxnSpPr/>
          <p:nvPr/>
        </p:nvCxnSpPr>
        <p:spPr>
          <a:xfrm>
            <a:off x="1089475" y="1712986"/>
            <a:ext cx="5795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4"/>
          <p:cNvCxnSpPr/>
          <p:nvPr/>
        </p:nvCxnSpPr>
        <p:spPr>
          <a:xfrm>
            <a:off x="1089475" y="3390061"/>
            <a:ext cx="5795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1">
  <p:cSld name="CUSTOM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hasCustomPrompt="1" type="title"/>
          </p:nvPr>
        </p:nvSpPr>
        <p:spPr>
          <a:xfrm>
            <a:off x="374450" y="1858700"/>
            <a:ext cx="1444800" cy="161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5"/>
          <p:cNvSpPr txBox="1"/>
          <p:nvPr>
            <p:ph idx="2" type="ctrTitle"/>
          </p:nvPr>
        </p:nvSpPr>
        <p:spPr>
          <a:xfrm>
            <a:off x="1868249" y="254004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1868250" y="318076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53" name="Google Shape;53;p5"/>
          <p:cNvCxnSpPr/>
          <p:nvPr/>
        </p:nvCxnSpPr>
        <p:spPr>
          <a:xfrm>
            <a:off x="0" y="3079800"/>
            <a:ext cx="4020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81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">
  <p:cSld name="CUSTOM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hasCustomPrompt="1" type="title"/>
          </p:nvPr>
        </p:nvSpPr>
        <p:spPr>
          <a:xfrm flipH="1">
            <a:off x="7324862" y="1858700"/>
            <a:ext cx="1444800" cy="161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6"/>
          <p:cNvSpPr txBox="1"/>
          <p:nvPr>
            <p:ph idx="2" type="ctrTitle"/>
          </p:nvPr>
        </p:nvSpPr>
        <p:spPr>
          <a:xfrm flipH="1">
            <a:off x="3981563" y="254004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" type="subTitle"/>
          </p:nvPr>
        </p:nvSpPr>
        <p:spPr>
          <a:xfrm flipH="1">
            <a:off x="5369350" y="3180784"/>
            <a:ext cx="19065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58" name="Google Shape;58;p6"/>
          <p:cNvCxnSpPr/>
          <p:nvPr/>
        </p:nvCxnSpPr>
        <p:spPr>
          <a:xfrm rot="10800000">
            <a:off x="5123712" y="3079800"/>
            <a:ext cx="4020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81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4">
  <p:cSld name="CUSTOM_1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hasCustomPrompt="1" type="title"/>
          </p:nvPr>
        </p:nvSpPr>
        <p:spPr>
          <a:xfrm flipH="1">
            <a:off x="7477262" y="1858700"/>
            <a:ext cx="1444800" cy="161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7"/>
          <p:cNvSpPr txBox="1"/>
          <p:nvPr>
            <p:ph idx="2" type="ctrTitle"/>
          </p:nvPr>
        </p:nvSpPr>
        <p:spPr>
          <a:xfrm flipH="1">
            <a:off x="3829163" y="254004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 flipH="1">
            <a:off x="5216975" y="2952184"/>
            <a:ext cx="19065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7324850" y="-7600"/>
            <a:ext cx="0" cy="515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81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6">
  <p:cSld name="CUSTOM_1_1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hasCustomPrompt="1" type="title"/>
          </p:nvPr>
        </p:nvSpPr>
        <p:spPr>
          <a:xfrm>
            <a:off x="303938" y="1858700"/>
            <a:ext cx="1444800" cy="161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8"/>
          <p:cNvSpPr txBox="1"/>
          <p:nvPr>
            <p:ph idx="2" type="ctrTitle"/>
          </p:nvPr>
        </p:nvSpPr>
        <p:spPr>
          <a:xfrm>
            <a:off x="2102537" y="254004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" type="subTitle"/>
          </p:nvPr>
        </p:nvSpPr>
        <p:spPr>
          <a:xfrm>
            <a:off x="2109125" y="2952184"/>
            <a:ext cx="19065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68" name="Google Shape;68;p8"/>
          <p:cNvCxnSpPr/>
          <p:nvPr/>
        </p:nvCxnSpPr>
        <p:spPr>
          <a:xfrm>
            <a:off x="1901150" y="-7600"/>
            <a:ext cx="0" cy="515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81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CUSTOM_6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1" name="Google Shape;71;p9"/>
          <p:cNvCxnSpPr>
            <a:stCxn id="70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3">
  <p:cSld name="CUSTOM_6_2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4" name="Google Shape;74;p10"/>
          <p:cNvCxnSpPr/>
          <p:nvPr/>
        </p:nvCxnSpPr>
        <p:spPr>
          <a:xfrm>
            <a:off x="-32325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ExtraCondensed SemiBold"/>
              <a:buNone/>
              <a:defRPr sz="2800">
                <a:solidFill>
                  <a:srgbClr val="434343"/>
                </a:solidFill>
                <a:latin typeface="Saira ExtraCondensed SemiBold"/>
                <a:ea typeface="Saira ExtraCondensed SemiBold"/>
                <a:cs typeface="Saira ExtraCondensed SemiBold"/>
                <a:sym typeface="Saira Extra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inkedin.com/in/rahulsunil2/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github.com/rahulsunil2" TargetMode="External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 flipH="1">
            <a:off x="1144800" y="4285650"/>
            <a:ext cx="19344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IEEE Coders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Blockchain</a:t>
            </a:r>
            <a:endParaRPr/>
          </a:p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 flipH="1">
            <a:off x="1144800" y="2646075"/>
            <a:ext cx="30183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FOOD DELIVERY SYSTEM</a:t>
            </a:r>
            <a:endParaRPr>
              <a:latin typeface="Saira ExtraCondensed SemiBold"/>
              <a:ea typeface="Saira ExtraCondensed SemiBold"/>
              <a:cs typeface="Saira ExtraCondensed SemiBold"/>
              <a:sym typeface="Saira ExtraCondensed SemiBold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75" y="335075"/>
            <a:ext cx="4300148" cy="423104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>
            <p:ph idx="4294967295" type="subTitle"/>
          </p:nvPr>
        </p:nvSpPr>
        <p:spPr>
          <a:xfrm>
            <a:off x="1230500" y="331656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Safety. Quality. Reliability.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ctrTitle"/>
          </p:nvPr>
        </p:nvSpPr>
        <p:spPr>
          <a:xfrm flipH="1">
            <a:off x="4457674" y="18626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IDEA</a:t>
            </a:r>
            <a:endParaRPr/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2025000" y="2806650"/>
            <a:ext cx="3194400" cy="16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food warehousing and delivery system to provide quality food which the users can rely on.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blockchain which will contain information about every food item stored and delivered by a warehouse. As the food is brought to the warehouse an entry is made to the blockchain with information related to its shelf life, quality, the date of procurement,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ctrTitle"/>
          </p:nvPr>
        </p:nvSpPr>
        <p:spPr>
          <a:xfrm>
            <a:off x="198775" y="965250"/>
            <a:ext cx="4487700" cy="17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BLOCKCHAIN STORES THE DATA </a:t>
            </a:r>
            <a:endParaRPr/>
          </a:p>
        </p:txBody>
      </p:sp>
      <p:sp>
        <p:nvSpPr>
          <p:cNvPr id="135" name="Google Shape;135;p18"/>
          <p:cNvSpPr txBox="1"/>
          <p:nvPr>
            <p:ph idx="2" type="subTitle"/>
          </p:nvPr>
        </p:nvSpPr>
        <p:spPr>
          <a:xfrm flipH="1">
            <a:off x="4576500" y="31480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Each batch is made into a transaction with it’s details.</a:t>
            </a:r>
            <a:endParaRPr/>
          </a:p>
        </p:txBody>
      </p:sp>
      <p:sp>
        <p:nvSpPr>
          <p:cNvPr id="136" name="Google Shape;136;p18"/>
          <p:cNvSpPr txBox="1"/>
          <p:nvPr>
            <p:ph idx="3" type="subTitle"/>
          </p:nvPr>
        </p:nvSpPr>
        <p:spPr>
          <a:xfrm flipH="1">
            <a:off x="4576500" y="34894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Transactions of each day is made into a block for uploading to the chain.</a:t>
            </a:r>
            <a:endParaRPr/>
          </a:p>
        </p:txBody>
      </p:sp>
      <p:sp>
        <p:nvSpPr>
          <p:cNvPr id="137" name="Google Shape;137;p18"/>
          <p:cNvSpPr txBox="1"/>
          <p:nvPr>
            <p:ph idx="4" type="subTitle"/>
          </p:nvPr>
        </p:nvSpPr>
        <p:spPr>
          <a:xfrm flipH="1">
            <a:off x="4576500" y="38308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users will be able to retrieve the data using the batch id of the product they purchased.</a:t>
            </a:r>
            <a:endParaRPr/>
          </a:p>
        </p:txBody>
      </p:sp>
      <p:sp>
        <p:nvSpPr>
          <p:cNvPr id="138" name="Google Shape;138;p18"/>
          <p:cNvSpPr txBox="1"/>
          <p:nvPr>
            <p:ph idx="1" type="subTitle"/>
          </p:nvPr>
        </p:nvSpPr>
        <p:spPr>
          <a:xfrm flipH="1">
            <a:off x="4576500" y="28066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Each raw material brought is grouped and assigned an unique batch id.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370825" y="2886100"/>
            <a:ext cx="221351" cy="221055"/>
          </a:xfrm>
          <a:custGeom>
            <a:rect b="b" l="l" r="r" t="t"/>
            <a:pathLst>
              <a:path extrusionOk="0" h="11957" w="11973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4370825" y="3225398"/>
            <a:ext cx="221351" cy="221055"/>
          </a:xfrm>
          <a:custGeom>
            <a:rect b="b" l="l" r="r" t="t"/>
            <a:pathLst>
              <a:path extrusionOk="0" h="11957" w="11973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370825" y="3564696"/>
            <a:ext cx="221351" cy="221055"/>
          </a:xfrm>
          <a:custGeom>
            <a:rect b="b" l="l" r="r" t="t"/>
            <a:pathLst>
              <a:path extrusionOk="0" h="11957" w="11973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370825" y="3903994"/>
            <a:ext cx="221351" cy="221055"/>
          </a:xfrm>
          <a:custGeom>
            <a:rect b="b" l="l" r="r" t="t"/>
            <a:pathLst>
              <a:path extrusionOk="0" h="11957" w="11973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2" type="ctrTitle"/>
          </p:nvPr>
        </p:nvSpPr>
        <p:spPr>
          <a:xfrm>
            <a:off x="1868249" y="254004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SCALABILITY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538" y="659713"/>
            <a:ext cx="3875624" cy="39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1868250" y="3180803"/>
            <a:ext cx="190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data can be used to train a ML model to predict it’s demand to maximise the profit and eliminate the wastage of raw materials due to the prolonged storage.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ctrTitle"/>
          </p:nvPr>
        </p:nvSpPr>
        <p:spPr>
          <a:xfrm>
            <a:off x="477026" y="18626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</a:t>
            </a:r>
            <a:endParaRPr/>
          </a:p>
        </p:txBody>
      </p:sp>
      <p:sp>
        <p:nvSpPr>
          <p:cNvPr id="155" name="Google Shape;155;p20"/>
          <p:cNvSpPr txBox="1"/>
          <p:nvPr>
            <p:ph idx="1" type="subTitle"/>
          </p:nvPr>
        </p:nvSpPr>
        <p:spPr>
          <a:xfrm flipH="1">
            <a:off x="1740578" y="2806650"/>
            <a:ext cx="29334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</a:rPr>
              <a:t>I would like to thank IEEE coders week for giving me a solid introduction into blockchain.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56" name="Google Shape;156;p20">
            <a:hlinkClick r:id="rId3"/>
          </p:cNvPr>
          <p:cNvSpPr/>
          <p:nvPr/>
        </p:nvSpPr>
        <p:spPr>
          <a:xfrm>
            <a:off x="4411343" y="4082705"/>
            <a:ext cx="167027" cy="159511"/>
          </a:xfrm>
          <a:custGeom>
            <a:rect b="b" l="l" r="r" t="t"/>
            <a:pathLst>
              <a:path extrusionOk="0" h="37269" w="39025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850" y="1610101"/>
            <a:ext cx="2880101" cy="253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>
            <p:ph type="ctrTitle"/>
          </p:nvPr>
        </p:nvSpPr>
        <p:spPr>
          <a:xfrm>
            <a:off x="1106675" y="3344175"/>
            <a:ext cx="3567300" cy="3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—</a:t>
            </a:r>
            <a:r>
              <a:rPr lang="es" sz="1600"/>
              <a:t>RAHUL SUNIL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3810000" y="4124750"/>
            <a:ext cx="281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60" name="Google Shape;160;p2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4525" y="4054375"/>
            <a:ext cx="216175" cy="2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ometric Gradient Social Media Strate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