
<file path=[Content_Types].xml><?xml version="1.0" encoding="utf-8"?>
<Types xmlns="http://schemas.openxmlformats.org/package/2006/content-types">
  <Default Extension="png" ContentType="image/png"/>
  <Default Extension="jfif" ContentType="image/jpe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8B162-B1AE-4004-B41B-9514883587BB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97191FA7-2390-4DCF-9C83-6FBD65ED790A}" type="pres">
      <dgm:prSet presAssocID="{8C68B162-B1AE-4004-B41B-9514883587BB}" presName="Name0" presStyleCnt="0">
        <dgm:presLayoutVars>
          <dgm:chMax val="7"/>
          <dgm:chPref val="7"/>
          <dgm:dir/>
        </dgm:presLayoutVars>
      </dgm:prSet>
      <dgm:spPr/>
    </dgm:pt>
    <dgm:pt modelId="{55B33BA3-9A37-4498-A7DB-2CBE6A0ED5F7}" type="pres">
      <dgm:prSet presAssocID="{8C68B162-B1AE-4004-B41B-9514883587BB}" presName="Name1" presStyleCnt="0"/>
      <dgm:spPr/>
    </dgm:pt>
  </dgm:ptLst>
  <dgm:cxnLst>
    <dgm:cxn modelId="{901C5C93-70BC-40ED-95CB-7EE837DD1EEF}" type="presOf" srcId="{8C68B162-B1AE-4004-B41B-9514883587BB}" destId="{97191FA7-2390-4DCF-9C83-6FBD65ED790A}" srcOrd="0" destOrd="0" presId="urn:microsoft.com/office/officeart/2008/layout/CircularPictureCallout"/>
    <dgm:cxn modelId="{436F38B4-6B44-425D-8A5F-483E72262460}" type="presParOf" srcId="{97191FA7-2390-4DCF-9C83-6FBD65ED790A}" destId="{55B33BA3-9A37-4498-A7DB-2CBE6A0ED5F7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05E11-AC11-4DF9-B0D6-074E99501CAB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DEE04-FD09-41FF-9132-F5244D8A6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85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009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148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A84A-035E-4EDC-ABDE-C9D80ACA81CD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F3AE-29DA-487E-90FA-32C9E07BE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24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A84A-035E-4EDC-ABDE-C9D80ACA81CD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F3AE-29DA-487E-90FA-32C9E07BE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51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A84A-035E-4EDC-ABDE-C9D80ACA81CD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F3AE-29DA-487E-90FA-32C9E07BE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095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335819" y="967985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335819" y="1538665"/>
            <a:ext cx="2856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438564" y="1344080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64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64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64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64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64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64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64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64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64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8028267" y="2289128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8028267" y="2857569"/>
            <a:ext cx="2961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7042905" y="2669895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64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64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64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64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64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64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64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64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64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8028267" y="3603656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8028267" y="4191999"/>
            <a:ext cx="2856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7042905" y="3999496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64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64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64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64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64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64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64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64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64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964800" y="-72396"/>
            <a:ext cx="10262400" cy="1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32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3200"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3200"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3200"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3200"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3200"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3200"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3200"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32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6335819" y="4920500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6335819" y="5511375"/>
            <a:ext cx="2856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5438564" y="5321843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64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64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64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64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64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64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64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64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64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191387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197963" y="2104233"/>
            <a:ext cx="37960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32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32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32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32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32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32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32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32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32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 flipH="1">
            <a:off x="3204600" y="3193767"/>
            <a:ext cx="5782800" cy="15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365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A84A-035E-4EDC-ABDE-C9D80ACA81CD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F3AE-29DA-487E-90FA-32C9E07BE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41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A84A-035E-4EDC-ABDE-C9D80ACA81CD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F3AE-29DA-487E-90FA-32C9E07BE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52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A84A-035E-4EDC-ABDE-C9D80ACA81CD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F3AE-29DA-487E-90FA-32C9E07BE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06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A84A-035E-4EDC-ABDE-C9D80ACA81CD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F3AE-29DA-487E-90FA-32C9E07BE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62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A84A-035E-4EDC-ABDE-C9D80ACA81CD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F3AE-29DA-487E-90FA-32C9E07BE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87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A84A-035E-4EDC-ABDE-C9D80ACA81CD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F3AE-29DA-487E-90FA-32C9E07BE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15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A84A-035E-4EDC-ABDE-C9D80ACA81CD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F3AE-29DA-487E-90FA-32C9E07BE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16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A84A-035E-4EDC-ABDE-C9D80ACA81CD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F3AE-29DA-487E-90FA-32C9E07BE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66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2A84A-035E-4EDC-ABDE-C9D80ACA81CD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8F3AE-29DA-487E-90FA-32C9E07BE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8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audio" Target="../media/media1.m4a"/><Relationship Id="rId7" Type="http://schemas.openxmlformats.org/officeDocument/2006/relationships/image" Target="../media/image3.jpeg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2.jp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audio" Target="../media/media2.m4a"/><Relationship Id="rId7" Type="http://schemas.openxmlformats.org/officeDocument/2006/relationships/image" Target="../media/image7.jpeg"/><Relationship Id="rId2" Type="http://schemas.microsoft.com/office/2007/relationships/media" Target="../media/media2.m4a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11" Type="http://schemas.openxmlformats.org/officeDocument/2006/relationships/image" Target="../media/image5.png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10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image" Target="../media/image14.jfif"/><Relationship Id="rId3" Type="http://schemas.openxmlformats.org/officeDocument/2006/relationships/audio" Target="../media/media3.m4a"/><Relationship Id="rId7" Type="http://schemas.openxmlformats.org/officeDocument/2006/relationships/image" Target="../media/image13.png"/><Relationship Id="rId12" Type="http://schemas.microsoft.com/office/2007/relationships/diagramDrawing" Target="../diagrams/drawing1.xml"/><Relationship Id="rId17" Type="http://schemas.openxmlformats.org/officeDocument/2006/relationships/image" Target="../media/image5.png"/><Relationship Id="rId2" Type="http://schemas.microsoft.com/office/2007/relationships/media" Target="../media/media3.m4a"/><Relationship Id="rId16" Type="http://schemas.openxmlformats.org/officeDocument/2006/relationships/image" Target="../media/image17.png"/><Relationship Id="rId1" Type="http://schemas.openxmlformats.org/officeDocument/2006/relationships/tags" Target="../tags/tag3.xml"/><Relationship Id="rId6" Type="http://schemas.openxmlformats.org/officeDocument/2006/relationships/image" Target="../media/image12.jpg"/><Relationship Id="rId11" Type="http://schemas.openxmlformats.org/officeDocument/2006/relationships/diagramColors" Target="../diagrams/colors1.xml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10" Type="http://schemas.openxmlformats.org/officeDocument/2006/relationships/diagramQuickStyle" Target="../diagrams/quickStyle1.xml"/><Relationship Id="rId4" Type="http://schemas.openxmlformats.org/officeDocument/2006/relationships/slideLayout" Target="../slideLayouts/slideLayout13.xml"/><Relationship Id="rId9" Type="http://schemas.openxmlformats.org/officeDocument/2006/relationships/diagramLayout" Target="../diagrams/layout1.xml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4"/>
          <p:cNvSpPr txBox="1">
            <a:spLocks noGrp="1"/>
          </p:cNvSpPr>
          <p:nvPr>
            <p:ph type="ctrTitle"/>
          </p:nvPr>
        </p:nvSpPr>
        <p:spPr>
          <a:xfrm>
            <a:off x="6637479" y="1247566"/>
            <a:ext cx="3002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  <a:p>
            <a:r>
              <a:rPr lang="es" dirty="0" smtClean="0">
                <a:solidFill>
                  <a:srgbClr val="FF0000"/>
                </a:solidFill>
              </a:rPr>
              <a:t>More optimal arm placement</a:t>
            </a:r>
            <a:endParaRPr dirty="0">
              <a:solidFill>
                <a:srgbClr val="FF0000"/>
              </a:solidFill>
              <a:sym typeface="Teko"/>
            </a:endParaRPr>
          </a:p>
        </p:txBody>
      </p:sp>
      <p:sp>
        <p:nvSpPr>
          <p:cNvPr id="507" name="Google Shape;507;p24"/>
          <p:cNvSpPr txBox="1">
            <a:spLocks noGrp="1"/>
          </p:cNvSpPr>
          <p:nvPr>
            <p:ph type="title" idx="2"/>
          </p:nvPr>
        </p:nvSpPr>
        <p:spPr>
          <a:xfrm>
            <a:off x="5689867" y="1259823"/>
            <a:ext cx="233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s" dirty="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01</a:t>
            </a:r>
            <a:endParaRPr dirty="0">
              <a:solidFill>
                <a:srgbClr val="FF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08" name="Google Shape;508;p24"/>
          <p:cNvSpPr txBox="1">
            <a:spLocks noGrp="1"/>
          </p:cNvSpPr>
          <p:nvPr>
            <p:ph type="ctrTitle" idx="3"/>
          </p:nvPr>
        </p:nvSpPr>
        <p:spPr>
          <a:xfrm>
            <a:off x="8035399" y="2587754"/>
            <a:ext cx="3002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lvl="0" algn="l"/>
            <a:r>
              <a:rPr lang="en-US" dirty="0">
                <a:solidFill>
                  <a:srgbClr val="00A808"/>
                </a:solidFill>
              </a:rPr>
              <a:t>Easy maneuvering</a:t>
            </a:r>
            <a:endParaRPr dirty="0">
              <a:solidFill>
                <a:srgbClr val="00A808"/>
              </a:solidFill>
              <a:sym typeface="Teko"/>
            </a:endParaRPr>
          </a:p>
        </p:txBody>
      </p:sp>
      <p:sp>
        <p:nvSpPr>
          <p:cNvPr id="510" name="Google Shape;510;p24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s" dirty="0">
                <a:solidFill>
                  <a:srgbClr val="00A808"/>
                </a:solidFill>
                <a:latin typeface="Teko"/>
                <a:ea typeface="Teko"/>
                <a:cs typeface="Teko"/>
                <a:sym typeface="Teko"/>
              </a:rPr>
              <a:t>02</a:t>
            </a:r>
            <a:endParaRPr dirty="0">
              <a:solidFill>
                <a:srgbClr val="00A808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11" name="Google Shape;511;p24"/>
          <p:cNvSpPr txBox="1">
            <a:spLocks noGrp="1"/>
          </p:cNvSpPr>
          <p:nvPr>
            <p:ph type="ctrTitle" idx="6"/>
          </p:nvPr>
        </p:nvSpPr>
        <p:spPr>
          <a:xfrm>
            <a:off x="8515867" y="3927942"/>
            <a:ext cx="3002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eko"/>
                <a:ea typeface="Teko"/>
                <a:cs typeface="Teko"/>
                <a:sym typeface="Teko"/>
              </a:rPr>
              <a:t>More  Lift  -&gt; More pay Load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13" name="Google Shape;513;p24"/>
          <p:cNvSpPr txBox="1">
            <a:spLocks noGrp="1"/>
          </p:cNvSpPr>
          <p:nvPr>
            <p:ph type="title" idx="8"/>
          </p:nvPr>
        </p:nvSpPr>
        <p:spPr>
          <a:xfrm>
            <a:off x="7450067" y="4018493"/>
            <a:ext cx="233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s" dirty="0">
                <a:solidFill>
                  <a:schemeClr val="accent5">
                    <a:lumMod val="60000"/>
                    <a:lumOff val="40000"/>
                  </a:schemeClr>
                </a:solidFill>
                <a:latin typeface="Teko"/>
                <a:ea typeface="Teko"/>
                <a:cs typeface="Teko"/>
                <a:sym typeface="Teko"/>
              </a:rPr>
              <a:t>03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04" name="Google Shape;504;p24"/>
          <p:cNvSpPr txBox="1">
            <a:spLocks noGrp="1"/>
          </p:cNvSpPr>
          <p:nvPr>
            <p:ph type="ctrTitle" idx="9"/>
          </p:nvPr>
        </p:nvSpPr>
        <p:spPr>
          <a:xfrm>
            <a:off x="775399" y="-47052"/>
            <a:ext cx="10262400" cy="12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5867" b="1" dirty="0">
                <a:solidFill>
                  <a:srgbClr val="FFFF00"/>
                </a:solidFill>
              </a:rPr>
              <a:t>Hybrid</a:t>
            </a:r>
            <a:r>
              <a:rPr lang="en-US" sz="5867" b="1" dirty="0">
                <a:solidFill>
                  <a:srgbClr val="00B0F0"/>
                </a:solidFill>
              </a:rPr>
              <a:t>-</a:t>
            </a:r>
            <a:r>
              <a:rPr lang="en-US" sz="5867" b="1" dirty="0">
                <a:solidFill>
                  <a:srgbClr val="00A808"/>
                </a:solidFill>
              </a:rPr>
              <a:t>X</a:t>
            </a:r>
            <a:r>
              <a:rPr lang="en-US" sz="5867" b="1" dirty="0">
                <a:solidFill>
                  <a:srgbClr val="FFFF00"/>
                </a:solidFill>
              </a:rPr>
              <a:t> </a:t>
            </a:r>
            <a:r>
              <a:rPr lang="en-US" sz="5867" b="1" dirty="0">
                <a:solidFill>
                  <a:srgbClr val="FF0000"/>
                </a:solidFill>
              </a:rPr>
              <a:t>Frame</a:t>
            </a:r>
            <a:endParaRPr sz="5867" b="1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00" y="898325"/>
            <a:ext cx="2235043" cy="18837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5399" y="2469143"/>
            <a:ext cx="1745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A808"/>
                </a:solidFill>
              </a:rPr>
              <a:t>X-FRAME</a:t>
            </a:r>
            <a:endParaRPr lang="en-IN" sz="2400" dirty="0">
              <a:solidFill>
                <a:srgbClr val="00A808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571658" y="3983924"/>
            <a:ext cx="2100773" cy="21007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246" y="1104877"/>
            <a:ext cx="2329313" cy="16771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62892" y="2382982"/>
            <a:ext cx="150947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>
                <a:solidFill>
                  <a:srgbClr val="FFFF00"/>
                </a:solidFill>
              </a:rPr>
              <a:t>H-FRAME</a:t>
            </a:r>
            <a:endParaRPr lang="en-IN" sz="2133" b="1" dirty="0">
              <a:solidFill>
                <a:srgbClr val="FFFF00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rot="19538116">
            <a:off x="1707732" y="2820489"/>
            <a:ext cx="544885" cy="1201772"/>
          </a:xfrm>
          <a:prstGeom prst="downArrow">
            <a:avLst/>
          </a:prstGeom>
          <a:solidFill>
            <a:srgbClr val="00A808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400"/>
          </a:p>
        </p:txBody>
      </p:sp>
      <p:sp>
        <p:nvSpPr>
          <p:cNvPr id="14" name="Down Arrow 13"/>
          <p:cNvSpPr/>
          <p:nvPr/>
        </p:nvSpPr>
        <p:spPr>
          <a:xfrm rot="2791788">
            <a:off x="2944908" y="2798049"/>
            <a:ext cx="544400" cy="12743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400"/>
          </a:p>
        </p:txBody>
      </p:sp>
      <p:sp>
        <p:nvSpPr>
          <p:cNvPr id="15" name="TextBox 14"/>
          <p:cNvSpPr txBox="1"/>
          <p:nvPr/>
        </p:nvSpPr>
        <p:spPr>
          <a:xfrm>
            <a:off x="1766035" y="6084698"/>
            <a:ext cx="2100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HX FRAME</a:t>
            </a:r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72508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42"/>
    </mc:Choice>
    <mc:Fallback>
      <p:transition spd="slow" advTm="83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8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505" grpId="0"/>
      <p:bldP spid="507" grpId="0"/>
      <p:bldP spid="508" grpId="0"/>
      <p:bldP spid="510" grpId="0"/>
      <p:bldP spid="511" grpId="0"/>
      <p:bldP spid="513" grpId="0"/>
      <p:bldP spid="9" grpId="0"/>
      <p:bldP spid="12" grpId="0"/>
      <p:bldP spid="13" grpId="0" animBg="1"/>
      <p:bldP spid="14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25"/>
          <p:cNvPicPr preferRelativeResize="0"/>
          <p:nvPr/>
        </p:nvPicPr>
        <p:blipFill rotWithShape="1">
          <a:blip r:embed="rId6">
            <a:alphaModFix/>
          </a:blip>
          <a:srcRect t="63908"/>
          <a:stretch/>
        </p:blipFill>
        <p:spPr>
          <a:xfrm>
            <a:off x="3574997" y="4348895"/>
            <a:ext cx="12766003" cy="2591733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25"/>
          <p:cNvSpPr txBox="1">
            <a:spLocks noGrp="1"/>
          </p:cNvSpPr>
          <p:nvPr>
            <p:ph type="title"/>
          </p:nvPr>
        </p:nvSpPr>
        <p:spPr>
          <a:xfrm>
            <a:off x="1854813" y="339443"/>
            <a:ext cx="4393587" cy="150840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5867" dirty="0">
                <a:solidFill>
                  <a:srgbClr val="FF0000"/>
                </a:solidFill>
              </a:rPr>
              <a:t>Dual battery</a:t>
            </a:r>
            <a:endParaRPr sz="5867" dirty="0">
              <a:solidFill>
                <a:srgbClr val="FF0000"/>
              </a:solidFill>
            </a:endParaRPr>
          </a:p>
        </p:txBody>
      </p:sp>
      <p:pic>
        <p:nvPicPr>
          <p:cNvPr id="525" name="Google Shape;525;p25"/>
          <p:cNvPicPr preferRelativeResize="0"/>
          <p:nvPr/>
        </p:nvPicPr>
        <p:blipFill rotWithShape="1">
          <a:blip r:embed="rId6">
            <a:alphaModFix/>
          </a:blip>
          <a:srcRect t="63908"/>
          <a:stretch/>
        </p:blipFill>
        <p:spPr>
          <a:xfrm rot="10800000" flipH="1">
            <a:off x="3213823" y="-358624"/>
            <a:ext cx="12766003" cy="2591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25"/>
          <p:cNvPicPr preferRelativeResize="0"/>
          <p:nvPr/>
        </p:nvPicPr>
        <p:blipFill rotWithShape="1">
          <a:blip r:embed="rId6">
            <a:alphaModFix/>
          </a:blip>
          <a:srcRect t="63908"/>
          <a:stretch/>
        </p:blipFill>
        <p:spPr>
          <a:xfrm>
            <a:off x="3574997" y="4345330"/>
            <a:ext cx="12766003" cy="259173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27" name="Google Shape;527;p25"/>
          <p:cNvPicPr preferRelativeResize="0"/>
          <p:nvPr/>
        </p:nvPicPr>
        <p:blipFill rotWithShape="1">
          <a:blip r:embed="rId6">
            <a:alphaModFix/>
          </a:blip>
          <a:srcRect t="63908"/>
          <a:stretch/>
        </p:blipFill>
        <p:spPr>
          <a:xfrm rot="10800000" flipH="1">
            <a:off x="3213823" y="-358623"/>
            <a:ext cx="12766003" cy="2591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0" t="17489" r="8491" b="-178"/>
          <a:stretch/>
        </p:blipFill>
        <p:spPr>
          <a:xfrm>
            <a:off x="31908" y="4286223"/>
            <a:ext cx="3371851" cy="24913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65"/>
          <a:stretch/>
        </p:blipFill>
        <p:spPr>
          <a:xfrm rot="5400000">
            <a:off x="8386148" y="2274215"/>
            <a:ext cx="3143699" cy="20911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4236" y="1800978"/>
            <a:ext cx="1016088" cy="6217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4674961" y="1873304"/>
            <a:ext cx="1016088" cy="6001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05627" y="1860937"/>
            <a:ext cx="3277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724B1"/>
                </a:solidFill>
              </a:rPr>
              <a:t>Reduces the  weight</a:t>
            </a:r>
            <a:endParaRPr lang="en-IN" sz="2400" dirty="0">
              <a:solidFill>
                <a:srgbClr val="C724B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604795">
            <a:off x="8041615" y="4249670"/>
            <a:ext cx="1016088" cy="6584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7476" y="4300584"/>
            <a:ext cx="1016088" cy="6584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5555072" y="2907550"/>
            <a:ext cx="1016088" cy="6584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66951" y="2990589"/>
            <a:ext cx="1016088" cy="6584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810601" y="3036535"/>
            <a:ext cx="2336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724B1"/>
                </a:solidFill>
              </a:rPr>
              <a:t>Fast charging</a:t>
            </a:r>
            <a:endParaRPr lang="en-IN" sz="2400" dirty="0">
              <a:solidFill>
                <a:srgbClr val="C724B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86718" y="4345329"/>
            <a:ext cx="406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724B1"/>
                </a:solidFill>
              </a:rPr>
              <a:t>Increased current capacity</a:t>
            </a:r>
            <a:endParaRPr lang="en-IN" sz="2400" dirty="0">
              <a:solidFill>
                <a:srgbClr val="C724B1"/>
              </a:solidFill>
            </a:endParaRP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55252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47"/>
    </mc:Choice>
    <mc:Fallback>
      <p:transition spd="slow" advTm="86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8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3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2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2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2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12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29309" y="313300"/>
            <a:ext cx="7120745" cy="63972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57579" cy="68995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342184">
            <a:off x="4758905" y="2805596"/>
            <a:ext cx="7235156" cy="2403745"/>
          </a:xfrm>
          <a:prstGeom prst="rect">
            <a:avLst/>
          </a:prstGeom>
        </p:spPr>
      </p:pic>
      <p:graphicFrame>
        <p:nvGraphicFramePr>
          <p:cNvPr id="14" name="Diagram 13"/>
          <p:cNvGraphicFramePr/>
          <p:nvPr/>
        </p:nvGraphicFramePr>
        <p:xfrm>
          <a:off x="5959763" y="2614375"/>
          <a:ext cx="4364180" cy="1454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728" y="4461164"/>
            <a:ext cx="1606633" cy="159789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7" name="TextBox 16"/>
          <p:cNvSpPr txBox="1"/>
          <p:nvPr/>
        </p:nvSpPr>
        <p:spPr>
          <a:xfrm rot="19182222">
            <a:off x="6598608" y="1900350"/>
            <a:ext cx="3840904" cy="288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>
              <a:solidFill>
                <a:srgbClr val="C724B1"/>
              </a:solidFill>
            </a:endParaRPr>
          </a:p>
          <a:p>
            <a:r>
              <a:rPr lang="en-US" sz="2667" b="1" dirty="0">
                <a:solidFill>
                  <a:srgbClr val="C724B1"/>
                </a:solidFill>
              </a:rPr>
              <a:t>   </a:t>
            </a:r>
          </a:p>
          <a:p>
            <a:r>
              <a:rPr lang="en-US" sz="5333" b="1" dirty="0">
                <a:solidFill>
                  <a:srgbClr val="C724B1"/>
                </a:solidFill>
              </a:rPr>
              <a:t> Reduces    the   drag</a:t>
            </a:r>
            <a:endParaRPr lang="en-IN" sz="5333" b="1" dirty="0">
              <a:solidFill>
                <a:srgbClr val="C724B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77642" y="5319306"/>
            <a:ext cx="1463167" cy="124369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92195" y="4663387"/>
            <a:ext cx="1463167" cy="124369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77642" y="4161347"/>
            <a:ext cx="1463167" cy="12436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85546" y="3385622"/>
            <a:ext cx="1463167" cy="124369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362322">
            <a:off x="10512139" y="2932998"/>
            <a:ext cx="1463167" cy="12436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456542" y="-68184"/>
            <a:ext cx="8118764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867" b="1" dirty="0">
                <a:solidFill>
                  <a:srgbClr val="FF073A"/>
                </a:solidFill>
              </a:rPr>
              <a:t> </a:t>
            </a:r>
            <a:r>
              <a:rPr lang="en-US" sz="5867" b="1" dirty="0" err="1">
                <a:solidFill>
                  <a:srgbClr val="FF073A"/>
                </a:solidFill>
              </a:rPr>
              <a:t>Derminal-denticles</a:t>
            </a:r>
            <a:endParaRPr lang="en-IN" sz="5867" dirty="0">
              <a:solidFill>
                <a:srgbClr val="FF073A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16"/>
          <a:srcRect l="11564" t="17069" r="37677" b="35750"/>
          <a:stretch/>
        </p:blipFill>
        <p:spPr>
          <a:xfrm rot="9769739">
            <a:off x="-229527" y="-429274"/>
            <a:ext cx="3758949" cy="3358851"/>
          </a:xfrm>
          <a:custGeom>
            <a:avLst/>
            <a:gdLst>
              <a:gd name="connsiteX0" fmla="*/ 2309982 w 2819212"/>
              <a:gd name="connsiteY0" fmla="*/ 2519138 h 2519138"/>
              <a:gd name="connsiteX1" fmla="*/ 0 w 2819212"/>
              <a:gd name="connsiteY1" fmla="*/ 1805360 h 2519138"/>
              <a:gd name="connsiteX2" fmla="*/ 0 w 2819212"/>
              <a:gd name="connsiteY2" fmla="*/ 0 h 2519138"/>
              <a:gd name="connsiteX3" fmla="*/ 2819212 w 2819212"/>
              <a:gd name="connsiteY3" fmla="*/ 871130 h 25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9212" h="2519138">
                <a:moveTo>
                  <a:pt x="2309982" y="2519138"/>
                </a:moveTo>
                <a:lnTo>
                  <a:pt x="0" y="1805360"/>
                </a:lnTo>
                <a:lnTo>
                  <a:pt x="0" y="0"/>
                </a:lnTo>
                <a:lnTo>
                  <a:pt x="2819212" y="871130"/>
                </a:lnTo>
                <a:close/>
              </a:path>
            </a:pathLst>
          </a:custGeom>
        </p:spPr>
      </p:pic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22186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59"/>
    </mc:Choice>
    <mc:Fallback>
      <p:transition spd="slow" advTm="92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2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2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.4|1.8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3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5|1.1|2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38</Words>
  <Application>Microsoft Office PowerPoint</Application>
  <PresentationFormat>Widescreen</PresentationFormat>
  <Paragraphs>20</Paragraphs>
  <Slides>3</Slides>
  <Notes>2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Teko</vt:lpstr>
      <vt:lpstr>Teko Medium</vt:lpstr>
      <vt:lpstr>Office Theme</vt:lpstr>
      <vt:lpstr> More optimal arm placement</vt:lpstr>
      <vt:lpstr>Dual battery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optimal arm placement</dc:title>
  <dc:creator>sasi bala</dc:creator>
  <cp:lastModifiedBy>sasi bala</cp:lastModifiedBy>
  <cp:revision>4</cp:revision>
  <dcterms:created xsi:type="dcterms:W3CDTF">2021-05-01T20:22:24Z</dcterms:created>
  <dcterms:modified xsi:type="dcterms:W3CDTF">2021-05-02T03:10:14Z</dcterms:modified>
</cp:coreProperties>
</file>