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7"/>
  </p:notesMasterIdLst>
  <p:sldIdLst>
    <p:sldId id="319" r:id="rId2"/>
    <p:sldId id="320" r:id="rId3"/>
    <p:sldId id="321" r:id="rId4"/>
    <p:sldId id="323" r:id="rId5"/>
    <p:sldId id="32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A129A-8756-4739-ACCC-C9F72B08BD80}" type="datetimeFigureOut">
              <a:rPr lang="en-IN" smtClean="0"/>
              <a:t>04-09-2022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072B8-D3BC-4B78-8D06-7524D9EED6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87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50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44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03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274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82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26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5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63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7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19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13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89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44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70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04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8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9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9A485A-6A11-4681-9B06-0602549CF701}" type="datetimeFigureOut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1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59B36-A001-4579-8D3F-58D5DDE29B69}"/>
              </a:ext>
            </a:extLst>
          </p:cNvPr>
          <p:cNvSpPr txBox="1"/>
          <p:nvPr/>
        </p:nvSpPr>
        <p:spPr>
          <a:xfrm>
            <a:off x="5720" y="1340768"/>
            <a:ext cx="9158561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and When to use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you want to write a query to find out the names of all employees who were hired after Davies?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this problem, you need two queries: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one query to find when Davies was hired,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and a second query to find who were hired after Davies.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solve this problem by combining the two queries, placing one query inside the other query.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inner query (or subquery) returns a value that is used by the outer query (or main query).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619F6-5AD2-417D-95E4-D573005E5A27}"/>
              </a:ext>
            </a:extLst>
          </p:cNvPr>
          <p:cNvSpPr txBox="1"/>
          <p:nvPr/>
        </p:nvSpPr>
        <p:spPr>
          <a:xfrm flipH="1">
            <a:off x="1701395" y="476672"/>
            <a:ext cx="574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SUBQUERY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08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4298D8-C2A9-4E73-BBDC-AC7DDC4098D4}"/>
              </a:ext>
            </a:extLst>
          </p:cNvPr>
          <p:cNvSpPr txBox="1"/>
          <p:nvPr/>
        </p:nvSpPr>
        <p:spPr>
          <a:xfrm>
            <a:off x="16666" y="3175231"/>
            <a:ext cx="8136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(inner query) executes before the main query (outer query).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the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subquery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by the main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9AD25-9195-4BD8-AB81-6149F802DD50}"/>
              </a:ext>
            </a:extLst>
          </p:cNvPr>
          <p:cNvSpPr txBox="1"/>
          <p:nvPr/>
        </p:nvSpPr>
        <p:spPr>
          <a:xfrm>
            <a:off x="0" y="476672"/>
            <a:ext cx="10225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subquery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SELECT statement that is embedded in the clause of another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8C147-504F-4A48-B7CE-968B989F8991}"/>
              </a:ext>
            </a:extLst>
          </p:cNvPr>
          <p:cNvSpPr txBox="1"/>
          <p:nvPr/>
        </p:nvSpPr>
        <p:spPr>
          <a:xfrm>
            <a:off x="16666" y="4211796"/>
            <a:ext cx="5141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and Guidelines for Using Subqueries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DD688-C605-4063-BB5D-711BEA4276DE}"/>
              </a:ext>
            </a:extLst>
          </p:cNvPr>
          <p:cNvSpPr txBox="1"/>
          <p:nvPr/>
        </p:nvSpPr>
        <p:spPr>
          <a:xfrm>
            <a:off x="107504" y="4797152"/>
            <a:ext cx="80460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latin typeface="Arial" panose="020B0604020202020204" pitchFamily="34" charset="0"/>
              </a:rPr>
              <a:t>Enclose subqueries in parentheses.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Use single-row operators with single-row subqueries and multiple-row operators with multiple-row subqueries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7FC23D-3FFB-4E7F-97DD-FA33FCF3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60219"/>
            <a:ext cx="6582676" cy="14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35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9EE969-F7C0-48C7-A2AD-047BADE943F8}"/>
              </a:ext>
            </a:extLst>
          </p:cNvPr>
          <p:cNvSpPr txBox="1"/>
          <p:nvPr/>
        </p:nvSpPr>
        <p:spPr>
          <a:xfrm>
            <a:off x="2286000" y="33265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IN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Subqueries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192F6-2337-4C60-913A-188F5BEAD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48936"/>
            <a:ext cx="3775543" cy="1273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E4EAB-5EB0-4F08-8726-468ABDF49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552008"/>
            <a:ext cx="4548670" cy="1273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AA70A-B801-1EA2-7AFF-A423D666C6D9}"/>
              </a:ext>
            </a:extLst>
          </p:cNvPr>
          <p:cNvSpPr txBox="1"/>
          <p:nvPr/>
        </p:nvSpPr>
        <p:spPr>
          <a:xfrm>
            <a:off x="36004" y="1351801"/>
            <a:ext cx="8712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Single-row Subqueries: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that return only one row from the inner SELECT 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413EF-175B-AEBC-D8E9-C6DBABD748EF}"/>
              </a:ext>
            </a:extLst>
          </p:cNvPr>
          <p:cNvSpPr txBox="1"/>
          <p:nvPr/>
        </p:nvSpPr>
        <p:spPr>
          <a:xfrm>
            <a:off x="36004" y="3450071"/>
            <a:ext cx="9107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Multiple-row Subqueries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Queries that return more than one row from the inner SELECT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A6CE1-EA39-F694-A43F-5A9DFC72A4B1}"/>
              </a:ext>
            </a:extLst>
          </p:cNvPr>
          <p:cNvSpPr txBox="1"/>
          <p:nvPr/>
        </p:nvSpPr>
        <p:spPr>
          <a:xfrm>
            <a:off x="36004" y="6096280"/>
            <a:ext cx="848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Arial,Bold"/>
              </a:rPr>
              <a:t>Note: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outer and inner queries can get data from different tables.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630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0CF1164-8DB4-DB0E-4CE6-79AA91E95E3C}"/>
              </a:ext>
            </a:extLst>
          </p:cNvPr>
          <p:cNvSpPr txBox="1"/>
          <p:nvPr/>
        </p:nvSpPr>
        <p:spPr>
          <a:xfrm>
            <a:off x="0" y="4280738"/>
            <a:ext cx="85689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Multiple-row subqueries are nested queries that can return more than one row of results to the parent query.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Multiple-row subqueries are used most commonly in WHERE and HAVING clauses. Since it returns multiple rows, it must be handled by set comparison operators (IN)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004ED-14AC-6F4E-8363-2EFBBEA5F11B}"/>
              </a:ext>
            </a:extLst>
          </p:cNvPr>
          <p:cNvSpPr txBox="1"/>
          <p:nvPr/>
        </p:nvSpPr>
        <p:spPr>
          <a:xfrm>
            <a:off x="0" y="3416642"/>
            <a:ext cx="46001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Multiple-row subqueries 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4D9AC4-9AAC-6A63-A964-6E675F51A23A}"/>
              </a:ext>
            </a:extLst>
          </p:cNvPr>
          <p:cNvSpPr txBox="1"/>
          <p:nvPr/>
        </p:nvSpPr>
        <p:spPr>
          <a:xfrm>
            <a:off x="-27206" y="1475328"/>
            <a:ext cx="90283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Subqueries that can return only one or zero rows to the outer statement are called  single-row subqueries.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operators that can be used with single-row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subqueires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=, &gt;, &gt;=, &lt;, &lt;=, and &lt;&gt;. Group functions can be used in the subquery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0C372-A9EB-DEA6-2F2F-E21DE5F5389C}"/>
              </a:ext>
            </a:extLst>
          </p:cNvPr>
          <p:cNvSpPr txBox="1"/>
          <p:nvPr/>
        </p:nvSpPr>
        <p:spPr>
          <a:xfrm>
            <a:off x="0" y="816417"/>
            <a:ext cx="4607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single-row subqueries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23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EEE0F0-739A-5F7B-AC67-EFAEB10C27CD}"/>
              </a:ext>
            </a:extLst>
          </p:cNvPr>
          <p:cNvSpPr txBox="1"/>
          <p:nvPr/>
        </p:nvSpPr>
        <p:spPr>
          <a:xfrm>
            <a:off x="1619672" y="26064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Group Functions in a Subquery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AB81BE-33C3-E109-1E97-9A1765487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8760"/>
            <a:ext cx="4124325" cy="1209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CC941C-69E6-1705-6CF3-D1E9E2F1140A}"/>
              </a:ext>
            </a:extLst>
          </p:cNvPr>
          <p:cNvSpPr txBox="1"/>
          <p:nvPr/>
        </p:nvSpPr>
        <p:spPr>
          <a:xfrm>
            <a:off x="0" y="1411932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display data from a main query by using a group function in a subquery to return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row.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AA55B-D7F7-5566-1944-BF7F6367A133}"/>
              </a:ext>
            </a:extLst>
          </p:cNvPr>
          <p:cNvSpPr txBox="1"/>
          <p:nvPr/>
        </p:nvSpPr>
        <p:spPr>
          <a:xfrm>
            <a:off x="0" y="3086436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A common error with subqueries occurs when more than one row is returned for a single-row 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subquery.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2471A4-B0C1-06C7-7089-B9928445AD9C}"/>
              </a:ext>
            </a:extLst>
          </p:cNvPr>
          <p:cNvSpPr txBox="1"/>
          <p:nvPr/>
        </p:nvSpPr>
        <p:spPr>
          <a:xfrm>
            <a:off x="143508" y="5098636"/>
            <a:ext cx="88569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WHERE clause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an equal (=) operator, a single-row comparison operator that expects only one value.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= operator cannot accept more than one value from the subquery and, therefore,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the error.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correct this error, change the = operator to IN.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443FCB-F5FC-BE80-D14D-6C78277C3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691668"/>
            <a:ext cx="4129856" cy="12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01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1731</TotalTime>
  <Words>409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Arial,Bold</vt:lpstr>
      <vt:lpstr>Calibri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304</cp:revision>
  <dcterms:created xsi:type="dcterms:W3CDTF">2021-11-12T13:43:40Z</dcterms:created>
  <dcterms:modified xsi:type="dcterms:W3CDTF">2022-09-04T15:02:02Z</dcterms:modified>
</cp:coreProperties>
</file>