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9"/>
  </p:notesMasterIdLst>
  <p:sldIdLst>
    <p:sldId id="311" r:id="rId2"/>
    <p:sldId id="305" r:id="rId3"/>
    <p:sldId id="310" r:id="rId4"/>
    <p:sldId id="308" r:id="rId5"/>
    <p:sldId id="316" r:id="rId6"/>
    <p:sldId id="317" r:id="rId7"/>
    <p:sldId id="31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80" d="100"/>
          <a:sy n="80" d="100"/>
        </p:scale>
        <p:origin x="1128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A129A-8756-4739-ACCC-C9F72B08BD80}" type="datetimeFigureOut">
              <a:rPr lang="en-IN" smtClean="0"/>
              <a:t>16-08-2022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072B8-D3BC-4B78-8D06-7524D9EED6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4871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050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44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03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274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82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26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5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63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7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19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13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89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44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70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04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8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485A-6A11-4681-9B06-0602549CF701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9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89A485A-6A11-4681-9B06-0602549CF701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02C34-CB0C-413F-9F1E-E79D98902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1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030786-3308-4F78-88A3-C1609EC82EFA}"/>
              </a:ext>
            </a:extLst>
          </p:cNvPr>
          <p:cNvSpPr txBox="1"/>
          <p:nvPr/>
        </p:nvSpPr>
        <p:spPr>
          <a:xfrm>
            <a:off x="1835696" y="404664"/>
            <a:ext cx="64624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MySQL JOIN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50811-B7EA-424F-BD61-2265C1E34541}"/>
              </a:ext>
            </a:extLst>
          </p:cNvPr>
          <p:cNvSpPr txBox="1"/>
          <p:nvPr/>
        </p:nvSpPr>
        <p:spPr>
          <a:xfrm>
            <a:off x="0" y="1163326"/>
            <a:ext cx="90364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far, you have learned how to use the SELECT statement to query  data from a single table.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SELECT statement is not limited to query data from a single table.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SELECT statement can link multiple tables together.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linking tables is called joining.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provides many kinds of joins such as inner join, outer join and cross join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0CC3E-FD9B-4A09-B613-A80CA267F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645024"/>
            <a:ext cx="5832648" cy="296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53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E2E777-988F-4363-86DB-F87957907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844" y="2786940"/>
            <a:ext cx="5400675" cy="1733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793762-69D3-4842-9E48-0E1DA8AD2C84}"/>
              </a:ext>
            </a:extLst>
          </p:cNvPr>
          <p:cNvSpPr txBox="1"/>
          <p:nvPr/>
        </p:nvSpPr>
        <p:spPr>
          <a:xfrm>
            <a:off x="0" y="1196752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MySQL Inner Join is used to returns only those results from the tables that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specified condition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optional to use the Inner  keyword with the query.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FCFA8-EC9E-4927-B8FB-2479B01F375F}"/>
              </a:ext>
            </a:extLst>
          </p:cNvPr>
          <p:cNvSpPr txBox="1"/>
          <p:nvPr/>
        </p:nvSpPr>
        <p:spPr>
          <a:xfrm>
            <a:off x="81751" y="5229200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emp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inner join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e.deptno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d.deptno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4D025A-A3A2-4049-AA75-3C32E2CD771F}"/>
              </a:ext>
            </a:extLst>
          </p:cNvPr>
          <p:cNvSpPr txBox="1"/>
          <p:nvPr/>
        </p:nvSpPr>
        <p:spPr>
          <a:xfrm>
            <a:off x="51481" y="2874863"/>
            <a:ext cx="40679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&lt;table1.column_name&gt;,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&lt;table2.column_name&gt;,..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table1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JOIN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 </a:t>
            </a: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(table1.column=table2.column);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D82FC-8E35-410C-8407-0869B9455285}"/>
              </a:ext>
            </a:extLst>
          </p:cNvPr>
          <p:cNvSpPr txBox="1"/>
          <p:nvPr/>
        </p:nvSpPr>
        <p:spPr>
          <a:xfrm>
            <a:off x="18336" y="414251"/>
            <a:ext cx="46915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JOIN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7289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812E38-15E9-4A1C-8110-F01BC7D46F96}"/>
              </a:ext>
            </a:extLst>
          </p:cNvPr>
          <p:cNvSpPr txBox="1"/>
          <p:nvPr/>
        </p:nvSpPr>
        <p:spPr>
          <a:xfrm>
            <a:off x="251520" y="47667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latin typeface="Arial,Bold"/>
              </a:rPr>
              <a:t>Qualifying Ambiguous Column Names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3219C-523B-454C-8AD7-A0EB17A2C02B}"/>
              </a:ext>
            </a:extLst>
          </p:cNvPr>
          <p:cNvSpPr txBox="1"/>
          <p:nvPr/>
        </p:nvSpPr>
        <p:spPr>
          <a:xfrm>
            <a:off x="-21704" y="1268760"/>
            <a:ext cx="9144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table prefixes to qualify column names that are in multiple 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table prefixes to increase the speed of parsing of the  statement.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full table name prefixes, use table aliases.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alias gives a table a shorter name:– Keeps SQL code smaller, uses less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column aliases to distinguish columns that have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identical names, but reside in different tables.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70C515-F4C6-4299-BFC6-86FBB35EB6FE}"/>
              </a:ext>
            </a:extLst>
          </p:cNvPr>
          <p:cNvSpPr txBox="1"/>
          <p:nvPr/>
        </p:nvSpPr>
        <p:spPr>
          <a:xfrm>
            <a:off x="0" y="3769007"/>
            <a:ext cx="46915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 JOIN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8E8DC5-D4B1-41D9-BBB3-E5E881EC59C9}"/>
              </a:ext>
            </a:extLst>
          </p:cNvPr>
          <p:cNvSpPr txBox="1"/>
          <p:nvPr/>
        </p:nvSpPr>
        <p:spPr>
          <a:xfrm>
            <a:off x="0" y="4359131"/>
            <a:ext cx="87484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inner join clause eliminates the rows that do not match with a row of the other table.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outer join, however, returns all rows from the  table whether or not there is a matching row in between  tables.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OUTER JOIN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OUTER JOIN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105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AEFF7A1-89E9-4FBB-AB61-A9A35743DFBB}"/>
              </a:ext>
            </a:extLst>
          </p:cNvPr>
          <p:cNvSpPr txBox="1"/>
          <p:nvPr/>
        </p:nvSpPr>
        <p:spPr>
          <a:xfrm>
            <a:off x="0" y="332656"/>
            <a:ext cx="66602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LEFT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 JOIN OR LEFT JOIN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8EF8A8-FFE3-433B-AE46-57F6D105C966}"/>
              </a:ext>
            </a:extLst>
          </p:cNvPr>
          <p:cNvSpPr txBox="1"/>
          <p:nvPr/>
        </p:nvSpPr>
        <p:spPr>
          <a:xfrm>
            <a:off x="0" y="1268760"/>
            <a:ext cx="87484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left join, returns all rows from the left table whether or not there is a matching row in the right table.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1A386F-563E-41A8-9202-6EF476973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92" y="1950191"/>
            <a:ext cx="5669688" cy="16356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02DFB7-88E7-49D8-AB39-94A05CBC6452}"/>
              </a:ext>
            </a:extLst>
          </p:cNvPr>
          <p:cNvSpPr txBox="1"/>
          <p:nvPr/>
        </p:nvSpPr>
        <p:spPr>
          <a:xfrm>
            <a:off x="0" y="2148334"/>
            <a:ext cx="46001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&lt;table1.column_name&gt;,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&lt;table2.column_name&gt;,..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table1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JOIN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 </a:t>
            </a: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(table1.column=table2.column);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947D6F-5355-4A41-94A4-47AAE5539AB7}"/>
              </a:ext>
            </a:extLst>
          </p:cNvPr>
          <p:cNvSpPr txBox="1"/>
          <p:nvPr/>
        </p:nvSpPr>
        <p:spPr>
          <a:xfrm>
            <a:off x="0" y="4481245"/>
            <a:ext cx="5292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select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ename,sal,dname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emp e  </a:t>
            </a: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LEFT JOIN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d 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e.deptno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d.deptno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099777-8D99-4764-A37C-08C0AF761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322" y="4295299"/>
            <a:ext cx="29241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25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7C7E18-77C4-4D3A-BC5F-22A5D755AA49}"/>
              </a:ext>
            </a:extLst>
          </p:cNvPr>
          <p:cNvSpPr txBox="1"/>
          <p:nvPr/>
        </p:nvSpPr>
        <p:spPr>
          <a:xfrm>
            <a:off x="0" y="332656"/>
            <a:ext cx="66602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RIGHT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 JOIN OR RIGHT JOIN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07CAD3-7316-4F2B-B5E7-A4C1499786AE}"/>
              </a:ext>
            </a:extLst>
          </p:cNvPr>
          <p:cNvSpPr txBox="1"/>
          <p:nvPr/>
        </p:nvSpPr>
        <p:spPr>
          <a:xfrm>
            <a:off x="0" y="1268760"/>
            <a:ext cx="87484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right join, returns all rows from the right  table whether or not there is a matching row in the left table.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68B6AA-E748-493F-A198-0D82AF934754}"/>
              </a:ext>
            </a:extLst>
          </p:cNvPr>
          <p:cNvSpPr txBox="1"/>
          <p:nvPr/>
        </p:nvSpPr>
        <p:spPr>
          <a:xfrm>
            <a:off x="-15518" y="2690336"/>
            <a:ext cx="46001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&lt;table1.column_name&gt;,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&lt;table2.column_name&gt;,..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table1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JOIN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 </a:t>
            </a: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(table1.column=table2.column);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D27572-E6E4-455E-A918-34A7E346B4C4}"/>
              </a:ext>
            </a:extLst>
          </p:cNvPr>
          <p:cNvSpPr txBox="1"/>
          <p:nvPr/>
        </p:nvSpPr>
        <p:spPr>
          <a:xfrm>
            <a:off x="0" y="4481245"/>
            <a:ext cx="5292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select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ename,sal,dname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emp e  </a:t>
            </a: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RIGHT  JOIN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d 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e.deptno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d.deptno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BEC93F-C934-4978-BB6E-B3389973E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914" y="2758971"/>
            <a:ext cx="3700636" cy="162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84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2293B8-5135-4D9E-81BA-5D4A66531CCC}"/>
              </a:ext>
            </a:extLst>
          </p:cNvPr>
          <p:cNvSpPr txBox="1"/>
          <p:nvPr/>
        </p:nvSpPr>
        <p:spPr>
          <a:xfrm>
            <a:off x="179512" y="1052736"/>
            <a:ext cx="8424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cross join is a join operation that produces the Cartesian product of two or more tables.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B73FA-A8B4-491F-B148-B1DA9CB0D5FC}"/>
              </a:ext>
            </a:extLst>
          </p:cNvPr>
          <p:cNvSpPr txBox="1"/>
          <p:nvPr/>
        </p:nvSpPr>
        <p:spPr>
          <a:xfrm>
            <a:off x="0" y="332656"/>
            <a:ext cx="46915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JOIN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89452C-17CE-42F1-A13A-EEDDECB3C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980" y="1681162"/>
            <a:ext cx="4524375" cy="3495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9804E0-51DB-4601-8C2F-C788E09FEC8A}"/>
              </a:ext>
            </a:extLst>
          </p:cNvPr>
          <p:cNvSpPr txBox="1"/>
          <p:nvPr/>
        </p:nvSpPr>
        <p:spPr>
          <a:xfrm>
            <a:off x="70338" y="2060848"/>
            <a:ext cx="46212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b="1" dirty="0" err="1"/>
              <a:t>Eg</a:t>
            </a:r>
            <a:r>
              <a:rPr lang="en-IN" dirty="0" err="1"/>
              <a:t>: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ename,sal,dname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emp  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JOIN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;</a:t>
            </a:r>
          </a:p>
        </p:txBody>
      </p:sp>
    </p:spTree>
    <p:extLst>
      <p:ext uri="{BB962C8B-B14F-4D97-AF65-F5344CB8AC3E}">
        <p14:creationId xmlns:p14="http://schemas.microsoft.com/office/powerpoint/2010/main" val="2604652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2293B8-5135-4D9E-81BA-5D4A66531CCC}"/>
              </a:ext>
            </a:extLst>
          </p:cNvPr>
          <p:cNvSpPr txBox="1"/>
          <p:nvPr/>
        </p:nvSpPr>
        <p:spPr>
          <a:xfrm>
            <a:off x="179512" y="1052736"/>
            <a:ext cx="8424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SELF JOIN is a join that is used to join a table with itself..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B73FA-A8B4-491F-B148-B1DA9CB0D5FC}"/>
              </a:ext>
            </a:extLst>
          </p:cNvPr>
          <p:cNvSpPr txBox="1"/>
          <p:nvPr/>
        </p:nvSpPr>
        <p:spPr>
          <a:xfrm>
            <a:off x="0" y="332656"/>
            <a:ext cx="46915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 JOIN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59186-26D3-26C6-661F-A21FF705D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916832"/>
            <a:ext cx="2211685" cy="19004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8223FA-CB5B-C582-AECD-68AC4C48FD44}"/>
              </a:ext>
            </a:extLst>
          </p:cNvPr>
          <p:cNvSpPr txBox="1"/>
          <p:nvPr/>
        </p:nvSpPr>
        <p:spPr>
          <a:xfrm>
            <a:off x="199052" y="1916832"/>
            <a:ext cx="50210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a list of customers who locate in the same city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67F961-DCEF-7B34-67AD-587C2E061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149080"/>
            <a:ext cx="1656184" cy="10453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C10EED-88B7-7FF8-45C1-051194AD5816}"/>
              </a:ext>
            </a:extLst>
          </p:cNvPr>
          <p:cNvSpPr txBox="1"/>
          <p:nvPr/>
        </p:nvSpPr>
        <p:spPr>
          <a:xfrm>
            <a:off x="219057" y="2967335"/>
            <a:ext cx="50010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c1.cname,c1.city from customers c1 inner join customers c2 on (c1.city=c2.city) where c2.cname&lt;&gt;c1.cname;</a:t>
            </a:r>
          </a:p>
        </p:txBody>
      </p:sp>
    </p:spTree>
    <p:extLst>
      <p:ext uri="{BB962C8B-B14F-4D97-AF65-F5344CB8AC3E}">
        <p14:creationId xmlns:p14="http://schemas.microsoft.com/office/powerpoint/2010/main" val="4262525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1701</TotalTime>
  <Words>578</Words>
  <Application>Microsoft Office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Arial,Bold</vt:lpstr>
      <vt:lpstr>Calibri</vt:lpstr>
      <vt:lpstr>Century Gothic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285</cp:revision>
  <dcterms:created xsi:type="dcterms:W3CDTF">2021-11-12T13:43:40Z</dcterms:created>
  <dcterms:modified xsi:type="dcterms:W3CDTF">2022-08-16T03:18:59Z</dcterms:modified>
</cp:coreProperties>
</file>