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12"/>
  </p:notesMasterIdLst>
  <p:sldIdLst>
    <p:sldId id="332" r:id="rId2"/>
    <p:sldId id="306" r:id="rId3"/>
    <p:sldId id="321" r:id="rId4"/>
    <p:sldId id="324" r:id="rId5"/>
    <p:sldId id="325" r:id="rId6"/>
    <p:sldId id="308" r:id="rId7"/>
    <p:sldId id="261" r:id="rId8"/>
    <p:sldId id="297" r:id="rId9"/>
    <p:sldId id="319" r:id="rId10"/>
    <p:sldId id="3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rabh" initials="S" lastIdx="1" clrIdx="0">
    <p:extLst>
      <p:ext uri="{19B8F6BF-5375-455C-9EA6-DF929625EA0E}">
        <p15:presenceInfo xmlns:p15="http://schemas.microsoft.com/office/powerpoint/2012/main" userId="Saurab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2D050"/>
    <a:srgbClr val="ACDAF8"/>
    <a:srgbClr val="ACB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469E8-F21E-4F54-95EB-D372803D1742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8F440-40A5-4312-A337-38A3DC0B5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3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072B8-D3BC-4B78-8D06-7524D9EED6F9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76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072B8-D3BC-4B78-8D06-7524D9EED6F9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184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072B8-D3BC-4B78-8D06-7524D9EED6F9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497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072B8-D3BC-4B78-8D06-7524D9EED6F9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534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072B8-D3BC-4B78-8D06-7524D9EED6F9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96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59FB-D26C-6F6C-B284-2958D5507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FCD01-8574-DEF9-84A7-EF266644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2CB86-BE85-7509-C749-F2CEFF2D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35BC-CF80-47B1-8BB0-4E0F76639D68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2858B-4955-A77C-5CD4-E51F0E36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Renu Nair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9370-5177-0959-41D9-AA6C2A0E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A751-2CB6-4D9C-8471-E20D5D1A62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97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AD7D-AAA2-6D2B-385F-84D60D80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94C4B-14A1-CF31-B2F3-0B9D12D80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69E43-9327-5C27-B4C6-E6122A89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3C81-FEE7-4E69-8534-A1F018445085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C1076-26EA-2FF9-9000-95444600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Renu Nair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A729D-0187-2D77-46FB-CAC91AD9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40796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0177E-8DDB-43E6-B35F-B50B36207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F3809-B0E8-8D0A-C5D8-E91F9D501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21D6A-5B0C-23EA-9ED9-CB08E17A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3C81-FEE7-4E69-8534-A1F018445085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68AAD-73A1-42B1-0B0A-E09C80E5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Renu Nair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7EFDA-648F-F582-B902-86AA6225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45341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6"/>
            <a:ext cx="10363827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1ACC708-03EA-4C21-9BC2-6F06AF39D02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3920658-03C1-4C61-8F27-26AE899D04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6F0E36-BA66-48D5-AF25-66E954936E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01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7D79-59EA-4A3B-0E72-F278D4A9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63342-A432-6B5D-5AEC-5EE1366C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65BE2-1247-DAAF-3C2C-0AEC8244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3C81-FEE7-4E69-8534-A1F018445085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22B9-C2A2-42B7-440F-F9A4EB1D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Renu Nair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2EDA5-8EA7-C608-334F-67021A60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3080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6CF1-14EA-4D2F-1A43-2BE89576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8614A-A303-9845-02B4-629EB503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6373-485A-D3DF-4548-B4448AF5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C36F-5F85-4A21-89CF-343F28B0F085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E1D71-F9C8-B63E-24B3-E55CE47E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Renu Nair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6F47D-2F90-FB68-7985-C82EB338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A751-2CB6-4D9C-8471-E20D5D1A62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05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B724-378F-8339-25F8-9D3CD1EC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46D8-B58B-5DDF-2FF7-4D0FADDF4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4481A-DE2A-F0E9-A435-9CE102A4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6A78B-4630-AB5E-B11A-C3C5389F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3C81-FEE7-4E69-8534-A1F018445085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78260-4259-FC25-2C8E-02A1E433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Renu Nair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DFEB-8F89-1EF0-7F15-8F1BB526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2138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2C3B-A4A5-F86E-93B4-36A94CCC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36A7D-FE85-C5BC-AE14-CBCFFCB56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22D60-E32D-BC0C-79ED-2B85C1DAD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C8C5E-7525-0C9E-B768-D4C6C6D36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89C91-363D-2DF3-B786-739C54EBA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4107F-078A-D4DE-8B9C-C0B0A0B6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3C81-FEE7-4E69-8534-A1F018445085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E19B2-0B5E-ADB1-1108-828A0242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Renu Nair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80630-BFA7-8FEE-9AB8-87A89DE5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8572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7CA0-805D-81B4-76A8-F5307500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1626C-0E2B-D31D-0E36-9158415D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C0FB-0A5B-4289-9B1D-38B5F73421A7}" type="datetime1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9B8D4-4F2E-AAD3-941C-33DDA57E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Renu Nair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062E0-ECF1-DD63-CBC1-AC9EA043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A751-2CB6-4D9C-8471-E20D5D1A62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20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AD71B-FF3C-2BA9-739E-276053B4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BF79-7718-4934-BCE5-483D0B9F1630}" type="datetime1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82E09-3B10-54CF-01E5-5FA2AC11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Renu Nair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1AB06-990E-7A96-B2EF-3C95F910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A751-2CB6-4D9C-8471-E20D5D1A62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29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53F9-AD88-C3CE-6CF1-E1A189A1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872B-6229-8327-D5AF-7C486FFD0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F16A5-B48E-A863-BD0E-A0E6D4824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63CB1-C70B-3FD1-6FEF-8EFBAC7F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3C81-FEE7-4E69-8534-A1F018445085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AA577-0F42-175A-BB0E-9CC35E42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Renu Nair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08C7D-F15D-0E81-3E1E-BFB6EFF9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5728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C600-D122-1F31-D444-247DB68E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DB2B7-E721-365C-6399-35AD0BFF4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4FF09-AAF0-283E-9632-EF5A15B84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F9DFE-A052-8D59-F3A9-2316FF3A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AEDC-EE54-483E-8600-28314A324981}" type="datetime1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7D2E0-7EC3-9828-733C-7482D144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Renu Nair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9319B-D262-9F7C-DBF3-86C4034D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A751-2CB6-4D9C-8471-E20D5D1A62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30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126A-5191-3BD9-EC17-A2974F6F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95CC-D534-24DE-6FD7-D833FE485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2BB2-ADD2-9020-9348-443582F05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13C81-FEE7-4E69-8534-A1F018445085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F7829-EE16-4E14-B9FA-D703891EE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Renu Nair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751B-66B8-9088-A624-0E092A0C8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E4F3A-43E5-4DDB-9F69-2E6AAABF4A36}"/>
              </a:ext>
            </a:extLst>
          </p:cNvPr>
          <p:cNvSpPr txBox="1"/>
          <p:nvPr/>
        </p:nvSpPr>
        <p:spPr>
          <a:xfrm>
            <a:off x="67720" y="757449"/>
            <a:ext cx="575144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a simple loop construct, enabling repeated execution  of the statement list, which consists of one or more statements,  each terminated by a semicolon ( ; ) statement delimiter.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F52A7D-B421-4741-B4FD-F64E37754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478" y="634338"/>
            <a:ext cx="385638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begin_label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:] </a:t>
            </a: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statement_list</a:t>
            </a: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LOOP 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end_label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83454-8683-41CA-967B-52A0C36804D5}"/>
              </a:ext>
            </a:extLst>
          </p:cNvPr>
          <p:cNvSpPr txBox="1"/>
          <p:nvPr/>
        </p:nvSpPr>
        <p:spPr>
          <a:xfrm>
            <a:off x="122187" y="3169895"/>
            <a:ext cx="56425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in MySQL is used to repeat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set of statements (or statement) until the value of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given search condition is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000732-BB8E-4CA3-981C-C9A6848009DE}"/>
              </a:ext>
            </a:extLst>
          </p:cNvPr>
          <p:cNvSpPr txBox="1"/>
          <p:nvPr/>
        </p:nvSpPr>
        <p:spPr>
          <a:xfrm>
            <a:off x="122186" y="2678115"/>
            <a:ext cx="4607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FB951-A5D3-41CA-95EC-B91F2F83A998}"/>
              </a:ext>
            </a:extLst>
          </p:cNvPr>
          <p:cNvSpPr txBox="1"/>
          <p:nvPr/>
        </p:nvSpPr>
        <p:spPr>
          <a:xfrm>
            <a:off x="122186" y="5146435"/>
            <a:ext cx="617259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MySQL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is used to execute one or more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again and again, as long as a condition is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EB7B9-6934-41AB-A90D-147E0C883356}"/>
              </a:ext>
            </a:extLst>
          </p:cNvPr>
          <p:cNvSpPr txBox="1"/>
          <p:nvPr/>
        </p:nvSpPr>
        <p:spPr>
          <a:xfrm>
            <a:off x="6096000" y="4920598"/>
            <a:ext cx="46001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begin_label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:] </a:t>
            </a: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search_condition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statement_list</a:t>
            </a: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END WHILE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end_label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830457E-5336-4F12-9A21-237BA43FE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667263"/>
            <a:ext cx="385638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begin_label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:] </a:t>
            </a: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statement_list</a:t>
            </a: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 CONDITION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REPEAT 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end_label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8A0E54-AC90-4DFB-8E0B-A574F55DB850}"/>
              </a:ext>
            </a:extLst>
          </p:cNvPr>
          <p:cNvCxnSpPr>
            <a:cxnSpLocks/>
          </p:cNvCxnSpPr>
          <p:nvPr/>
        </p:nvCxnSpPr>
        <p:spPr>
          <a:xfrm flipH="1">
            <a:off x="0" y="2192698"/>
            <a:ext cx="12192000" cy="469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AFB535-DCFD-44E7-B554-439A17F1E120}"/>
              </a:ext>
            </a:extLst>
          </p:cNvPr>
          <p:cNvCxnSpPr>
            <a:cxnSpLocks/>
          </p:cNvCxnSpPr>
          <p:nvPr/>
        </p:nvCxnSpPr>
        <p:spPr>
          <a:xfrm flipH="1">
            <a:off x="0" y="4611759"/>
            <a:ext cx="12192000" cy="469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262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92438E-E02E-4E78-96CE-AB1286D6C41E}"/>
              </a:ext>
            </a:extLst>
          </p:cNvPr>
          <p:cNvSpPr txBox="1"/>
          <p:nvPr/>
        </p:nvSpPr>
        <p:spPr>
          <a:xfrm>
            <a:off x="1524000" y="305069"/>
            <a:ext cx="9144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var_med_id,var_qty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int;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variable to store value</a:t>
            </a:r>
            <a:endParaRPr lang="en-IN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mycur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cursor for select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med_id,qty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medicines;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creation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exit handler for not found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when the error is thrown by fetch</a:t>
            </a:r>
            <a:endParaRPr lang="en-IN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'stock checked'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status_report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mycur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access cursor</a:t>
            </a:r>
            <a:endParaRPr lang="en-IN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myloop:loop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execute fetch repeatedly</a:t>
            </a:r>
            <a:endParaRPr lang="en-IN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mycur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var_med_id,var_qty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data into variables (one by one)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var_qty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&lt;40 then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orders values (var_med_id,200,now());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if;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loop;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mycur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56555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B18560-5A4F-4E21-8595-9D02CA3B431E}"/>
              </a:ext>
            </a:extLst>
          </p:cNvPr>
          <p:cNvSpPr txBox="1"/>
          <p:nvPr/>
        </p:nvSpPr>
        <p:spPr>
          <a:xfrm>
            <a:off x="569843" y="344557"/>
            <a:ext cx="10561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Loop: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dirty="0"/>
              <a:t>nabling repeated execution of the statement list.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1E486-1A6A-4DF1-9754-766BD3A7A170}"/>
              </a:ext>
            </a:extLst>
          </p:cNvPr>
          <p:cNvSpPr txBox="1"/>
          <p:nvPr/>
        </p:nvSpPr>
        <p:spPr>
          <a:xfrm>
            <a:off x="3048000" y="208741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 err="1"/>
              <a:t>myloop:loop</a:t>
            </a: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48545-FF9C-4A16-BD1A-9C693F16F509}"/>
              </a:ext>
            </a:extLst>
          </p:cNvPr>
          <p:cNvSpPr txBox="1"/>
          <p:nvPr/>
        </p:nvSpPr>
        <p:spPr>
          <a:xfrm>
            <a:off x="384313" y="134147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AND EXECUTION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CCDB8E-9595-4024-AECA-86D9CB7DCDA0}"/>
              </a:ext>
            </a:extLst>
          </p:cNvPr>
          <p:cNvSpPr txBox="1"/>
          <p:nvPr/>
        </p:nvSpPr>
        <p:spPr>
          <a:xfrm>
            <a:off x="3029978" y="5141245"/>
            <a:ext cx="34503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end loop </a:t>
            </a:r>
            <a:r>
              <a:rPr lang="en-IN" sz="3200" dirty="0" err="1"/>
              <a:t>myloop</a:t>
            </a:r>
            <a:r>
              <a:rPr lang="en-IN" sz="3200" dirty="0"/>
              <a:t>;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9B8D244F-00D1-46A3-B3C4-D96AC57748D7}"/>
              </a:ext>
            </a:extLst>
          </p:cNvPr>
          <p:cNvSpPr/>
          <p:nvPr/>
        </p:nvSpPr>
        <p:spPr>
          <a:xfrm>
            <a:off x="2617763" y="2379797"/>
            <a:ext cx="215107" cy="3149848"/>
          </a:xfrm>
          <a:prstGeom prst="bentArrow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8E5E4E-05AF-4A42-BC91-29CD6A029F5A}"/>
              </a:ext>
            </a:extLst>
          </p:cNvPr>
          <p:cNvCxnSpPr>
            <a:cxnSpLocks/>
          </p:cNvCxnSpPr>
          <p:nvPr/>
        </p:nvCxnSpPr>
        <p:spPr>
          <a:xfrm>
            <a:off x="3980329" y="2672185"/>
            <a:ext cx="0" cy="24690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239C09-CCC7-4F86-BC53-9347E66A130F}"/>
              </a:ext>
            </a:extLst>
          </p:cNvPr>
          <p:cNvCxnSpPr>
            <a:cxnSpLocks/>
          </p:cNvCxnSpPr>
          <p:nvPr/>
        </p:nvCxnSpPr>
        <p:spPr>
          <a:xfrm>
            <a:off x="4222376" y="2672185"/>
            <a:ext cx="0" cy="24690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Bent 13">
            <a:extLst>
              <a:ext uri="{FF2B5EF4-FFF2-40B4-BE49-F238E27FC236}">
                <a16:creationId xmlns:a16="http://schemas.microsoft.com/office/drawing/2014/main" id="{3B2AC2A0-BDCC-4FAD-9751-26DCA053A972}"/>
              </a:ext>
            </a:extLst>
          </p:cNvPr>
          <p:cNvSpPr/>
          <p:nvPr/>
        </p:nvSpPr>
        <p:spPr>
          <a:xfrm>
            <a:off x="2572825" y="2379797"/>
            <a:ext cx="215107" cy="3149848"/>
          </a:xfrm>
          <a:prstGeom prst="bentArrow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2EE2E3-A2B8-4985-8784-8F5D0C829AC8}"/>
              </a:ext>
            </a:extLst>
          </p:cNvPr>
          <p:cNvCxnSpPr>
            <a:cxnSpLocks/>
          </p:cNvCxnSpPr>
          <p:nvPr/>
        </p:nvCxnSpPr>
        <p:spPr>
          <a:xfrm>
            <a:off x="4222376" y="2672185"/>
            <a:ext cx="0" cy="24690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Bent 18">
            <a:extLst>
              <a:ext uri="{FF2B5EF4-FFF2-40B4-BE49-F238E27FC236}">
                <a16:creationId xmlns:a16="http://schemas.microsoft.com/office/drawing/2014/main" id="{076C2BEE-354F-4B75-B079-A63251F06B3A}"/>
              </a:ext>
            </a:extLst>
          </p:cNvPr>
          <p:cNvSpPr/>
          <p:nvPr/>
        </p:nvSpPr>
        <p:spPr>
          <a:xfrm>
            <a:off x="2617762" y="2379797"/>
            <a:ext cx="215107" cy="3149848"/>
          </a:xfrm>
          <a:prstGeom prst="bentArrow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ACBA6C-1221-4742-BBA9-9265ED6DE7D8}"/>
              </a:ext>
            </a:extLst>
          </p:cNvPr>
          <p:cNvSpPr txBox="1"/>
          <p:nvPr/>
        </p:nvSpPr>
        <p:spPr>
          <a:xfrm>
            <a:off x="3048000" y="39067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leave </a:t>
            </a:r>
            <a:r>
              <a:rPr lang="en-IN" sz="3200" dirty="0" err="1"/>
              <a:t>myloop</a:t>
            </a:r>
            <a:r>
              <a:rPr lang="en-IN" sz="3200" dirty="0"/>
              <a:t>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98A3B8-13C0-4370-9824-18B319305E77}"/>
              </a:ext>
            </a:extLst>
          </p:cNvPr>
          <p:cNvCxnSpPr>
            <a:cxnSpLocks/>
          </p:cNvCxnSpPr>
          <p:nvPr/>
        </p:nvCxnSpPr>
        <p:spPr>
          <a:xfrm>
            <a:off x="4948518" y="2672185"/>
            <a:ext cx="0" cy="13305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01F1F370-08F4-43FE-9492-4722D978C3A6}"/>
              </a:ext>
            </a:extLst>
          </p:cNvPr>
          <p:cNvSpPr/>
          <p:nvPr/>
        </p:nvSpPr>
        <p:spPr>
          <a:xfrm>
            <a:off x="6096000" y="4094184"/>
            <a:ext cx="950352" cy="209412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70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 animBg="1"/>
      <p:bldP spid="14" grpId="0" animBg="1"/>
      <p:bldP spid="19" grpId="0" animBg="1"/>
      <p:bldP spid="20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D1814D-4949-4577-A012-90C2FB7F7120}"/>
              </a:ext>
            </a:extLst>
          </p:cNvPr>
          <p:cNvSpPr txBox="1"/>
          <p:nvPr/>
        </p:nvSpPr>
        <p:spPr>
          <a:xfrm>
            <a:off x="466657" y="315414"/>
            <a:ext cx="892899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default 0;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myloop:LOOP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=cnt+1 ;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will be 0+11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('HI',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HI1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 then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 MYLOOP;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if;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loop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myloop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794701-8C5F-41D9-8E77-C7A6EFC890D2}"/>
              </a:ext>
            </a:extLst>
          </p:cNvPr>
          <p:cNvCxnSpPr>
            <a:cxnSpLocks/>
          </p:cNvCxnSpPr>
          <p:nvPr/>
        </p:nvCxnSpPr>
        <p:spPr>
          <a:xfrm>
            <a:off x="2153850" y="4145090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66A326-08AE-4068-B67F-66E14766B817}"/>
              </a:ext>
            </a:extLst>
          </p:cNvPr>
          <p:cNvCxnSpPr>
            <a:cxnSpLocks/>
          </p:cNvCxnSpPr>
          <p:nvPr/>
        </p:nvCxnSpPr>
        <p:spPr>
          <a:xfrm flipH="1">
            <a:off x="3518866" y="4145090"/>
            <a:ext cx="3136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82820F-CAF9-4F76-9E9C-B0CE95578D38}"/>
              </a:ext>
            </a:extLst>
          </p:cNvPr>
          <p:cNvCxnSpPr>
            <a:cxnSpLocks/>
          </p:cNvCxnSpPr>
          <p:nvPr/>
        </p:nvCxnSpPr>
        <p:spPr>
          <a:xfrm flipH="1">
            <a:off x="2431140" y="5441234"/>
            <a:ext cx="1087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D4D139-5AE2-47FD-B946-9691907F1B1D}"/>
              </a:ext>
            </a:extLst>
          </p:cNvPr>
          <p:cNvCxnSpPr/>
          <p:nvPr/>
        </p:nvCxnSpPr>
        <p:spPr>
          <a:xfrm>
            <a:off x="1282147" y="760714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9F3360-D965-4FF9-B755-A5FF38CE06F2}"/>
              </a:ext>
            </a:extLst>
          </p:cNvPr>
          <p:cNvCxnSpPr/>
          <p:nvPr/>
        </p:nvCxnSpPr>
        <p:spPr>
          <a:xfrm>
            <a:off x="1310537" y="169681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691706-725C-4579-B416-6E6E94A54E2B}"/>
              </a:ext>
            </a:extLst>
          </p:cNvPr>
          <p:cNvCxnSpPr/>
          <p:nvPr/>
        </p:nvCxnSpPr>
        <p:spPr>
          <a:xfrm>
            <a:off x="1268333" y="2560914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ADE553-2733-4981-8B0F-5F2DF75DB3DD}"/>
              </a:ext>
            </a:extLst>
          </p:cNvPr>
          <p:cNvCxnSpPr/>
          <p:nvPr/>
        </p:nvCxnSpPr>
        <p:spPr>
          <a:xfrm>
            <a:off x="1296469" y="349701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63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D1814D-4949-4577-A012-90C2FB7F7120}"/>
              </a:ext>
            </a:extLst>
          </p:cNvPr>
          <p:cNvSpPr txBox="1"/>
          <p:nvPr/>
        </p:nvSpPr>
        <p:spPr>
          <a:xfrm>
            <a:off x="374664" y="546599"/>
            <a:ext cx="892899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myloop:LOOP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=cnt+1 ;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will be 1+12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('HI',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HI2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 then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 MYLOOP;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if;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loop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myloop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794701-8C5F-41D9-8E77-C7A6EFC890D2}"/>
              </a:ext>
            </a:extLst>
          </p:cNvPr>
          <p:cNvCxnSpPr>
            <a:cxnSpLocks/>
          </p:cNvCxnSpPr>
          <p:nvPr/>
        </p:nvCxnSpPr>
        <p:spPr>
          <a:xfrm>
            <a:off x="2209197" y="3565893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66A326-08AE-4068-B67F-66E14766B817}"/>
              </a:ext>
            </a:extLst>
          </p:cNvPr>
          <p:cNvCxnSpPr>
            <a:cxnSpLocks/>
          </p:cNvCxnSpPr>
          <p:nvPr/>
        </p:nvCxnSpPr>
        <p:spPr>
          <a:xfrm flipH="1">
            <a:off x="3574214" y="3565893"/>
            <a:ext cx="3136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82820F-CAF9-4F76-9E9C-B0CE95578D38}"/>
              </a:ext>
            </a:extLst>
          </p:cNvPr>
          <p:cNvCxnSpPr>
            <a:cxnSpLocks/>
          </p:cNvCxnSpPr>
          <p:nvPr/>
        </p:nvCxnSpPr>
        <p:spPr>
          <a:xfrm flipH="1">
            <a:off x="2486487" y="4862037"/>
            <a:ext cx="1087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D4D139-5AE2-47FD-B946-9691907F1B1D}"/>
              </a:ext>
            </a:extLst>
          </p:cNvPr>
          <p:cNvCxnSpPr/>
          <p:nvPr/>
        </p:nvCxnSpPr>
        <p:spPr>
          <a:xfrm>
            <a:off x="979686" y="104290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9F3360-D965-4FF9-B755-A5FF38CE06F2}"/>
              </a:ext>
            </a:extLst>
          </p:cNvPr>
          <p:cNvCxnSpPr/>
          <p:nvPr/>
        </p:nvCxnSpPr>
        <p:spPr>
          <a:xfrm>
            <a:off x="1339380" y="1926004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691706-725C-4579-B416-6E6E94A54E2B}"/>
              </a:ext>
            </a:extLst>
          </p:cNvPr>
          <p:cNvCxnSpPr/>
          <p:nvPr/>
        </p:nvCxnSpPr>
        <p:spPr>
          <a:xfrm>
            <a:off x="978148" y="2805674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127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D1814D-4949-4577-A012-90C2FB7F7120}"/>
              </a:ext>
            </a:extLst>
          </p:cNvPr>
          <p:cNvSpPr txBox="1"/>
          <p:nvPr/>
        </p:nvSpPr>
        <p:spPr>
          <a:xfrm>
            <a:off x="407756" y="455575"/>
            <a:ext cx="892899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myloop:LOOP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=cnt+1 ;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will be 2+13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('HI',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HI3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 MYLOOP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if;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loop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myloop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9F3360-D965-4FF9-B755-A5FF38CE06F2}"/>
              </a:ext>
            </a:extLst>
          </p:cNvPr>
          <p:cNvCxnSpPr/>
          <p:nvPr/>
        </p:nvCxnSpPr>
        <p:spPr>
          <a:xfrm>
            <a:off x="1337042" y="1193236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691706-725C-4579-B416-6E6E94A54E2B}"/>
              </a:ext>
            </a:extLst>
          </p:cNvPr>
          <p:cNvCxnSpPr/>
          <p:nvPr/>
        </p:nvCxnSpPr>
        <p:spPr>
          <a:xfrm>
            <a:off x="1337042" y="2136845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ADE553-2733-4981-8B0F-5F2DF75DB3DD}"/>
              </a:ext>
            </a:extLst>
          </p:cNvPr>
          <p:cNvCxnSpPr/>
          <p:nvPr/>
        </p:nvCxnSpPr>
        <p:spPr>
          <a:xfrm>
            <a:off x="992485" y="303119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D660F-92E5-4EB4-8073-22A1D59D9247}"/>
              </a:ext>
            </a:extLst>
          </p:cNvPr>
          <p:cNvCxnSpPr>
            <a:cxnSpLocks/>
          </p:cNvCxnSpPr>
          <p:nvPr/>
        </p:nvCxnSpPr>
        <p:spPr>
          <a:xfrm>
            <a:off x="2642319" y="4382345"/>
            <a:ext cx="825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20BC6E-9493-496B-B8A7-814A44E8C297}"/>
              </a:ext>
            </a:extLst>
          </p:cNvPr>
          <p:cNvCxnSpPr>
            <a:cxnSpLocks/>
          </p:cNvCxnSpPr>
          <p:nvPr/>
        </p:nvCxnSpPr>
        <p:spPr>
          <a:xfrm>
            <a:off x="3467521" y="4382345"/>
            <a:ext cx="0" cy="140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6C9582-7441-42BD-B112-796A0D20CD53}"/>
              </a:ext>
            </a:extLst>
          </p:cNvPr>
          <p:cNvCxnSpPr>
            <a:cxnSpLocks/>
          </p:cNvCxnSpPr>
          <p:nvPr/>
        </p:nvCxnSpPr>
        <p:spPr>
          <a:xfrm flipH="1">
            <a:off x="1715537" y="5786501"/>
            <a:ext cx="1751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13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135DC4-75F0-4922-9737-FD475B5CACF3}"/>
              </a:ext>
            </a:extLst>
          </p:cNvPr>
          <p:cNvSpPr txBox="1"/>
          <p:nvPr/>
        </p:nvSpPr>
        <p:spPr>
          <a:xfrm>
            <a:off x="1086678" y="26590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Do Loop: 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97122A-B526-4AAE-B2D0-D409AB92AB7C}"/>
              </a:ext>
            </a:extLst>
          </p:cNvPr>
          <p:cNvCxnSpPr/>
          <p:nvPr/>
        </p:nvCxnSpPr>
        <p:spPr>
          <a:xfrm>
            <a:off x="4757530" y="1311965"/>
            <a:ext cx="0" cy="636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3DA5896-9F64-4242-8423-EB8BCE12C2B4}"/>
              </a:ext>
            </a:extLst>
          </p:cNvPr>
          <p:cNvSpPr/>
          <p:nvPr/>
        </p:nvSpPr>
        <p:spPr>
          <a:xfrm>
            <a:off x="3538331" y="1948070"/>
            <a:ext cx="2438398" cy="113968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40649-53EA-450A-B7AA-075337DFFB1E}"/>
              </a:ext>
            </a:extLst>
          </p:cNvPr>
          <p:cNvSpPr txBox="1"/>
          <p:nvPr/>
        </p:nvSpPr>
        <p:spPr>
          <a:xfrm>
            <a:off x="3995530" y="2343956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Test Condition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4E728B-92F6-4513-B888-DADE81E6ADA3}"/>
              </a:ext>
            </a:extLst>
          </p:cNvPr>
          <p:cNvSpPr/>
          <p:nvPr/>
        </p:nvSpPr>
        <p:spPr>
          <a:xfrm>
            <a:off x="3717235" y="3853840"/>
            <a:ext cx="2080590" cy="5168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Statement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81731E-22EB-4AAE-A197-4CF1BE2EC588}"/>
              </a:ext>
            </a:extLst>
          </p:cNvPr>
          <p:cNvCxnSpPr>
            <a:cxnSpLocks/>
          </p:cNvCxnSpPr>
          <p:nvPr/>
        </p:nvCxnSpPr>
        <p:spPr>
          <a:xfrm>
            <a:off x="4757530" y="3087757"/>
            <a:ext cx="0" cy="728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6D9A2C02-72BC-4502-A894-7E690FBF43F6}"/>
              </a:ext>
            </a:extLst>
          </p:cNvPr>
          <p:cNvSpPr/>
          <p:nvPr/>
        </p:nvSpPr>
        <p:spPr>
          <a:xfrm>
            <a:off x="5976729" y="2435857"/>
            <a:ext cx="1070111" cy="33130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8A5F62-7D10-4283-9ABB-6AAC707DF5B0}"/>
              </a:ext>
            </a:extLst>
          </p:cNvPr>
          <p:cNvSpPr/>
          <p:nvPr/>
        </p:nvSpPr>
        <p:spPr>
          <a:xfrm>
            <a:off x="3776875" y="4887510"/>
            <a:ext cx="2080590" cy="5168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End While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098363-5809-4538-8257-EB65C6A6889C}"/>
              </a:ext>
            </a:extLst>
          </p:cNvPr>
          <p:cNvSpPr txBox="1"/>
          <p:nvPr/>
        </p:nvSpPr>
        <p:spPr>
          <a:xfrm>
            <a:off x="4817170" y="3231177"/>
            <a:ext cx="107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0C1B34-95D5-4364-8A68-BEB8BA955881}"/>
              </a:ext>
            </a:extLst>
          </p:cNvPr>
          <p:cNvSpPr txBox="1"/>
          <p:nvPr/>
        </p:nvSpPr>
        <p:spPr>
          <a:xfrm>
            <a:off x="6745353" y="2435857"/>
            <a:ext cx="107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FALSE</a:t>
            </a:r>
            <a:endParaRPr lang="en-IN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9EC4BA-5377-4B23-998E-295C538812AB}"/>
              </a:ext>
            </a:extLst>
          </p:cNvPr>
          <p:cNvCxnSpPr>
            <a:cxnSpLocks/>
          </p:cNvCxnSpPr>
          <p:nvPr/>
        </p:nvCxnSpPr>
        <p:spPr>
          <a:xfrm>
            <a:off x="4757530" y="4370675"/>
            <a:ext cx="0" cy="443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Bent 18">
            <a:extLst>
              <a:ext uri="{FF2B5EF4-FFF2-40B4-BE49-F238E27FC236}">
                <a16:creationId xmlns:a16="http://schemas.microsoft.com/office/drawing/2014/main" id="{3D19E4C9-E5F6-462D-BC4A-F1B163D40863}"/>
              </a:ext>
            </a:extLst>
          </p:cNvPr>
          <p:cNvSpPr/>
          <p:nvPr/>
        </p:nvSpPr>
        <p:spPr>
          <a:xfrm>
            <a:off x="3141774" y="2540719"/>
            <a:ext cx="236521" cy="2525309"/>
          </a:xfrm>
          <a:prstGeom prst="bentArrow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6691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1544" y="2598004"/>
            <a:ext cx="7816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Introduction to</a:t>
            </a:r>
            <a:r>
              <a:rPr lang="en-US" sz="4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CURSORS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42EEBC-EE76-44FE-BAF8-E3838047B414}"/>
              </a:ext>
            </a:extLst>
          </p:cNvPr>
          <p:cNvSpPr txBox="1"/>
          <p:nvPr/>
        </p:nvSpPr>
        <p:spPr>
          <a:xfrm>
            <a:off x="1775520" y="69269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47BE6-41F9-4D95-8F63-4F3C83954E70}"/>
              </a:ext>
            </a:extLst>
          </p:cNvPr>
          <p:cNvSpPr txBox="1"/>
          <p:nvPr/>
        </p:nvSpPr>
        <p:spPr>
          <a:xfrm>
            <a:off x="1524000" y="692697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MED_ID ,QTY INTO VAR_MED_ID,VAR_QTY FROM MEDICINES 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statement will give an error because all the rows tries to be into variable at ones.(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one variable will store one value)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that the one row at a time should be put into variable.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so we use cursors 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429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31EB7B-063B-463A-9CEE-0F0B8CEDC421}"/>
              </a:ext>
            </a:extLst>
          </p:cNvPr>
          <p:cNvSpPr txBox="1"/>
          <p:nvPr/>
        </p:nvSpPr>
        <p:spPr>
          <a:xfrm>
            <a:off x="1551177" y="692696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a result set inside a stored procedure, you use a cursor. A cursor allows you to iterate a set of rows returned by a query and process each row individually.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8C25A8-0C62-4FAE-BBA4-B36DFFB74DC0}"/>
              </a:ext>
            </a:extLst>
          </p:cNvPr>
          <p:cNvSpPr/>
          <p:nvPr/>
        </p:nvSpPr>
        <p:spPr>
          <a:xfrm>
            <a:off x="1551177" y="2604943"/>
            <a:ext cx="129614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DECLARE</a:t>
            </a:r>
            <a:endParaRPr lang="en-IN" sz="16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C4B633-A700-4CAD-8A0F-804D5D0EC4B9}"/>
              </a:ext>
            </a:extLst>
          </p:cNvPr>
          <p:cNvSpPr/>
          <p:nvPr/>
        </p:nvSpPr>
        <p:spPr>
          <a:xfrm>
            <a:off x="5104213" y="2604943"/>
            <a:ext cx="129614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FETCH</a:t>
            </a:r>
            <a:endParaRPr lang="en-IN" sz="1600" b="1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A55FD0CB-1E38-49D4-8A9D-26169400692D}"/>
              </a:ext>
            </a:extLst>
          </p:cNvPr>
          <p:cNvSpPr/>
          <p:nvPr/>
        </p:nvSpPr>
        <p:spPr>
          <a:xfrm>
            <a:off x="6856179" y="2308613"/>
            <a:ext cx="2016224" cy="108626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EMPTY</a:t>
            </a:r>
            <a:endParaRPr lang="en-IN" sz="16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EC1CAF-3E7C-4336-A50B-25040890A103}"/>
              </a:ext>
            </a:extLst>
          </p:cNvPr>
          <p:cNvSpPr/>
          <p:nvPr/>
        </p:nvSpPr>
        <p:spPr>
          <a:xfrm>
            <a:off x="9336113" y="2604943"/>
            <a:ext cx="129614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CLOSE</a:t>
            </a:r>
            <a:endParaRPr lang="en-IN" sz="16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690FD1-D7F9-4F33-A226-D4A17F817EE6}"/>
              </a:ext>
            </a:extLst>
          </p:cNvPr>
          <p:cNvSpPr/>
          <p:nvPr/>
        </p:nvSpPr>
        <p:spPr>
          <a:xfrm>
            <a:off x="3441939" y="2604943"/>
            <a:ext cx="129614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OPEN</a:t>
            </a:r>
            <a:endParaRPr lang="en-IN" sz="1600" b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53A899-0CA2-4F98-BE11-E4644EF71CD0}"/>
              </a:ext>
            </a:extLst>
          </p:cNvPr>
          <p:cNvSpPr/>
          <p:nvPr/>
        </p:nvSpPr>
        <p:spPr>
          <a:xfrm>
            <a:off x="2847321" y="2856970"/>
            <a:ext cx="561968" cy="679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626D887-2C39-4B2C-9ABB-A7E9044357CE}"/>
              </a:ext>
            </a:extLst>
          </p:cNvPr>
          <p:cNvSpPr/>
          <p:nvPr/>
        </p:nvSpPr>
        <p:spPr>
          <a:xfrm>
            <a:off x="4745443" y="2843536"/>
            <a:ext cx="358770" cy="814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C3F774B-7179-4921-A56C-9BD82C974819}"/>
              </a:ext>
            </a:extLst>
          </p:cNvPr>
          <p:cNvSpPr/>
          <p:nvPr/>
        </p:nvSpPr>
        <p:spPr>
          <a:xfrm>
            <a:off x="6400357" y="2811042"/>
            <a:ext cx="447935" cy="459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2D432D5-0AE9-4C2F-9B90-3ADB2CF673CA}"/>
              </a:ext>
            </a:extLst>
          </p:cNvPr>
          <p:cNvSpPr/>
          <p:nvPr/>
        </p:nvSpPr>
        <p:spPr>
          <a:xfrm>
            <a:off x="8872404" y="2846730"/>
            <a:ext cx="455823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A8B9E6-EDEC-4282-BC10-129A59DBADE2}"/>
              </a:ext>
            </a:extLst>
          </p:cNvPr>
          <p:cNvCxnSpPr>
            <a:stCxn id="6" idx="0"/>
          </p:cNvCxnSpPr>
          <p:nvPr/>
        </p:nvCxnSpPr>
        <p:spPr>
          <a:xfrm flipV="1">
            <a:off x="7864291" y="1772816"/>
            <a:ext cx="0" cy="5357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0B7AAC-7021-4979-A4C2-E56B5A297528}"/>
              </a:ext>
            </a:extLst>
          </p:cNvPr>
          <p:cNvCxnSpPr>
            <a:cxnSpLocks/>
          </p:cNvCxnSpPr>
          <p:nvPr/>
        </p:nvCxnSpPr>
        <p:spPr>
          <a:xfrm>
            <a:off x="5746195" y="1772817"/>
            <a:ext cx="6090" cy="832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909A37-DE43-48D1-8CDB-0886569C0464}"/>
              </a:ext>
            </a:extLst>
          </p:cNvPr>
          <p:cNvCxnSpPr/>
          <p:nvPr/>
        </p:nvCxnSpPr>
        <p:spPr>
          <a:xfrm>
            <a:off x="5746195" y="1772816"/>
            <a:ext cx="21180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0CA731-189C-4BD3-8620-1F06C718633B}"/>
              </a:ext>
            </a:extLst>
          </p:cNvPr>
          <p:cNvSpPr txBox="1"/>
          <p:nvPr/>
        </p:nvSpPr>
        <p:spPr>
          <a:xfrm flipH="1">
            <a:off x="6412758" y="1930809"/>
            <a:ext cx="56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</a:t>
            </a:r>
            <a:endParaRPr lang="en-IN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CD88E0-21D3-4BCF-AD65-24A3BAF477A0}"/>
              </a:ext>
            </a:extLst>
          </p:cNvPr>
          <p:cNvSpPr txBox="1"/>
          <p:nvPr/>
        </p:nvSpPr>
        <p:spPr>
          <a:xfrm rot="10800000" flipH="1" flipV="1">
            <a:off x="8830201" y="2989775"/>
            <a:ext cx="560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YES</a:t>
            </a:r>
            <a:endParaRPr lang="en-IN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7B5224-4C3F-4055-AAC8-EED9CF50C25B}"/>
              </a:ext>
            </a:extLst>
          </p:cNvPr>
          <p:cNvSpPr txBox="1"/>
          <p:nvPr/>
        </p:nvSpPr>
        <p:spPr>
          <a:xfrm>
            <a:off x="1708841" y="5114882"/>
            <a:ext cx="624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...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DDCE32-E128-4A92-AF60-C4AC47A32F1A}"/>
              </a:ext>
            </a:extLst>
          </p:cNvPr>
          <p:cNvSpPr txBox="1"/>
          <p:nvPr/>
        </p:nvSpPr>
        <p:spPr>
          <a:xfrm>
            <a:off x="1708842" y="3809304"/>
            <a:ext cx="67907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select_statement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22C651-76DE-4FC2-AA4E-3FEB3B337065}"/>
              </a:ext>
            </a:extLst>
          </p:cNvPr>
          <p:cNvSpPr txBox="1"/>
          <p:nvPr/>
        </p:nvSpPr>
        <p:spPr>
          <a:xfrm>
            <a:off x="1708841" y="444179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EF4C72-BE17-4C99-8D4C-6268364F81E1}"/>
              </a:ext>
            </a:extLst>
          </p:cNvPr>
          <p:cNvSpPr txBox="1"/>
          <p:nvPr/>
        </p:nvSpPr>
        <p:spPr>
          <a:xfrm>
            <a:off x="1708841" y="576295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086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</TotalTime>
  <Words>608</Words>
  <Application>Microsoft Office PowerPoint</Application>
  <PresentationFormat>Widescreen</PresentationFormat>
  <Paragraphs>135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Renu Nair</dc:creator>
  <cp:lastModifiedBy>HP</cp:lastModifiedBy>
  <cp:revision>395</cp:revision>
  <dcterms:created xsi:type="dcterms:W3CDTF">2019-07-27T06:29:40Z</dcterms:created>
  <dcterms:modified xsi:type="dcterms:W3CDTF">2023-04-28T14:47:14Z</dcterms:modified>
</cp:coreProperties>
</file>