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7"/>
  </p:notesMasterIdLst>
  <p:sldIdLst>
    <p:sldId id="261" r:id="rId2"/>
    <p:sldId id="297" r:id="rId3"/>
    <p:sldId id="319" r:id="rId4"/>
    <p:sldId id="320" r:id="rId5"/>
    <p:sldId id="31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4660"/>
  </p:normalViewPr>
  <p:slideViewPr>
    <p:cSldViewPr>
      <p:cViewPr varScale="1">
        <p:scale>
          <a:sx n="68" d="100"/>
          <a:sy n="68" d="100"/>
        </p:scale>
        <p:origin x="148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A129A-8756-4739-ACCC-C9F72B08BD80}" type="datetimeFigureOut">
              <a:rPr lang="en-IN" smtClean="0"/>
              <a:t>19-10-2022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072B8-D3BC-4B78-8D06-7524D9EED6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4871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072B8-D3BC-4B78-8D06-7524D9EED6F9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853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072B8-D3BC-4B78-8D06-7524D9EED6F9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8964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050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44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03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274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82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26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5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63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7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5"/>
            <a:ext cx="777287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1ACC708-03EA-4C21-9BC2-6F06AF39D02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3920658-03C1-4C61-8F27-26AE899D04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6F0E36-BA66-48D5-AF25-66E954936E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13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719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13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89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44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70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04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8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9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89A485A-6A11-4681-9B06-0602549CF701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1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  <p:sldLayoutId id="2147483824" r:id="rId18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2598003"/>
            <a:ext cx="78169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Introduction to</a:t>
            </a:r>
            <a:r>
              <a:rPr lang="en-US" sz="4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CURSORS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42EEBC-EE76-44FE-BAF8-E3838047B414}"/>
              </a:ext>
            </a:extLst>
          </p:cNvPr>
          <p:cNvSpPr txBox="1"/>
          <p:nvPr/>
        </p:nvSpPr>
        <p:spPr>
          <a:xfrm>
            <a:off x="251520" y="69269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447BE6-41F9-4D95-8F63-4F3C83954E70}"/>
              </a:ext>
            </a:extLst>
          </p:cNvPr>
          <p:cNvSpPr txBox="1"/>
          <p:nvPr/>
        </p:nvSpPr>
        <p:spPr>
          <a:xfrm>
            <a:off x="0" y="692696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MED_ID ,QTY INTO VAR_MED_ID,VAR_QTY FROM MEDICINES 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statement will give an error because all the rows tries to be into variable at ones.(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one variable will store one value)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that the one row at a time should be put into variable.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do so we use cursors 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4299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31EB7B-063B-463A-9CEE-0F0B8CEDC421}"/>
              </a:ext>
            </a:extLst>
          </p:cNvPr>
          <p:cNvSpPr txBox="1"/>
          <p:nvPr/>
        </p:nvSpPr>
        <p:spPr>
          <a:xfrm>
            <a:off x="27177" y="692696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handle a result set inside a stored procedure, you use a cursor. A cursor allows you to iterate a set of rows returned by a query and process each row individually.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8C25A8-0C62-4FAE-BBA4-B36DFFB74DC0}"/>
              </a:ext>
            </a:extLst>
          </p:cNvPr>
          <p:cNvSpPr/>
          <p:nvPr/>
        </p:nvSpPr>
        <p:spPr>
          <a:xfrm>
            <a:off x="27177" y="2604943"/>
            <a:ext cx="129614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DECLARE</a:t>
            </a:r>
            <a:endParaRPr lang="en-IN" sz="1600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C4B633-A700-4CAD-8A0F-804D5D0EC4B9}"/>
              </a:ext>
            </a:extLst>
          </p:cNvPr>
          <p:cNvSpPr/>
          <p:nvPr/>
        </p:nvSpPr>
        <p:spPr>
          <a:xfrm>
            <a:off x="3580213" y="2604943"/>
            <a:ext cx="129614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FETCH</a:t>
            </a:r>
            <a:endParaRPr lang="en-IN" sz="1600" b="1" dirty="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A55FD0CB-1E38-49D4-8A9D-26169400692D}"/>
              </a:ext>
            </a:extLst>
          </p:cNvPr>
          <p:cNvSpPr/>
          <p:nvPr/>
        </p:nvSpPr>
        <p:spPr>
          <a:xfrm>
            <a:off x="5332179" y="2308612"/>
            <a:ext cx="2016224" cy="108626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EMPTY</a:t>
            </a:r>
            <a:endParaRPr lang="en-IN" sz="1600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EC1CAF-3E7C-4336-A50B-25040890A103}"/>
              </a:ext>
            </a:extLst>
          </p:cNvPr>
          <p:cNvSpPr/>
          <p:nvPr/>
        </p:nvSpPr>
        <p:spPr>
          <a:xfrm>
            <a:off x="7812113" y="2604943"/>
            <a:ext cx="129614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CLOSE</a:t>
            </a:r>
            <a:endParaRPr lang="en-IN" sz="1600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D690FD1-D7F9-4F33-A226-D4A17F817EE6}"/>
              </a:ext>
            </a:extLst>
          </p:cNvPr>
          <p:cNvSpPr/>
          <p:nvPr/>
        </p:nvSpPr>
        <p:spPr>
          <a:xfrm>
            <a:off x="1917939" y="2604943"/>
            <a:ext cx="129614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OPEN</a:t>
            </a:r>
            <a:endParaRPr lang="en-IN" sz="1600" b="1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653A899-0CA2-4F98-BE11-E4644EF71CD0}"/>
              </a:ext>
            </a:extLst>
          </p:cNvPr>
          <p:cNvSpPr/>
          <p:nvPr/>
        </p:nvSpPr>
        <p:spPr>
          <a:xfrm>
            <a:off x="1323321" y="2856970"/>
            <a:ext cx="561968" cy="679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626D887-2C39-4B2C-9ABB-A7E9044357CE}"/>
              </a:ext>
            </a:extLst>
          </p:cNvPr>
          <p:cNvSpPr/>
          <p:nvPr/>
        </p:nvSpPr>
        <p:spPr>
          <a:xfrm>
            <a:off x="3221443" y="2843536"/>
            <a:ext cx="358770" cy="814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C3F774B-7179-4921-A56C-9BD82C974819}"/>
              </a:ext>
            </a:extLst>
          </p:cNvPr>
          <p:cNvSpPr/>
          <p:nvPr/>
        </p:nvSpPr>
        <p:spPr>
          <a:xfrm>
            <a:off x="4876356" y="2811041"/>
            <a:ext cx="447935" cy="459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2D432D5-0AE9-4C2F-9B90-3ADB2CF673CA}"/>
              </a:ext>
            </a:extLst>
          </p:cNvPr>
          <p:cNvSpPr/>
          <p:nvPr/>
        </p:nvSpPr>
        <p:spPr>
          <a:xfrm>
            <a:off x="7348403" y="2846729"/>
            <a:ext cx="455823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2A8B9E6-EDEC-4282-BC10-129A59DBADE2}"/>
              </a:ext>
            </a:extLst>
          </p:cNvPr>
          <p:cNvCxnSpPr>
            <a:stCxn id="6" idx="0"/>
          </p:cNvCxnSpPr>
          <p:nvPr/>
        </p:nvCxnSpPr>
        <p:spPr>
          <a:xfrm flipV="1">
            <a:off x="6340291" y="1772816"/>
            <a:ext cx="0" cy="5357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50B7AAC-7021-4979-A4C2-E56B5A297528}"/>
              </a:ext>
            </a:extLst>
          </p:cNvPr>
          <p:cNvCxnSpPr>
            <a:cxnSpLocks/>
          </p:cNvCxnSpPr>
          <p:nvPr/>
        </p:nvCxnSpPr>
        <p:spPr>
          <a:xfrm>
            <a:off x="4222195" y="1772816"/>
            <a:ext cx="6090" cy="832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B909A37-DE43-48D1-8CDB-0886569C0464}"/>
              </a:ext>
            </a:extLst>
          </p:cNvPr>
          <p:cNvCxnSpPr/>
          <p:nvPr/>
        </p:nvCxnSpPr>
        <p:spPr>
          <a:xfrm>
            <a:off x="4222195" y="1772816"/>
            <a:ext cx="21180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0CA731-189C-4BD3-8620-1F06C718633B}"/>
              </a:ext>
            </a:extLst>
          </p:cNvPr>
          <p:cNvSpPr txBox="1"/>
          <p:nvPr/>
        </p:nvSpPr>
        <p:spPr>
          <a:xfrm flipH="1">
            <a:off x="4888758" y="1930808"/>
            <a:ext cx="561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NO</a:t>
            </a:r>
            <a:endParaRPr lang="en-IN" sz="1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CD88E0-21D3-4BCF-AD65-24A3BAF477A0}"/>
              </a:ext>
            </a:extLst>
          </p:cNvPr>
          <p:cNvSpPr txBox="1"/>
          <p:nvPr/>
        </p:nvSpPr>
        <p:spPr>
          <a:xfrm rot="10800000" flipH="1" flipV="1">
            <a:off x="7306200" y="2989774"/>
            <a:ext cx="560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YES</a:t>
            </a:r>
            <a:endParaRPr lang="en-IN" sz="1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7B5224-4C3F-4055-AAC8-EED9CF50C25B}"/>
              </a:ext>
            </a:extLst>
          </p:cNvPr>
          <p:cNvSpPr txBox="1"/>
          <p:nvPr/>
        </p:nvSpPr>
        <p:spPr>
          <a:xfrm>
            <a:off x="184841" y="5114882"/>
            <a:ext cx="6246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cursor_name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...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DDCE32-E128-4A92-AF60-C4AC47A32F1A}"/>
              </a:ext>
            </a:extLst>
          </p:cNvPr>
          <p:cNvSpPr txBox="1"/>
          <p:nvPr/>
        </p:nvSpPr>
        <p:spPr>
          <a:xfrm>
            <a:off x="184841" y="3809304"/>
            <a:ext cx="67907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cursor_name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select_statement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C22C651-76DE-4FC2-AA4E-3FEB3B337065}"/>
              </a:ext>
            </a:extLst>
          </p:cNvPr>
          <p:cNvSpPr txBox="1"/>
          <p:nvPr/>
        </p:nvSpPr>
        <p:spPr>
          <a:xfrm>
            <a:off x="184841" y="4441792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cursor_name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EF4C72-BE17-4C99-8D4C-6268364F81E1}"/>
              </a:ext>
            </a:extLst>
          </p:cNvPr>
          <p:cNvSpPr txBox="1"/>
          <p:nvPr/>
        </p:nvSpPr>
        <p:spPr>
          <a:xfrm>
            <a:off x="184841" y="5762954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cursor_name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086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92438E-E02E-4E78-96CE-AB1286D6C41E}"/>
              </a:ext>
            </a:extLst>
          </p:cNvPr>
          <p:cNvSpPr txBox="1"/>
          <p:nvPr/>
        </p:nvSpPr>
        <p:spPr>
          <a:xfrm>
            <a:off x="0" y="305068"/>
            <a:ext cx="91440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var_med_id,var_qty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int;</a:t>
            </a:r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IN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variable to store value</a:t>
            </a:r>
            <a:endParaRPr lang="en-IN" sz="2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mycur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cursor for select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med_id,qty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medicines;</a:t>
            </a:r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 creation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exit handler for not found</a:t>
            </a:r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when the error is thrown by fetch</a:t>
            </a:r>
            <a:endParaRPr lang="en-IN" sz="2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'stock checked' as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status_report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mycur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 access cursor</a:t>
            </a:r>
            <a:endParaRPr lang="en-IN" sz="2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myloop:loop</a:t>
            </a:r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IN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 execute fetch repeatedly</a:t>
            </a:r>
            <a:endParaRPr lang="en-IN" sz="2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mycur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var_med_id,var_qty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get data into variables (one by one)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var_qty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&lt;40 then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orders values (var_med_id,200,now());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if;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loop;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mycur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656555596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350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1826</TotalTime>
  <Words>279</Words>
  <Application>Microsoft Office PowerPoint</Application>
  <PresentationFormat>On-screen Show (4:3)</PresentationFormat>
  <Paragraphs>45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305</cp:revision>
  <dcterms:created xsi:type="dcterms:W3CDTF">2021-11-12T13:43:40Z</dcterms:created>
  <dcterms:modified xsi:type="dcterms:W3CDTF">2022-10-19T12:30:11Z</dcterms:modified>
</cp:coreProperties>
</file>