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335D0D-1F28-437A-92A2-57D893E74C39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D715F5C-B3F3-4F09-B950-50D55756A188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8A346C0-2F8F-45C2-B9F9-27538F213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8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5F5C-B3F3-4F09-B950-50D55756A188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6C0-2F8F-45C2-B9F9-27538F21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5F5C-B3F3-4F09-B950-50D55756A188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6C0-2F8F-45C2-B9F9-27538F213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46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5F5C-B3F3-4F09-B950-50D55756A188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6C0-2F8F-45C2-B9F9-27538F2136B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5F5C-B3F3-4F09-B950-50D55756A188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6C0-2F8F-45C2-B9F9-27538F21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1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5F5C-B3F3-4F09-B950-50D55756A188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6C0-2F8F-45C2-B9F9-27538F2136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61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5F5C-B3F3-4F09-B950-50D55756A188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6C0-2F8F-45C2-B9F9-27538F213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245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5F5C-B3F3-4F09-B950-50D55756A188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6C0-2F8F-45C2-B9F9-27538F213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8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5F5C-B3F3-4F09-B950-50D55756A188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6C0-2F8F-45C2-B9F9-27538F213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86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5F5C-B3F3-4F09-B950-50D55756A188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6C0-2F8F-45C2-B9F9-27538F21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5F5C-B3F3-4F09-B950-50D55756A188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6C0-2F8F-45C2-B9F9-27538F213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6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5F5C-B3F3-4F09-B950-50D55756A188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6C0-2F8F-45C2-B9F9-27538F21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3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5F5C-B3F3-4F09-B950-50D55756A188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6C0-2F8F-45C2-B9F9-27538F213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16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5F5C-B3F3-4F09-B950-50D55756A188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6C0-2F8F-45C2-B9F9-27538F213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20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5F5C-B3F3-4F09-B950-50D55756A188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6C0-2F8F-45C2-B9F9-27538F21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5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5F5C-B3F3-4F09-B950-50D55756A188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6C0-2F8F-45C2-B9F9-27538F213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5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5F5C-B3F3-4F09-B950-50D55756A188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6C0-2F8F-45C2-B9F9-27538F21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715F5C-B3F3-4F09-B950-50D55756A188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A346C0-2F8F-45C2-B9F9-27538F21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8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564C-C8D6-4DAF-BD8B-F6D2C27B9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/>
              <a:t>VLOOKUP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0553E-3527-42B2-9493-E98AE48D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071" y="3975567"/>
            <a:ext cx="8866094" cy="512762"/>
          </a:xfrm>
        </p:spPr>
        <p:txBody>
          <a:bodyPr/>
          <a:lstStyle/>
          <a:p>
            <a:r>
              <a:rPr lang="en-US" dirty="0"/>
              <a:t>Presented By: Rahul Sutar</a:t>
            </a:r>
          </a:p>
        </p:txBody>
      </p:sp>
    </p:spTree>
    <p:extLst>
      <p:ext uri="{BB962C8B-B14F-4D97-AF65-F5344CB8AC3E}">
        <p14:creationId xmlns:p14="http://schemas.microsoft.com/office/powerpoint/2010/main" val="3284571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5E37-EE9F-4C1E-822E-DF61DBA7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VLOOKUP: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6F5E7-7C51-47CF-8C57-B830344F5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VLOOKUP is an excel function to look up data in a table organized vertically.</a:t>
            </a:r>
          </a:p>
          <a:p>
            <a:r>
              <a:rPr lang="en-US" dirty="0"/>
              <a:t>VLOOKUP supports approximate &amp; exact matching.</a:t>
            </a:r>
          </a:p>
          <a:p>
            <a:r>
              <a:rPr lang="en-US" dirty="0"/>
              <a:t>LOOKUP Value must appear in the first column of the table passed into vlookup.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12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5B00-6DD2-43E0-8D67-BCC203A8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Syntax: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00C5-5D0C-4366-BF70-B3A9635B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490197"/>
          </a:xfrm>
        </p:spPr>
        <p:txBody>
          <a:bodyPr/>
          <a:lstStyle/>
          <a:p>
            <a:r>
              <a:rPr lang="en-US" sz="2000" dirty="0"/>
              <a:t>=VLOOKUP(</a:t>
            </a:r>
            <a:r>
              <a:rPr lang="en-US" sz="2000" dirty="0" err="1"/>
              <a:t>lookup_value</a:t>
            </a:r>
            <a:r>
              <a:rPr lang="en-US" sz="2000" dirty="0"/>
              <a:t>, </a:t>
            </a:r>
            <a:r>
              <a:rPr lang="en-US" sz="2000" dirty="0" err="1"/>
              <a:t>table_array</a:t>
            </a:r>
            <a:r>
              <a:rPr lang="en-US" sz="2000" dirty="0"/>
              <a:t>, </a:t>
            </a:r>
            <a:r>
              <a:rPr lang="en-US" sz="2000" dirty="0" err="1"/>
              <a:t>column_index_num</a:t>
            </a:r>
            <a:r>
              <a:rPr lang="en-US" sz="2000" dirty="0"/>
              <a:t>,[</a:t>
            </a:r>
            <a:r>
              <a:rPr lang="en-US" sz="2000" dirty="0" err="1"/>
              <a:t>range_lookup</a:t>
            </a:r>
            <a:r>
              <a:rPr lang="en-US" sz="2000" dirty="0"/>
              <a:t>]).</a:t>
            </a:r>
          </a:p>
          <a:p>
            <a:pPr lvl="1"/>
            <a:r>
              <a:rPr lang="en-US" sz="1600" dirty="0" err="1"/>
              <a:t>lookup_value</a:t>
            </a:r>
            <a:r>
              <a:rPr lang="en-US" sz="1600" dirty="0"/>
              <a:t> – The value to look for in the first column of a table.</a:t>
            </a:r>
          </a:p>
          <a:p>
            <a:pPr lvl="1"/>
            <a:r>
              <a:rPr lang="en-US" sz="1600" dirty="0" err="1"/>
              <a:t>table_array</a:t>
            </a:r>
            <a:r>
              <a:rPr lang="en-US" sz="1600" dirty="0"/>
              <a:t> – The table from which to retrieve a value.</a:t>
            </a:r>
          </a:p>
          <a:p>
            <a:pPr lvl="1"/>
            <a:r>
              <a:rPr lang="en-US" sz="1600" dirty="0" err="1"/>
              <a:t>column_index_num</a:t>
            </a:r>
            <a:r>
              <a:rPr lang="en-US" sz="1600" dirty="0"/>
              <a:t> – The column in the table from which to retrieve a value.</a:t>
            </a:r>
          </a:p>
          <a:p>
            <a:pPr lvl="1"/>
            <a:r>
              <a:rPr lang="en-US" sz="1600" dirty="0" err="1"/>
              <a:t>range_lookup</a:t>
            </a:r>
            <a:r>
              <a:rPr lang="en-US" sz="1600" dirty="0"/>
              <a:t> – [optional] TRUE – approximate match, False – exact match.</a:t>
            </a:r>
          </a:p>
        </p:txBody>
      </p:sp>
    </p:spTree>
    <p:extLst>
      <p:ext uri="{BB962C8B-B14F-4D97-AF65-F5344CB8AC3E}">
        <p14:creationId xmlns:p14="http://schemas.microsoft.com/office/powerpoint/2010/main" val="1528083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3069-5AA0-48FA-B9FA-7AF7790F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Graphic 3" descr="Grinning face outline with solid fill">
            <a:extLst>
              <a:ext uri="{FF2B5EF4-FFF2-40B4-BE49-F238E27FC236}">
                <a16:creationId xmlns:a16="http://schemas.microsoft.com/office/drawing/2014/main" id="{BE0B142F-3FBE-46A6-A701-2ABD381E5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6565" y="1248583"/>
            <a:ext cx="813300" cy="813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E3A4994-52A8-43CF-9E23-F7308BCEF198}"/>
              </a:ext>
            </a:extLst>
          </p:cNvPr>
          <p:cNvSpPr txBox="1">
            <a:spLocks/>
          </p:cNvSpPr>
          <p:nvPr/>
        </p:nvSpPr>
        <p:spPr>
          <a:xfrm>
            <a:off x="1295402" y="3268135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Any Questions </a:t>
            </a:r>
          </a:p>
        </p:txBody>
      </p:sp>
      <p:pic>
        <p:nvPicPr>
          <p:cNvPr id="7" name="Graphic 6" descr="Help with solid fill">
            <a:extLst>
              <a:ext uri="{FF2B5EF4-FFF2-40B4-BE49-F238E27FC236}">
                <a16:creationId xmlns:a16="http://schemas.microsoft.com/office/drawing/2014/main" id="{8BBBACB5-1486-42FC-A12A-DF9AD98EC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8613" y="3550274"/>
            <a:ext cx="739588" cy="73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295</TotalTime>
  <Words>140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VLOOKUP Function</vt:lpstr>
      <vt:lpstr>VLOOKUP: -</vt:lpstr>
      <vt:lpstr>Syntax: 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VLOOKUP Function</dc:title>
  <dc:creator>Siddaram Horakeri</dc:creator>
  <cp:lastModifiedBy>Siddaram Horakeri</cp:lastModifiedBy>
  <cp:revision>11</cp:revision>
  <dcterms:created xsi:type="dcterms:W3CDTF">2023-06-15T06:43:55Z</dcterms:created>
  <dcterms:modified xsi:type="dcterms:W3CDTF">2023-06-15T11:51:43Z</dcterms:modified>
</cp:coreProperties>
</file>