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6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303785-BA24-4937-A481-22A06AD80F95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DC3BE-6EFA-4416-87DC-47F2AF6C51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C6E4-5AC0-4A01-B051-B152BEE62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782F-3627-46A9-9630-04B23D73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3825" y="4446656"/>
            <a:ext cx="4511855" cy="474967"/>
          </a:xfrm>
        </p:spPr>
        <p:txBody>
          <a:bodyPr/>
          <a:lstStyle/>
          <a:p>
            <a:r>
              <a:rPr lang="en-US" dirty="0"/>
              <a:t>Presented By: Rahul Sutar</a:t>
            </a:r>
          </a:p>
        </p:txBody>
      </p:sp>
    </p:spTree>
    <p:extLst>
      <p:ext uri="{BB962C8B-B14F-4D97-AF65-F5344CB8AC3E}">
        <p14:creationId xmlns:p14="http://schemas.microsoft.com/office/powerpoint/2010/main" val="3612834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11E8-6168-4ADE-B1FF-E2C5FDAE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Function: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700B-DD97-4286-9EDC-CAA67680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810995"/>
          </a:xfrm>
        </p:spPr>
        <p:txBody>
          <a:bodyPr/>
          <a:lstStyle/>
          <a:p>
            <a:r>
              <a:rPr lang="en-US" dirty="0"/>
              <a:t>The Index function returns a value or the reference to a value from within a table or range.</a:t>
            </a:r>
          </a:p>
          <a:p>
            <a:r>
              <a:rPr lang="en-US" dirty="0"/>
              <a:t>Syntax: -</a:t>
            </a:r>
          </a:p>
          <a:p>
            <a:r>
              <a:rPr lang="en-US" dirty="0"/>
              <a:t>    =INDEX(</a:t>
            </a:r>
            <a:r>
              <a:rPr lang="en-US" dirty="0" err="1"/>
              <a:t>array,row_num,col_num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array- A range of cells, or an array constants</a:t>
            </a:r>
          </a:p>
          <a:p>
            <a:r>
              <a:rPr lang="en-US" dirty="0" err="1"/>
              <a:t>row_num</a:t>
            </a:r>
            <a:r>
              <a:rPr lang="en-US" dirty="0"/>
              <a:t>- The row position in the reference or array.</a:t>
            </a:r>
          </a:p>
          <a:p>
            <a:r>
              <a:rPr lang="en-US" dirty="0" err="1"/>
              <a:t>col_num</a:t>
            </a:r>
            <a:r>
              <a:rPr lang="en-US" dirty="0"/>
              <a:t>- The row position in the reference or array.</a:t>
            </a:r>
          </a:p>
        </p:txBody>
      </p:sp>
    </p:spTree>
    <p:extLst>
      <p:ext uri="{BB962C8B-B14F-4D97-AF65-F5344CB8AC3E}">
        <p14:creationId xmlns:p14="http://schemas.microsoft.com/office/powerpoint/2010/main" val="368172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63C4-DCDC-4F4E-98F4-614FF81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39DD5-3FDB-47EE-B6D5-EF8AED2C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68864"/>
            <a:ext cx="4785775" cy="2171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3E4D6-86F3-40C0-9F95-804D2B757770}"/>
              </a:ext>
            </a:extLst>
          </p:cNvPr>
          <p:cNvSpPr txBox="1"/>
          <p:nvPr/>
        </p:nvSpPr>
        <p:spPr>
          <a:xfrm>
            <a:off x="1168997" y="1918446"/>
            <a:ext cx="47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employee salary from First name.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30DBC-703A-4A80-A419-ACE8EEA4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47" y="2734659"/>
            <a:ext cx="3170195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4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3069-5AA0-48FA-B9FA-7AF7790F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68" y="326612"/>
            <a:ext cx="4998720" cy="14507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Graphic 3" descr="Grinning face outline with solid fill">
            <a:extLst>
              <a:ext uri="{FF2B5EF4-FFF2-40B4-BE49-F238E27FC236}">
                <a16:creationId xmlns:a16="http://schemas.microsoft.com/office/drawing/2014/main" id="{BE0B142F-3FBE-46A6-A701-2ABD381E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977" y="879236"/>
            <a:ext cx="813300" cy="813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3A4994-52A8-43CF-9E23-F7308BCEF198}"/>
              </a:ext>
            </a:extLst>
          </p:cNvPr>
          <p:cNvSpPr txBox="1">
            <a:spLocks/>
          </p:cNvSpPr>
          <p:nvPr/>
        </p:nvSpPr>
        <p:spPr>
          <a:xfrm>
            <a:off x="1098178" y="212513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Any Questions </a:t>
            </a:r>
          </a:p>
        </p:txBody>
      </p:sp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8BBBACB5-1486-42FC-A12A-DF9AD98EC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8966" y="2407272"/>
            <a:ext cx="739588" cy="7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96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Index Function</vt:lpstr>
      <vt:lpstr>Index Function: -</vt:lpstr>
      <vt:lpstr>Example: 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Function</dc:title>
  <dc:creator>Siddaram Horakeri</dc:creator>
  <cp:lastModifiedBy>Siddaram Horakeri</cp:lastModifiedBy>
  <cp:revision>10</cp:revision>
  <dcterms:created xsi:type="dcterms:W3CDTF">2023-06-21T08:11:22Z</dcterms:created>
  <dcterms:modified xsi:type="dcterms:W3CDTF">2023-06-21T11:46:53Z</dcterms:modified>
</cp:coreProperties>
</file>