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960A-0F2E-4CBB-B1EE-2B583793C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2B704-8534-4A76-8E8F-5A7280400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BF3A-9749-4FF3-91A9-93C2B0B7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8854-8DDA-44AA-BF5F-2CECBB6D488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C05A-4320-4019-A291-7C093621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3FF80-F31E-4A55-81DF-A9E58D59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2E0A-36D3-4DFD-AFA9-9DD2C2531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65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A8F7-DD4D-4929-B3AA-5FC85AAF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0F239-B0BE-4435-BD0B-5FBA84886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8E05E-4ADF-4A88-91A0-AA7E2225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8854-8DDA-44AA-BF5F-2CECBB6D488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68DC-EA47-47BA-BF0D-BA94C8B0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6D52F-F78F-4C6D-AFCA-531DBF78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2E0A-36D3-4DFD-AFA9-9DD2C2531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9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FF182-A5D8-4991-8C8F-C4B35D328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5A6AA-99A8-4062-90A8-4486A43A3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5C403-3D11-4AE4-8EB3-5681D5FD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8854-8DDA-44AA-BF5F-2CECBB6D488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7220-A83C-42CD-A858-A1F3D7E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750FF-D724-480B-9992-34AE4662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2E0A-36D3-4DFD-AFA9-9DD2C2531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1532-11E0-4729-B59B-D99E6590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75919-6FDD-435F-BDE6-B9B0A883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D080-E355-4234-9494-DF764E83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8854-8DDA-44AA-BF5F-2CECBB6D488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721A-3DE8-4FD3-A338-62E716CF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1C61-1AD5-43D0-9F22-C657BD69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2E0A-36D3-4DFD-AFA9-9DD2C2531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25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1C4F-3815-4659-8337-636FFBDE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1F1CF-00F0-4296-9B56-51DB26744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7815A-CE52-4523-B4CE-28BF3E84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8854-8DDA-44AA-BF5F-2CECBB6D488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1E77-D275-4B08-9FE7-8C6D584A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463A-1C56-4D4C-9775-DB716C5D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2E0A-36D3-4DFD-AFA9-9DD2C2531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14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F635-2B1A-44D5-B52A-D8F8C2C3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91AB-2C1E-4C9E-A735-D547DB7BC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AC16-5D35-418C-90F1-21B0BB1B9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C3092-397F-46F2-8F5C-267D9081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8854-8DDA-44AA-BF5F-2CECBB6D488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DDEE7-7182-4998-9ABB-B18BABF5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7A2A9-7853-4425-B253-0A579976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2E0A-36D3-4DFD-AFA9-9DD2C2531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8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6D6-56C9-4CB7-A71F-32D48F86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00792-9F5D-4107-8023-338751232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585E-0641-438C-8F9F-77280821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61C7E-D3E1-43FB-91D5-2461BEBE3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A7FB4-D24D-4F17-834E-CC4BC6EEC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998E0-7837-4602-BC33-E7851F83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8854-8DDA-44AA-BF5F-2CECBB6D488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4BC9D-E3AD-4A89-9BA3-A74535E0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70BCA-F5CA-4790-AEB2-53DA431F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2E0A-36D3-4DFD-AFA9-9DD2C2531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9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6FFE-BA19-42AF-B60B-009DA455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D7328-2781-45C9-BE30-DF54831B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8854-8DDA-44AA-BF5F-2CECBB6D488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1B0A3-1A4A-4993-B4C5-825519D1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76E-F9F4-448F-B972-31272F7C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2E0A-36D3-4DFD-AFA9-9DD2C2531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49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9A6B8-3708-4EEC-82A2-095B4EEA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8854-8DDA-44AA-BF5F-2CECBB6D488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9A198-B103-49AF-B092-FF2EDFE2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0030A-7C11-439E-A5E0-AB56466E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2E0A-36D3-4DFD-AFA9-9DD2C2531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73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1634-339E-4461-A362-EBC932E0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0076-EA85-44D9-8445-90850334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1E46F-3C9D-44BA-9A82-A1B01236D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02D36-9743-4EC3-A9EB-2E3A1C28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8854-8DDA-44AA-BF5F-2CECBB6D488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03A20-2B79-43DC-97DB-04F33E9C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53D55-915A-4521-A641-41101BC1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2E0A-36D3-4DFD-AFA9-9DD2C2531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35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5437-7873-4234-A3EB-7E195CC0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61F80-1B5A-4394-90E6-2E8921006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0F410-6C76-476C-BFC8-E77E2A469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41EA4-5F74-4663-97DA-227E6304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8854-8DDA-44AA-BF5F-2CECBB6D488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D3920-84B1-4CC9-AB6C-E3BEE637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2B9B9-E37A-49E2-B8F3-AB73FAFA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2E0A-36D3-4DFD-AFA9-9DD2C2531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3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C21A0-B6A3-47E9-A219-C894F566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524FC-C3A5-4B64-9683-22452885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05BE-26CD-4C0E-8EBF-C6ED36D72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8854-8DDA-44AA-BF5F-2CECBB6D488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45DFE-11E1-471B-B2BA-251E73CF6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AF2E5-43CB-4B2C-A34A-1C163E9BE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2E0A-36D3-4DFD-AFA9-9DD2C2531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07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843A-2870-4467-BB46-C95EC33DA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0508"/>
            <a:ext cx="9144000" cy="85969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CLUSTERED BAR CHART</a:t>
            </a:r>
            <a:br>
              <a:rPr lang="en-US" b="1" u="sng" dirty="0"/>
            </a:b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AE560-E568-453C-AE35-98E31702F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708" y="833904"/>
            <a:ext cx="10832123" cy="655219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A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clustered bar chart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is a horizontal chart, which could present multiple bars in the form of a cluster. 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The horizontal bars basically group together, as they are under the same, y values. 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FABB5-4A4F-4E59-8C81-5BF89A7A2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6" y="2380800"/>
            <a:ext cx="8056312" cy="43861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DEE747-1651-4314-8A4C-5D8D3D277593}"/>
              </a:ext>
            </a:extLst>
          </p:cNvPr>
          <p:cNvSpPr txBox="1"/>
          <p:nvPr/>
        </p:nvSpPr>
        <p:spPr>
          <a:xfrm>
            <a:off x="333579" y="1387130"/>
            <a:ext cx="976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kind of chart we need two types of data:</a:t>
            </a:r>
          </a:p>
          <a:p>
            <a:pPr marL="342900" indent="-342900">
              <a:buAutoNum type="arabicPeriod"/>
            </a:pPr>
            <a:r>
              <a:rPr lang="en-US" dirty="0"/>
              <a:t>Text Data – 2 , with less distribution. For E.g., Market and Category ,</a:t>
            </a:r>
          </a:p>
          <a:p>
            <a:pPr marL="342900" indent="-342900">
              <a:buAutoNum type="arabicPeriod" startAt="2"/>
            </a:pPr>
            <a:r>
              <a:rPr lang="en-US" dirty="0"/>
              <a:t>Numerical Data-1, e.g. Profit Sales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F83C2F-0F1F-46C5-9F7F-930DB3EB8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171" y="1548866"/>
            <a:ext cx="3341185" cy="53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2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7E4410-B65A-473E-A90A-F6796348D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7" y="1730326"/>
            <a:ext cx="8209797" cy="4979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9D221-C733-4DB1-B17E-1AF6EE5C2CC7}"/>
              </a:ext>
            </a:extLst>
          </p:cNvPr>
          <p:cNvSpPr txBox="1"/>
          <p:nvPr/>
        </p:nvSpPr>
        <p:spPr>
          <a:xfrm>
            <a:off x="118277" y="147711"/>
            <a:ext cx="770909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</a:rPr>
              <a:t>After the </a:t>
            </a:r>
            <a:r>
              <a:rPr lang="en-US" dirty="0"/>
              <a:t>successful</a:t>
            </a:r>
            <a:r>
              <a:rPr lang="en-US" b="0" i="0" dirty="0">
                <a:solidFill>
                  <a:srgbClr val="273239"/>
                </a:solidFill>
                <a:effectLst/>
              </a:rPr>
              <a:t>, creation of a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clustered bar chart </a:t>
            </a:r>
            <a:r>
              <a:rPr lang="en-US" b="0" i="0" dirty="0">
                <a:solidFill>
                  <a:srgbClr val="273239"/>
                </a:solidFill>
                <a:effectLst/>
              </a:rPr>
              <a:t>in Power BI. We have multiple options to format it. For example, </a:t>
            </a:r>
            <a:r>
              <a:rPr lang="en-US" dirty="0"/>
              <a:t>adding</a:t>
            </a:r>
            <a:r>
              <a:rPr lang="en-US" b="0" i="0" dirty="0">
                <a:solidFill>
                  <a:srgbClr val="273239"/>
                </a:solidFill>
                <a:effectLst/>
              </a:rPr>
              <a:t> the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title </a:t>
            </a:r>
            <a:r>
              <a:rPr lang="en-US" b="0" i="0" dirty="0">
                <a:solidFill>
                  <a:srgbClr val="273239"/>
                </a:solidFill>
                <a:effectLst/>
              </a:rPr>
              <a:t>to the chart, changing the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color</a:t>
            </a:r>
            <a:r>
              <a:rPr lang="en-US" b="0" i="0" dirty="0">
                <a:solidFill>
                  <a:srgbClr val="273239"/>
                </a:solidFill>
                <a:effectLst/>
              </a:rPr>
              <a:t>, and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position </a:t>
            </a:r>
            <a:r>
              <a:rPr lang="en-US" b="0" i="0" dirty="0">
                <a:solidFill>
                  <a:srgbClr val="273239"/>
                </a:solidFill>
                <a:effectLst/>
              </a:rPr>
              <a:t>of the chart, and adding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tooltips</a:t>
            </a:r>
            <a:r>
              <a:rPr lang="en-US" b="0" i="0" dirty="0">
                <a:solidFill>
                  <a:srgbClr val="273239"/>
                </a:solidFill>
                <a:effectLst/>
              </a:rPr>
              <a:t>, bar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colors</a:t>
            </a:r>
            <a:r>
              <a:rPr lang="en-US" b="0" i="0" dirty="0">
                <a:solidFill>
                  <a:srgbClr val="273239"/>
                </a:solidFill>
                <a:effectLst/>
              </a:rPr>
              <a:t>, and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data labels </a:t>
            </a:r>
            <a:r>
              <a:rPr lang="en-US" b="0" i="0" dirty="0">
                <a:solidFill>
                  <a:srgbClr val="273239"/>
                </a:solidFill>
                <a:effectLst/>
              </a:rPr>
              <a:t>to the chart. </a:t>
            </a: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F04291-017E-4F52-AA4F-E130A3E0B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726" y="70339"/>
            <a:ext cx="1762722" cy="52472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7900FB-2ECE-4FF5-9AF6-A1258FF00C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528"/>
          <a:stretch/>
        </p:blipFill>
        <p:spPr>
          <a:xfrm>
            <a:off x="8426548" y="70339"/>
            <a:ext cx="1880017" cy="5514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09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Nunito</vt:lpstr>
      <vt:lpstr>Office Theme</vt:lpstr>
      <vt:lpstr>CLUSTERED BAR CHART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CLUSTERED BAR CHART </dc:title>
  <dc:creator>Divya</dc:creator>
  <cp:lastModifiedBy>Divya</cp:lastModifiedBy>
  <cp:revision>5</cp:revision>
  <dcterms:created xsi:type="dcterms:W3CDTF">2023-07-14T20:56:53Z</dcterms:created>
  <dcterms:modified xsi:type="dcterms:W3CDTF">2023-07-14T21:53:04Z</dcterms:modified>
</cp:coreProperties>
</file>