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7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3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6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2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E2684A-586D-49E4-80FB-4E9448391A6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B12290-5BE9-45B7-A366-BB9767AAF0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7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76A4-0C32-486F-8283-FD62F198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846" y="179294"/>
            <a:ext cx="9144000" cy="497822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100% stacked column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6540-5C79-4E48-9CC5-5998A68BE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4" y="1014506"/>
            <a:ext cx="11304494" cy="22307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100% stacked column chart is used to display relative percentage of multiple data series in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columns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total (cumulative) of each Stacked columns always equals 100%.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this kind of chart we need two types of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dirty="0">
                <a:latin typeface="Calibri" panose="020F0502020204030204"/>
              </a:rPr>
              <a:t>2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Text (Less Distribution).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–Region, Category, Segment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Numerical Data (100% Distribution).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Sales</a:t>
            </a:r>
          </a:p>
        </p:txBody>
      </p:sp>
    </p:spTree>
    <p:extLst>
      <p:ext uri="{BB962C8B-B14F-4D97-AF65-F5344CB8AC3E}">
        <p14:creationId xmlns:p14="http://schemas.microsoft.com/office/powerpoint/2010/main" val="21283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C9417C-4C1A-4799-9BAF-CDA0A33B5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09" y="1359459"/>
            <a:ext cx="7043008" cy="5023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F1329-EAEF-4C26-A1CD-39DB2B560385}"/>
              </a:ext>
            </a:extLst>
          </p:cNvPr>
          <p:cNvSpPr txBox="1"/>
          <p:nvPr/>
        </p:nvSpPr>
        <p:spPr>
          <a:xfrm>
            <a:off x="496310" y="350465"/>
            <a:ext cx="4434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93939"/>
                </a:solidFill>
                <a:effectLst/>
                <a:latin typeface="Graphik"/>
              </a:rPr>
              <a:t>X-axis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: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Category</a:t>
            </a:r>
            <a:endParaRPr lang="en-US" b="0" i="0" dirty="0">
              <a:solidFill>
                <a:srgbClr val="393939"/>
              </a:solidFill>
              <a:effectLst/>
              <a:latin typeface="Graphi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3939"/>
                </a:solidFill>
                <a:latin typeface="Graphik"/>
              </a:rPr>
              <a:t>Y</a:t>
            </a:r>
            <a:r>
              <a:rPr lang="en-US" b="1" i="0" dirty="0">
                <a:solidFill>
                  <a:srgbClr val="393939"/>
                </a:solidFill>
                <a:effectLst/>
                <a:latin typeface="Graphik"/>
              </a:rPr>
              <a:t>-axis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: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93939"/>
                </a:solidFill>
                <a:effectLst/>
                <a:latin typeface="Graphik"/>
              </a:rPr>
              <a:t>Legend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: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Segment</a:t>
            </a:r>
            <a:endParaRPr lang="en-US" b="0" i="0" dirty="0">
              <a:solidFill>
                <a:srgbClr val="393939"/>
              </a:solidFill>
              <a:effectLst/>
              <a:latin typeface="Graphi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BF90C-1C32-4838-8CFB-E1DD2802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157" y="350465"/>
            <a:ext cx="3452159" cy="5890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8282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87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Graphik</vt:lpstr>
      <vt:lpstr>Times New Roman</vt:lpstr>
      <vt:lpstr>Retrospect</vt:lpstr>
      <vt:lpstr>100% stacked column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100% stacked column chart</dc:title>
  <dc:creator>Rahul Sutar</dc:creator>
  <cp:lastModifiedBy>Rahul Sutar</cp:lastModifiedBy>
  <cp:revision>6</cp:revision>
  <dcterms:created xsi:type="dcterms:W3CDTF">2023-07-15T06:49:27Z</dcterms:created>
  <dcterms:modified xsi:type="dcterms:W3CDTF">2023-07-15T11:26:23Z</dcterms:modified>
</cp:coreProperties>
</file>