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F728-6EAC-4425-D598-ED89FEC24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3D23B-D446-95F6-C6E8-754C731A8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64BB-19B9-86A9-1B9F-25F5B4D1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B225-FA08-432F-A27D-163B4BA4935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70B5-43D6-20DA-F423-8B44A30E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1AB9-8742-5BDB-151E-46E8CE2F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CCE1-98F3-4E7B-9ECC-4DE83055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1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D84B-870D-13E6-9A78-B139E289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FEB26-8AD3-F9C1-2CE6-90556DF10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B7EB-1C73-0860-8D93-76ACB97F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B225-FA08-432F-A27D-163B4BA4935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9782-BCD4-55A0-89ED-96C8C844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B703-751F-37FD-8E9C-3CDAF7DD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CCE1-98F3-4E7B-9ECC-4DE83055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94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3D8B6-6588-4B56-5C79-D15AEFB59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5673D-43A1-E140-3B5E-F8813A7D2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BA01-E353-997F-6561-2C1F8942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B225-FA08-432F-A27D-163B4BA4935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E990-E565-B21D-164D-AAB82C47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0434-17A5-C727-D519-754F6B86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CCE1-98F3-4E7B-9ECC-4DE83055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2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394F-169A-9DF2-7C16-D2695858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4464-B978-5D3B-8C27-685C09564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37304-56F5-D1CA-F6DA-C203DAE5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B225-FA08-432F-A27D-163B4BA4935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6BBD-73E9-53B2-F6AC-884C5F59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F61A-72E7-FAD5-BF79-0233E5C0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CCE1-98F3-4E7B-9ECC-4DE83055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6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807D-D2C5-7C90-3FF5-E2B7FB5F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56BD9-0E9D-2980-E0BF-86D67826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CE51-91BD-8DFE-1D7F-A3D00933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B225-FA08-432F-A27D-163B4BA4935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FD16-D0AD-2B2B-3E44-FF880E1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1495-3EC4-7493-6C80-37576508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CCE1-98F3-4E7B-9ECC-4DE83055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3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656F-C39F-2C2E-541C-ECCFD5EE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C168-103B-91B2-EB7C-A24B22793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F498-6274-038B-BDA5-354931DAF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6B25E-0DF6-F39D-2ACB-F4CFAE78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B225-FA08-432F-A27D-163B4BA4935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4110-0502-5FFB-4A65-40A797B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9E61-675D-B7F3-2B01-08005B3E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CCE1-98F3-4E7B-9ECC-4DE83055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12EE-2617-E22D-F9F2-31C68153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1E8F-1B3E-A088-5153-E675344A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0165A-E881-58FE-A7BF-8F9EEA0C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0491C-1826-F2BE-36DC-DCDD80CFA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47C29-19D8-5DBA-34FE-650FB48F3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240C1-A24D-0916-1F67-FE74276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B225-FA08-432F-A27D-163B4BA4935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D708C-7631-6392-B83E-8B3CEF54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CBF4F-6D13-EBB7-1E9A-7737A97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CCE1-98F3-4E7B-9ECC-4DE83055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41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8011-3522-E5EA-0D68-C41998D2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C670B-FD0C-0964-5C89-C43A2E98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B225-FA08-432F-A27D-163B4BA4935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E673D-C964-EF27-80C1-3091CA87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60171-0AEE-380B-B930-711F1295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CCE1-98F3-4E7B-9ECC-4DE83055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43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66897-71B5-FFA5-6F04-3D57C16B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B225-FA08-432F-A27D-163B4BA4935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2EB95-37AA-08F9-2077-46099976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A633C-E6DF-3452-0697-6885D718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CCE1-98F3-4E7B-9ECC-4DE83055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BFD1-5273-BBCD-FD60-C276FC87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DC0F-6826-7BA3-4709-EC7E3CFB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53EC0-B2CC-FB4F-C5BE-C9172D6B9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6517-F143-D5AA-65D1-B15F534B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B225-FA08-432F-A27D-163B4BA4935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1E635-91EC-2087-17CD-200D755D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0D23B-D3F6-46AB-477C-5BA00919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CCE1-98F3-4E7B-9ECC-4DE83055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5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E7BE-4E00-B94B-ACC1-B8223A96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9575D-CD7A-1D60-8A97-6C55A1C32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BEAB9-5546-563B-FA49-00DC9F2C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E4C40-C5E8-1E86-9ACA-E6929E05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B225-FA08-432F-A27D-163B4BA4935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A550A-B3AD-912D-334D-E0662604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4B183-4E26-84A1-DFE8-28E60C1D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CCE1-98F3-4E7B-9ECC-4DE83055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55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23FE6-BD93-C310-A479-3010FAD4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78ADC-9474-B698-D7DE-874CF851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1379-542D-B085-4FFB-2E8AA87AE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B225-FA08-432F-A27D-163B4BA4935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149D-CD3B-FB9D-814B-3BD31903E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E6EF4-418C-48BA-5F3E-ED8F16C30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CCE1-98F3-4E7B-9ECC-4DE830559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4714-2D84-2E60-0CAE-DCC2B463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22613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Stacked Column Chart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F1358-C25E-3CE9-1BBB-322054DF0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65" y="2429435"/>
            <a:ext cx="6651811" cy="42761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DF0C7-8967-75AA-1EF2-3CA2AE4E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6" y="2303929"/>
            <a:ext cx="8507505" cy="4554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D8A3F-106A-00AD-3025-AD6008DC2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12" y="2314447"/>
            <a:ext cx="1913816" cy="4533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519DB-9E0A-7900-12ED-D063FD27AFE2}"/>
              </a:ext>
            </a:extLst>
          </p:cNvPr>
          <p:cNvSpPr txBox="1"/>
          <p:nvPr/>
        </p:nvSpPr>
        <p:spPr>
          <a:xfrm>
            <a:off x="448235" y="695236"/>
            <a:ext cx="106948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stacked column chart is a visualization that displays data in vertical columns, where each column represents a category or group, and the height of each segment within the column represents a subcategory or a specific data value.</a:t>
            </a:r>
          </a:p>
          <a:p>
            <a:r>
              <a:rPr lang="en-US" dirty="0"/>
              <a:t>For this kind of chart we need two types of data:</a:t>
            </a:r>
          </a:p>
          <a:p>
            <a:r>
              <a:rPr lang="en-IN" dirty="0"/>
              <a:t>1 text (Less Distribution). </a:t>
            </a:r>
            <a:r>
              <a:rPr lang="en-IN" dirty="0" err="1"/>
              <a:t>E.x</a:t>
            </a:r>
            <a:r>
              <a:rPr lang="en-IN" dirty="0"/>
              <a:t> –Region, Category, State</a:t>
            </a:r>
          </a:p>
          <a:p>
            <a:r>
              <a:rPr lang="en-IN" dirty="0"/>
              <a:t>1 Numerical Data. </a:t>
            </a:r>
            <a:r>
              <a:rPr lang="en-IN" dirty="0" err="1"/>
              <a:t>E.x</a:t>
            </a:r>
            <a:r>
              <a:rPr lang="en-IN" dirty="0"/>
              <a:t>- Sales, Quantity</a:t>
            </a:r>
          </a:p>
        </p:txBody>
      </p:sp>
    </p:spTree>
    <p:extLst>
      <p:ext uri="{BB962C8B-B14F-4D97-AF65-F5344CB8AC3E}">
        <p14:creationId xmlns:p14="http://schemas.microsoft.com/office/powerpoint/2010/main" val="403573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32AED-5DE2-B258-F1D4-FAC6A429D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346"/>
            <a:ext cx="8702794" cy="506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7F8FE-01A9-DF78-B16E-6BC78B22708A}"/>
              </a:ext>
            </a:extLst>
          </p:cNvPr>
          <p:cNvSpPr txBox="1"/>
          <p:nvPr/>
        </p:nvSpPr>
        <p:spPr>
          <a:xfrm>
            <a:off x="681317" y="99536"/>
            <a:ext cx="9619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After the </a:t>
            </a:r>
            <a:r>
              <a:rPr lang="en-US" dirty="0"/>
              <a:t>successful</a:t>
            </a:r>
            <a:r>
              <a:rPr lang="en-US" b="0" i="0" dirty="0">
                <a:solidFill>
                  <a:srgbClr val="273239"/>
                </a:solidFill>
                <a:effectLst/>
              </a:rPr>
              <a:t>, creation of a </a:t>
            </a:r>
            <a:r>
              <a:rPr lang="en-US" b="1" dirty="0">
                <a:solidFill>
                  <a:srgbClr val="273239"/>
                </a:solidFill>
              </a:rPr>
              <a:t>Stacked Column</a:t>
            </a:r>
            <a:r>
              <a:rPr lang="en-US" b="1" i="0" dirty="0">
                <a:solidFill>
                  <a:srgbClr val="273239"/>
                </a:solidFill>
                <a:effectLst/>
              </a:rPr>
              <a:t> chart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in Power BI. We have multiple options to format it. For example, </a:t>
            </a:r>
            <a:r>
              <a:rPr lang="en-US" dirty="0"/>
              <a:t>adding</a:t>
            </a:r>
            <a:r>
              <a:rPr lang="en-US" b="0" i="0" dirty="0">
                <a:solidFill>
                  <a:srgbClr val="273239"/>
                </a:solidFill>
                <a:effectLst/>
              </a:rPr>
              <a:t> the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title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to the chart, changing the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color</a:t>
            </a:r>
            <a:r>
              <a:rPr lang="en-US" b="0" i="0" dirty="0">
                <a:solidFill>
                  <a:srgbClr val="273239"/>
                </a:solidFill>
                <a:effectLst/>
              </a:rPr>
              <a:t>, and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position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of the chart, and adding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tooltips</a:t>
            </a:r>
            <a:r>
              <a:rPr lang="en-US" b="0" i="0" dirty="0">
                <a:solidFill>
                  <a:srgbClr val="273239"/>
                </a:solidFill>
                <a:effectLst/>
              </a:rPr>
              <a:t>, bar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colors</a:t>
            </a:r>
            <a:r>
              <a:rPr lang="en-US" b="0" i="0" dirty="0">
                <a:solidFill>
                  <a:srgbClr val="273239"/>
                </a:solidFill>
                <a:effectLst/>
              </a:rPr>
              <a:t>, and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data labels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to the chart. Stacked column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chart is interactive, allowing users to drill down into the data, filter, and explore different dimensions.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2B98D-6D9B-63D9-81A0-FC6DAE281A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528"/>
          <a:stretch/>
        </p:blipFill>
        <p:spPr>
          <a:xfrm>
            <a:off x="8713280" y="1864659"/>
            <a:ext cx="1587165" cy="4893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834AB-D020-821A-9155-7382B2E6E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87" y="1864659"/>
            <a:ext cx="1595719" cy="4893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033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Stacked Column Chart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Stacked Column Chart</dc:title>
  <dc:creator>shivani naik</dc:creator>
  <cp:lastModifiedBy>shivani naik</cp:lastModifiedBy>
  <cp:revision>2</cp:revision>
  <dcterms:created xsi:type="dcterms:W3CDTF">2023-07-15T05:08:36Z</dcterms:created>
  <dcterms:modified xsi:type="dcterms:W3CDTF">2023-07-15T06:28:27Z</dcterms:modified>
</cp:coreProperties>
</file>