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73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5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2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0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7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71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8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9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F75B-01E3-40C5-A935-706F1AFEAC78}" type="datetimeFigureOut">
              <a:rPr lang="en-IN" smtClean="0"/>
              <a:t>01-03-2024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2238641-A24F-4CAC-83F1-DBE7DADD7E5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28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7E6B-C7E9-C900-DB7F-1794DCFE2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262" y="-103517"/>
            <a:ext cx="8637073" cy="3623094"/>
          </a:xfrm>
        </p:spPr>
        <p:txBody>
          <a:bodyPr>
            <a:normAutofit/>
          </a:bodyPr>
          <a:lstStyle/>
          <a:p>
            <a:r>
              <a:rPr lang="en-GB" dirty="0"/>
              <a:t>Product Price Comparison Using web scraping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15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2BD5-6831-132B-DC39-B13F9DF5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0CE5-8EB0-E571-B7CC-38B4CF70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In this project, we will make a web scraping tool using python and its libraries for comparing price of products across different e-commerce websites.</a:t>
            </a:r>
          </a:p>
        </p:txBody>
      </p:sp>
    </p:spTree>
    <p:extLst>
      <p:ext uri="{BB962C8B-B14F-4D97-AF65-F5344CB8AC3E}">
        <p14:creationId xmlns:p14="http://schemas.microsoft.com/office/powerpoint/2010/main" val="93872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5FFD-F801-F7D4-2C99-BD056441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EF96-E7F7-F713-A975-2512B7FD2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Pandas</a:t>
            </a:r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Requests</a:t>
            </a:r>
          </a:p>
          <a:p>
            <a:r>
              <a:rPr lang="en-IN" dirty="0" err="1"/>
              <a:t>Beutifulsoup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35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512-A7C5-27C9-1BE9-85E4418E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A847-D6C2-FC13-8B5B-8599212E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Taking product name as input from user.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Create different links for that product for different websites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algorithm will take the topmost product for comparison.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The scraper will extract the information of the product from that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It will compare and display the product information collected in </a:t>
            </a:r>
            <a:r>
              <a:rPr lang="en-IN" sz="2400" dirty="0" err="1"/>
              <a:t>dataframe</a:t>
            </a:r>
            <a:r>
              <a:rPr lang="en-I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53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02BE-4248-6BD4-A049-8B3CDE10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83812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94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Product Price Comparison Using web scraping</vt:lpstr>
      <vt:lpstr>Introduction</vt:lpstr>
      <vt:lpstr>Libraries  used</vt:lpstr>
      <vt:lpstr>methodology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Price Comparison Using web scraping</dc:title>
  <dc:creator>Utkarsh Pendharkar</dc:creator>
  <cp:lastModifiedBy>Utkarsh Pendharkar</cp:lastModifiedBy>
  <cp:revision>1</cp:revision>
  <dcterms:created xsi:type="dcterms:W3CDTF">2024-03-01T04:06:49Z</dcterms:created>
  <dcterms:modified xsi:type="dcterms:W3CDTF">2024-03-01T04:35:55Z</dcterms:modified>
</cp:coreProperties>
</file>