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6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5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5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0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1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5170515"/>
            <a:ext cx="8765931" cy="1376392"/>
          </a:xfrm>
        </p:spPr>
        <p:txBody>
          <a:bodyPr>
            <a:normAutofit fontScale="90000"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en-IN" sz="4400" dirty="0">
                <a:latin typeface="+mn-lt"/>
              </a:rPr>
              <a:t>PROJECT ON </a:t>
            </a:r>
            <a:br>
              <a:rPr lang="en-IN" sz="4400" dirty="0">
                <a:latin typeface="+mn-lt"/>
              </a:rPr>
            </a:br>
            <a:r>
              <a:rPr lang="en-IN" sz="4400" dirty="0">
                <a:latin typeface="+mn-lt"/>
              </a:rPr>
              <a:t>         HOTEL MANAGEMENT</a:t>
            </a:r>
            <a:br>
              <a:rPr lang="en-IN" sz="4400" dirty="0">
                <a:latin typeface="+mn-lt"/>
              </a:rPr>
            </a:br>
            <a:r>
              <a:rPr lang="en-IN" sz="1800" cap="none" spc="0" dirty="0">
                <a:solidFill>
                  <a:prstClr val="black">
                    <a:lumMod val="95000"/>
                    <a:lumOff val="5000"/>
                  </a:prstClr>
                </a:solidFill>
                <a:latin typeface="Tw Cen MT" panose="020B0602020104020603"/>
                <a:ea typeface="+mn-ea"/>
                <a:cs typeface="+mn-cs"/>
              </a:rPr>
              <a:t>USING C LANGUAGE</a:t>
            </a:r>
            <a:br>
              <a:rPr lang="en-IN" sz="1800" cap="none" spc="0" dirty="0">
                <a:solidFill>
                  <a:prstClr val="black">
                    <a:lumMod val="95000"/>
                    <a:lumOff val="5000"/>
                  </a:prstClr>
                </a:solidFill>
                <a:latin typeface="Tw Cen MT" panose="020B0602020104020603"/>
                <a:ea typeface="+mn-ea"/>
                <a:cs typeface="+mn-cs"/>
              </a:rPr>
            </a:br>
            <a:endParaRPr lang="en-IN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0792" y="5083867"/>
            <a:ext cx="3200400" cy="1463040"/>
          </a:xfrm>
        </p:spPr>
        <p:txBody>
          <a:bodyPr/>
          <a:lstStyle/>
          <a:p>
            <a:r>
              <a:rPr lang="en-IN" sz="1600" dirty="0"/>
              <a:t>MADE BY:</a:t>
            </a:r>
          </a:p>
          <a:p>
            <a:r>
              <a:rPr lang="en-IN" dirty="0"/>
              <a:t>RAHUL TEHRI  [15CSU174]</a:t>
            </a:r>
          </a:p>
          <a:p>
            <a:r>
              <a:rPr lang="en-IN" dirty="0"/>
              <a:t>RAHUL JINDAL [15CSU173]</a:t>
            </a:r>
          </a:p>
          <a:p>
            <a:r>
              <a:rPr lang="en-IN" dirty="0"/>
              <a:t>RAJAN ARORA [15CSU175]</a:t>
            </a:r>
          </a:p>
        </p:txBody>
      </p:sp>
    </p:spTree>
    <p:extLst>
      <p:ext uri="{BB962C8B-B14F-4D97-AF65-F5344CB8AC3E}">
        <p14:creationId xmlns:p14="http://schemas.microsoft.com/office/powerpoint/2010/main" val="57217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49" y="522732"/>
            <a:ext cx="9720072" cy="1499616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Features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049" y="2248916"/>
            <a:ext cx="5803391" cy="4023360"/>
          </a:xfrm>
        </p:spPr>
        <p:txBody>
          <a:bodyPr>
            <a:normAutofit/>
          </a:bodyPr>
          <a:lstStyle/>
          <a:p>
            <a:r>
              <a:rPr lang="en-IN" sz="1800" dirty="0"/>
              <a:t>It mainly allows the user to handle data related to the several clients/customers that check in to his/her hotel.</a:t>
            </a:r>
          </a:p>
          <a:p>
            <a:r>
              <a:rPr lang="en-IN" sz="1800" dirty="0"/>
              <a:t>It consists of mainly three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Check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Check 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Display Information</a:t>
            </a:r>
          </a:p>
          <a:p>
            <a:pPr marL="0" indent="0">
              <a:buNone/>
            </a:pPr>
            <a:r>
              <a:rPr lang="en-IN" sz="1800" dirty="0"/>
              <a:t>It can further be enhanced to billing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917" t="27778" r="58000" b="52519"/>
          <a:stretch/>
        </p:blipFill>
        <p:spPr>
          <a:xfrm>
            <a:off x="6367194" y="2936514"/>
            <a:ext cx="5496560" cy="2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15696"/>
            <a:ext cx="9720072" cy="149961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" y="1926102"/>
            <a:ext cx="6672267" cy="453624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mainly based on the concept of file handling in C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All the data is being stored in or deleted from the file ‘hotel.txt’.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is being stored in the form of structure namely- </a:t>
            </a:r>
            <a:r>
              <a:rPr lang="en-IN" b="1" dirty="0"/>
              <a:t>rooms   </a:t>
            </a:r>
            <a:r>
              <a:rPr lang="en-IN" dirty="0"/>
              <a:t>which consist elements of different data types as well as another structure- </a:t>
            </a:r>
            <a:r>
              <a:rPr lang="en-IN" b="1" dirty="0"/>
              <a:t>date</a:t>
            </a:r>
            <a:r>
              <a:rPr lang="en-IN" dirty="0"/>
              <a:t> as shown.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And then this structure( </a:t>
            </a:r>
            <a:r>
              <a:rPr lang="en-IN" b="1" dirty="0"/>
              <a:t>rooms</a:t>
            </a:r>
            <a:r>
              <a:rPr lang="en-IN" dirty="0"/>
              <a:t> ) is type defined using the keyword </a:t>
            </a:r>
            <a:r>
              <a:rPr lang="en-IN" b="1" dirty="0" err="1"/>
              <a:t>typedef</a:t>
            </a:r>
            <a:r>
              <a:rPr lang="en-IN" dirty="0"/>
              <a:t>  as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struct</a:t>
            </a:r>
            <a:r>
              <a:rPr lang="en-IN" dirty="0"/>
              <a:t> rooms</a:t>
            </a:r>
          </a:p>
          <a:p>
            <a:pPr marL="0" indent="0">
              <a:buNone/>
            </a:pPr>
            <a:r>
              <a:rPr lang="en-IN" dirty="0"/>
              <a:t>              {    </a:t>
            </a:r>
          </a:p>
          <a:p>
            <a:pPr marL="0" indent="0">
              <a:buNone/>
            </a:pPr>
            <a:r>
              <a:rPr lang="en-IN" dirty="0"/>
              <a:t>                …………..</a:t>
            </a:r>
          </a:p>
          <a:p>
            <a:pPr marL="0" indent="0">
              <a:buNone/>
            </a:pPr>
            <a:r>
              <a:rPr lang="en-IN" dirty="0"/>
              <a:t>                .………….</a:t>
            </a:r>
          </a:p>
          <a:p>
            <a:pPr marL="0" indent="0">
              <a:buNone/>
            </a:pPr>
            <a:r>
              <a:rPr lang="en-IN" dirty="0"/>
              <a:t>             }r;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89" t="11729" r="72492" b="59905"/>
          <a:stretch/>
        </p:blipFill>
        <p:spPr>
          <a:xfrm>
            <a:off x="7422076" y="1926102"/>
            <a:ext cx="2734447" cy="37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67" y="494479"/>
            <a:ext cx="9720072" cy="149961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CHECK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867" y="1853418"/>
            <a:ext cx="6175014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This task is carried out using the function</a:t>
            </a:r>
          </a:p>
          <a:p>
            <a:r>
              <a:rPr lang="en-IN" sz="1800" dirty="0"/>
              <a:t>                                                   </a:t>
            </a:r>
            <a:r>
              <a:rPr lang="en-IN" sz="1800" b="1" dirty="0"/>
              <a:t>void </a:t>
            </a:r>
            <a:r>
              <a:rPr lang="en-IN" sz="1800" b="1" dirty="0" err="1"/>
              <a:t>check_in</a:t>
            </a:r>
            <a:r>
              <a:rPr lang="en-IN" sz="1800" b="1" dirty="0"/>
              <a:t>();</a:t>
            </a:r>
          </a:p>
          <a:p>
            <a:r>
              <a:rPr lang="en-IN" sz="1800" dirty="0"/>
              <a:t>It is the user defined function which performs the basic task of storing the information about the customer mainly: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Name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Address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Contact 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Room </a:t>
            </a:r>
            <a:r>
              <a:rPr lang="en-IN" sz="1600" dirty="0" err="1"/>
              <a:t>Alloted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It stores all the information in the file named ‘hotel.txt’ using </a:t>
            </a:r>
            <a:r>
              <a:rPr lang="en-IN" sz="1600" b="1" dirty="0" err="1"/>
              <a:t>fwrite</a:t>
            </a:r>
            <a:r>
              <a:rPr lang="en-IN" sz="1600" dirty="0"/>
              <a:t>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29" t="10503" r="64567" b="25941"/>
          <a:stretch/>
        </p:blipFill>
        <p:spPr>
          <a:xfrm>
            <a:off x="8077200" y="243840"/>
            <a:ext cx="377810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1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90" y="643304"/>
            <a:ext cx="9720072" cy="149961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DISPLAY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790" y="2389983"/>
            <a:ext cx="590675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This task is carried out using a user defined function </a:t>
            </a:r>
          </a:p>
          <a:p>
            <a:r>
              <a:rPr lang="en-IN" sz="1800" dirty="0"/>
              <a:t>                </a:t>
            </a:r>
            <a:r>
              <a:rPr lang="en-IN" sz="1800" b="1" dirty="0"/>
              <a:t>void </a:t>
            </a:r>
            <a:r>
              <a:rPr lang="en-IN" sz="1800" b="1" dirty="0" err="1"/>
              <a:t>get_info</a:t>
            </a:r>
            <a:r>
              <a:rPr lang="en-IN" sz="1800" b="1" dirty="0"/>
              <a:t>();</a:t>
            </a:r>
          </a:p>
          <a:p>
            <a:r>
              <a:rPr lang="en-IN" sz="1800" dirty="0"/>
              <a:t>It carries out the task of displaying the information of a checked-in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It display all the information of the customer       by scanning the ‘hotel.txt’ using </a:t>
            </a:r>
            <a:r>
              <a:rPr lang="en-IN" sz="1800" b="1" dirty="0" err="1"/>
              <a:t>fread</a:t>
            </a:r>
            <a:r>
              <a:rPr lang="en-IN" sz="1800" dirty="0"/>
              <a:t> function &amp; displays the scanned information using function the user defined function</a:t>
            </a:r>
          </a:p>
          <a:p>
            <a:pPr marL="0" indent="0">
              <a:buNone/>
            </a:pPr>
            <a:r>
              <a:rPr lang="en-IN" sz="1800" dirty="0"/>
              <a:t>                                        </a:t>
            </a:r>
            <a:r>
              <a:rPr lang="en-IN" sz="1800" b="1" dirty="0"/>
              <a:t>void </a:t>
            </a:r>
            <a:r>
              <a:rPr lang="en-IN" sz="1800" b="1" dirty="0" err="1"/>
              <a:t>print_info</a:t>
            </a:r>
            <a:r>
              <a:rPr lang="en-IN" sz="1800" b="1" dirty="0"/>
              <a:t>();</a:t>
            </a:r>
          </a:p>
          <a:p>
            <a:pPr marL="0" indent="0">
              <a:buNone/>
            </a:pPr>
            <a:r>
              <a:rPr lang="en-IN" sz="1800" dirty="0"/>
              <a:t>to display the information.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21" t="10296" r="52934" b="26148"/>
          <a:stretch/>
        </p:blipFill>
        <p:spPr>
          <a:xfrm>
            <a:off x="7136191" y="1188721"/>
            <a:ext cx="5055809" cy="5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5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772" y="495535"/>
            <a:ext cx="9720072" cy="1499616"/>
          </a:xfrm>
        </p:spPr>
        <p:txBody>
          <a:bodyPr>
            <a:normAutofit/>
          </a:bodyPr>
          <a:lstStyle/>
          <a:p>
            <a:r>
              <a:rPr lang="en-IN" sz="4000" dirty="0"/>
              <a:t>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86" y="1995151"/>
            <a:ext cx="4869883" cy="4862849"/>
          </a:xfrm>
        </p:spPr>
        <p:txBody>
          <a:bodyPr>
            <a:normAutofit/>
          </a:bodyPr>
          <a:lstStyle/>
          <a:p>
            <a:r>
              <a:rPr lang="en-IN" sz="1800" dirty="0"/>
              <a:t>This task is carried out using another user defined </a:t>
            </a:r>
            <a:r>
              <a:rPr lang="en-IN" sz="1800" dirty="0" err="1"/>
              <a:t>fuction</a:t>
            </a:r>
            <a:endParaRPr lang="en-IN" sz="1800" dirty="0"/>
          </a:p>
          <a:p>
            <a:r>
              <a:rPr lang="en-IN" sz="1800" dirty="0"/>
              <a:t>                              </a:t>
            </a:r>
            <a:r>
              <a:rPr lang="en-IN" sz="1800" b="1" dirty="0"/>
              <a:t>void </a:t>
            </a:r>
            <a:r>
              <a:rPr lang="en-IN" sz="1800" b="1" dirty="0" err="1"/>
              <a:t>check_out</a:t>
            </a:r>
            <a:r>
              <a:rPr lang="en-IN" sz="1800" b="1" dirty="0"/>
              <a:t>();</a:t>
            </a:r>
          </a:p>
          <a:p>
            <a:r>
              <a:rPr lang="en-IN" sz="1800" dirty="0"/>
              <a:t>It scans for the specific information which need to be deleted and perform this task using the function</a:t>
            </a:r>
          </a:p>
          <a:p>
            <a:r>
              <a:rPr lang="en-IN" sz="1800" dirty="0"/>
              <a:t>                         </a:t>
            </a:r>
            <a:r>
              <a:rPr lang="en-IN" sz="1800" b="1" dirty="0"/>
              <a:t>void delete(</a:t>
            </a:r>
            <a:r>
              <a:rPr lang="en-IN" sz="1800" b="1" dirty="0" err="1"/>
              <a:t>int</a:t>
            </a:r>
            <a:r>
              <a:rPr lang="en-IN" sz="1800" b="1" dirty="0"/>
              <a:t> ntallot1);</a:t>
            </a:r>
          </a:p>
          <a:p>
            <a:r>
              <a:rPr lang="en-IN" sz="1800" dirty="0"/>
              <a:t>where </a:t>
            </a:r>
            <a:r>
              <a:rPr lang="en-IN" sz="1800" dirty="0" err="1"/>
              <a:t>ntallot</a:t>
            </a:r>
            <a:r>
              <a:rPr lang="en-IN" sz="1800" dirty="0"/>
              <a:t> is the room no. of the customer whose information is to be deleted.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38" t="35185" r="68083" b="26148"/>
          <a:stretch/>
        </p:blipFill>
        <p:spPr>
          <a:xfrm>
            <a:off x="5569869" y="833863"/>
            <a:ext cx="3570688" cy="4494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31" t="26297" r="71499" b="36370"/>
          <a:stretch/>
        </p:blipFill>
        <p:spPr>
          <a:xfrm>
            <a:off x="9140557" y="936070"/>
            <a:ext cx="2792575" cy="42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87154" y="5171152"/>
            <a:ext cx="3200400" cy="1463040"/>
          </a:xfrm>
        </p:spPr>
        <p:txBody>
          <a:bodyPr>
            <a:normAutofit/>
          </a:bodyPr>
          <a:lstStyle/>
          <a:p>
            <a:r>
              <a:rPr lang="en-IN" sz="2000" dirty="0"/>
              <a:t>FOR NOT SLEEPIN’</a:t>
            </a:r>
          </a:p>
        </p:txBody>
      </p:sp>
    </p:spTree>
    <p:extLst>
      <p:ext uri="{BB962C8B-B14F-4D97-AF65-F5344CB8AC3E}">
        <p14:creationId xmlns:p14="http://schemas.microsoft.com/office/powerpoint/2010/main" val="44942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</TotalTime>
  <Words>339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Tw Cen MT</vt:lpstr>
      <vt:lpstr>Tw Cen MT Condensed</vt:lpstr>
      <vt:lpstr>Wingdings</vt:lpstr>
      <vt:lpstr>Wingdings 3</vt:lpstr>
      <vt:lpstr>Integral</vt:lpstr>
      <vt:lpstr>PROJECT ON           HOTEL MANAGEMENT USING C LANGUAGE </vt:lpstr>
      <vt:lpstr>Features</vt:lpstr>
      <vt:lpstr>Concepts</vt:lpstr>
      <vt:lpstr>CHECK IN</vt:lpstr>
      <vt:lpstr>DISPLAY INFORMATION</vt:lpstr>
      <vt:lpstr>CHECK OUT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         HOTEL MANAGEMENT USING C LANGUAGE</dc:title>
  <dc:creator>RAHUL</dc:creator>
  <cp:lastModifiedBy>RAHUL</cp:lastModifiedBy>
  <cp:revision>12</cp:revision>
  <dcterms:created xsi:type="dcterms:W3CDTF">2016-05-08T15:11:07Z</dcterms:created>
  <dcterms:modified xsi:type="dcterms:W3CDTF">2016-05-08T16:54:45Z</dcterms:modified>
</cp:coreProperties>
</file>