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3af11e07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13af11e07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3af11e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13af11e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3af11e0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13af11e0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3af11e0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3af11e0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13af11e0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13af11e0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13af11e0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13af11e0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13af11e07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13af11e07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cdc/mortality?datasetId=28&amp;searchQuery=machine&amp;select=2005_data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474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Mortality Prediction</a:t>
            </a:r>
            <a:endParaRPr sz="5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786600" y="3572825"/>
            <a:ext cx="4800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2620" u="sng">
                <a:solidFill>
                  <a:srgbClr val="000000"/>
                </a:solidFill>
              </a:rPr>
              <a:t>Group 17</a:t>
            </a:r>
            <a:endParaRPr b="1" sz="2620" u="sng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20">
                <a:solidFill>
                  <a:srgbClr val="000000"/>
                </a:solidFill>
              </a:rPr>
              <a:t>Venkat Sairam Veeranki</a:t>
            </a:r>
            <a:endParaRPr b="1" sz="182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20">
                <a:solidFill>
                  <a:srgbClr val="000000"/>
                </a:solidFill>
              </a:rPr>
              <a:t>Dhanush Biligiri </a:t>
            </a:r>
            <a:endParaRPr b="1" sz="182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20">
                <a:solidFill>
                  <a:srgbClr val="000000"/>
                </a:solidFill>
              </a:rPr>
              <a:t>Rahul Teja Bolloju</a:t>
            </a:r>
            <a:endParaRPr b="1" sz="18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16750"/>
            <a:ext cx="75057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Open Sans"/>
              <a:buChar char="●"/>
            </a:pPr>
            <a:r>
              <a:rPr lang="en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Open Sans"/>
              <a:buChar char="●"/>
            </a:pPr>
            <a:r>
              <a:rPr lang="en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sources</a:t>
            </a:r>
            <a:endParaRPr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Open Sans"/>
              <a:buChar char="●"/>
            </a:pPr>
            <a:r>
              <a:rPr lang="en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Preprocessing plan</a:t>
            </a:r>
            <a:endParaRPr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Open Sans"/>
              <a:buChar char="●"/>
            </a:pPr>
            <a:r>
              <a:rPr lang="en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Analysis Plan</a:t>
            </a:r>
            <a:endParaRPr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Open Sans"/>
              <a:buChar char="●"/>
            </a:pPr>
            <a:r>
              <a:rPr lang="en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25" y="1395575"/>
            <a:ext cx="3274550" cy="2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dataset includes data on death rates and their reasons in the United States.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aim to assess mortality patterns and predict how the trends will play out for a given year using the data already available from previous years.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06075"/>
            <a:ext cx="75057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340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644">
                <a:solidFill>
                  <a:srgbClr val="000000"/>
                </a:solidFill>
              </a:rPr>
              <a:t>The data is sourced from the Centers for Disease Control and Prevention (CDC) National Vital Statistics System.</a:t>
            </a:r>
            <a:endParaRPr sz="6644">
              <a:solidFill>
                <a:srgbClr val="000000"/>
              </a:solidFill>
            </a:endParaRPr>
          </a:p>
          <a:p>
            <a:pPr indent="-3340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644">
                <a:solidFill>
                  <a:srgbClr val="000000"/>
                </a:solidFill>
              </a:rPr>
              <a:t>Dataset is a JSON format file each having size of approximately 400MB for every year from 2005 to 2015.</a:t>
            </a:r>
            <a:endParaRPr sz="6644">
              <a:solidFill>
                <a:srgbClr val="000000"/>
              </a:solidFill>
            </a:endParaRPr>
          </a:p>
          <a:p>
            <a:pPr indent="-3340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644">
                <a:solidFill>
                  <a:srgbClr val="000000"/>
                </a:solidFill>
              </a:rPr>
              <a:t>It has 77 attributes for every year and a average of 580,000 instances.</a:t>
            </a:r>
            <a:endParaRPr sz="6644">
              <a:solidFill>
                <a:srgbClr val="000000"/>
              </a:solidFill>
            </a:endParaRPr>
          </a:p>
          <a:p>
            <a:pPr indent="-3340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644">
                <a:solidFill>
                  <a:srgbClr val="000000"/>
                </a:solidFill>
              </a:rPr>
              <a:t>The information, which includes the deceased's demographics, cause of death, and place of death, is taken from death records submitted in the United States.</a:t>
            </a:r>
            <a:endParaRPr sz="664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900" u="sng">
                <a:solidFill>
                  <a:schemeClr val="hlink"/>
                </a:solidFill>
                <a:hlinkClick r:id="rId3"/>
              </a:rPr>
              <a:t>https://www.kaggle.com/datasets/cdc/mortality?datasetId=28&amp;searchQuery=machine&amp;select=2005_data.csv</a:t>
            </a:r>
            <a:endParaRPr sz="4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PLAN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733725"/>
            <a:ext cx="75057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</a:t>
            </a:r>
            <a:r>
              <a:rPr lang="en" sz="2100">
                <a:solidFill>
                  <a:srgbClr val="000000"/>
                </a:solidFill>
              </a:rPr>
              <a:t>ata needs to be cleaned by: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Handling missing values.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Selecting the right kind of data for analysis. 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Adding extra attributes using feature engineering techniques to create a better predictors algorithm.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PLAN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42650" y="2121450"/>
            <a:ext cx="1562100" cy="90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cleaning and preprocessing</a:t>
            </a:r>
            <a:endParaRPr sz="1600"/>
          </a:p>
        </p:txBody>
      </p:sp>
      <p:sp>
        <p:nvSpPr>
          <p:cNvPr id="161" name="Google Shape;161;p18"/>
          <p:cNvSpPr/>
          <p:nvPr/>
        </p:nvSpPr>
        <p:spPr>
          <a:xfrm>
            <a:off x="2037888" y="3173150"/>
            <a:ext cx="1562100" cy="90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Exploratory Data Analysis (EDA) </a:t>
            </a:r>
            <a:endParaRPr sz="1800"/>
          </a:p>
        </p:txBody>
      </p:sp>
      <p:sp>
        <p:nvSpPr>
          <p:cNvPr id="162" name="Google Shape;162;p18"/>
          <p:cNvSpPr/>
          <p:nvPr/>
        </p:nvSpPr>
        <p:spPr>
          <a:xfrm>
            <a:off x="5506625" y="3173150"/>
            <a:ext cx="1562100" cy="90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 Selection </a:t>
            </a:r>
            <a:endParaRPr sz="1800"/>
          </a:p>
        </p:txBody>
      </p:sp>
      <p:sp>
        <p:nvSpPr>
          <p:cNvPr id="163" name="Google Shape;163;p18"/>
          <p:cNvSpPr/>
          <p:nvPr/>
        </p:nvSpPr>
        <p:spPr>
          <a:xfrm>
            <a:off x="3791875" y="2121450"/>
            <a:ext cx="1562100" cy="90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800"/>
          </a:p>
        </p:txBody>
      </p:sp>
      <p:sp>
        <p:nvSpPr>
          <p:cNvPr id="164" name="Google Shape;164;p18"/>
          <p:cNvSpPr/>
          <p:nvPr/>
        </p:nvSpPr>
        <p:spPr>
          <a:xfrm>
            <a:off x="7108075" y="2121450"/>
            <a:ext cx="1562100" cy="90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1600"/>
          </a:p>
        </p:txBody>
      </p:sp>
      <p:cxnSp>
        <p:nvCxnSpPr>
          <p:cNvPr id="165" name="Google Shape;165;p18"/>
          <p:cNvCxnSpPr>
            <a:stCxn id="160" idx="2"/>
            <a:endCxn id="161" idx="1"/>
          </p:cNvCxnSpPr>
          <p:nvPr/>
        </p:nvCxnSpPr>
        <p:spPr>
          <a:xfrm flipH="1" rot="-5400000">
            <a:off x="1280000" y="2865750"/>
            <a:ext cx="601500" cy="91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64" idx="1"/>
            <a:endCxn id="163" idx="3"/>
          </p:cNvCxnSpPr>
          <p:nvPr/>
        </p:nvCxnSpPr>
        <p:spPr>
          <a:xfrm rot="10800000">
            <a:off x="5353975" y="2571750"/>
            <a:ext cx="17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61" idx="0"/>
            <a:endCxn id="163" idx="1"/>
          </p:cNvCxnSpPr>
          <p:nvPr/>
        </p:nvCxnSpPr>
        <p:spPr>
          <a:xfrm rot="-5400000">
            <a:off x="3004638" y="2385950"/>
            <a:ext cx="601500" cy="972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3" idx="2"/>
            <a:endCxn id="162" idx="1"/>
          </p:cNvCxnSpPr>
          <p:nvPr/>
        </p:nvCxnSpPr>
        <p:spPr>
          <a:xfrm flipH="1" rot="-5400000">
            <a:off x="4738975" y="2856000"/>
            <a:ext cx="601500" cy="93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2" idx="3"/>
            <a:endCxn id="164" idx="2"/>
          </p:cNvCxnSpPr>
          <p:nvPr/>
        </p:nvCxnSpPr>
        <p:spPr>
          <a:xfrm flipH="1" rot="10800000">
            <a:off x="7068725" y="3021950"/>
            <a:ext cx="820500" cy="601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762000" y="1492725"/>
            <a:ext cx="75057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"Machine Learning for Mortality Prediction of Patients With Acute Myocardial Infarction" by B. E. Sadik and colleagues (2020)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"Machine learning algorithms for predicting outcomes in trauma: A systematic review" by S. I. Alexander and colleagues (2020) 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"Predicting Heart Disease Mortality Rates using Machine Learning Algorithms" by N. T. Nguyen and colleagues (2019)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"Predicting Death from Census Data: A Machine Learning Approach" by A. M. Albrecht and colleagues (2019)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"Predicting Mortality in the ICU using Machine Learning and Physiological Data" by H. Shetty and colleagues (2017)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