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Open Sans Light"/>
      <p:regular r:id="rId19"/>
      <p:bold r:id="rId20"/>
      <p:italic r:id="rId21"/>
      <p:boldItalic r:id="rId22"/>
    </p:embeddedFont>
    <p:embeddedFont>
      <p:font typeface="Century Gothic"/>
      <p:regular r:id="rId23"/>
      <p:bold r:id="rId24"/>
      <p:italic r:id="rId25"/>
      <p:boldItalic r:id="rId26"/>
    </p:embeddedFont>
    <p:embeddedFont>
      <p:font typeface="Karl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 uri="http://customooxmlschemas.google.com/">
      <go:slidesCustomData xmlns:go="http://customooxmlschemas.google.com/" r:id="rId31" roundtripDataSignature="AMtx7mg+1zjTJp3L9yYavZAfNWf5BnhK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6216"/>
        <p:guide pos="1440"/>
        <p:guide pos="2352" orient="horz"/>
        <p:guide pos="936" orient="horz"/>
        <p:guide pos="3840"/>
        <p:guide pos="31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28" Type="http://schemas.openxmlformats.org/officeDocument/2006/relationships/font" Target="fonts/Karla-bold.fntdata"/><Relationship Id="rId27" Type="http://schemas.openxmlformats.org/officeDocument/2006/relationships/font" Target="fonts/Karl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Karla-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Karl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accent2"/>
        </a:solidFill>
      </p:bgPr>
    </p:bg>
    <p:spTree>
      <p:nvGrpSpPr>
        <p:cNvPr id="19" name="Shape 19"/>
        <p:cNvGrpSpPr/>
        <p:nvPr/>
      </p:nvGrpSpPr>
      <p:grpSpPr>
        <a:xfrm>
          <a:off x="0" y="0"/>
          <a:ext cx="0" cy="0"/>
          <a:chOff x="0" y="0"/>
          <a:chExt cx="0" cy="0"/>
        </a:xfrm>
      </p:grpSpPr>
      <p:sp>
        <p:nvSpPr>
          <p:cNvPr id="20" name="Google Shape;20;p15"/>
          <p:cNvSpPr/>
          <p:nvPr/>
        </p:nvSpPr>
        <p:spPr>
          <a:xfrm>
            <a:off x="1062566" y="1161412"/>
            <a:ext cx="10221119" cy="4831742"/>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 name="Google Shape;21;p15"/>
          <p:cNvSpPr/>
          <p:nvPr/>
        </p:nvSpPr>
        <p:spPr>
          <a:xfrm>
            <a:off x="858371" y="800100"/>
            <a:ext cx="10221119" cy="49530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 name="Google Shape;22;p15"/>
          <p:cNvSpPr txBox="1"/>
          <p:nvPr>
            <p:ph type="ctrTitle"/>
          </p:nvPr>
        </p:nvSpPr>
        <p:spPr>
          <a:xfrm>
            <a:off x="1463040" y="2240280"/>
            <a:ext cx="4873752" cy="170992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subTitle"/>
          </p:nvPr>
        </p:nvSpPr>
        <p:spPr>
          <a:xfrm>
            <a:off x="1463040" y="4014216"/>
            <a:ext cx="4873752" cy="630936"/>
          </a:xfrm>
          <a:prstGeom prst="rect">
            <a:avLst/>
          </a:prstGeom>
          <a:noFill/>
          <a:ln>
            <a:noFill/>
          </a:ln>
        </p:spPr>
        <p:txBody>
          <a:bodyPr anchorCtr="0" anchor="t" bIns="45700" lIns="91425" spcFirstLastPara="1" rIns="91425" wrap="square" tIns="45700">
            <a:noAutofit/>
          </a:bodyPr>
          <a:lstStyle>
            <a:lvl1pPr lvl="0" algn="l">
              <a:lnSpc>
                <a:spcPct val="120000"/>
              </a:lnSpc>
              <a:spcBef>
                <a:spcPts val="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5"/>
          <p:cNvSpPr/>
          <p:nvPr>
            <p:ph idx="2" type="pic"/>
          </p:nvPr>
        </p:nvSpPr>
        <p:spPr>
          <a:xfrm>
            <a:off x="7246779" y="812292"/>
            <a:ext cx="3834628" cy="4928616"/>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showMasterSp="0">
  <p:cSld name="Team x8">
    <p:bg>
      <p:bgPr>
        <a:solidFill>
          <a:schemeClr val="accent2"/>
        </a:solidFill>
      </p:bgPr>
    </p:bg>
    <p:spTree>
      <p:nvGrpSpPr>
        <p:cNvPr id="117" name="Shape 117"/>
        <p:cNvGrpSpPr/>
        <p:nvPr/>
      </p:nvGrpSpPr>
      <p:grpSpPr>
        <a:xfrm>
          <a:off x="0" y="0"/>
          <a:ext cx="0" cy="0"/>
          <a:chOff x="0" y="0"/>
          <a:chExt cx="0" cy="0"/>
        </a:xfrm>
      </p:grpSpPr>
      <p:sp>
        <p:nvSpPr>
          <p:cNvPr id="118" name="Google Shape;118;p24"/>
          <p:cNvSpPr/>
          <p:nvPr/>
        </p:nvSpPr>
        <p:spPr>
          <a:xfrm>
            <a:off x="663551" y="1967633"/>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19" name="Google Shape;119;p24"/>
          <p:cNvSpPr/>
          <p:nvPr/>
        </p:nvSpPr>
        <p:spPr>
          <a:xfrm>
            <a:off x="663550" y="4337851"/>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0" name="Google Shape;120;p24"/>
          <p:cNvSpPr/>
          <p:nvPr/>
        </p:nvSpPr>
        <p:spPr>
          <a:xfrm>
            <a:off x="3509629" y="1967633"/>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1" name="Google Shape;121;p24"/>
          <p:cNvSpPr/>
          <p:nvPr/>
        </p:nvSpPr>
        <p:spPr>
          <a:xfrm>
            <a:off x="3509628" y="4337851"/>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2" name="Google Shape;122;p24"/>
          <p:cNvSpPr/>
          <p:nvPr/>
        </p:nvSpPr>
        <p:spPr>
          <a:xfrm>
            <a:off x="6355709" y="1965287"/>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3" name="Google Shape;123;p24"/>
          <p:cNvSpPr/>
          <p:nvPr/>
        </p:nvSpPr>
        <p:spPr>
          <a:xfrm>
            <a:off x="6355708" y="4335505"/>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4" name="Google Shape;124;p24"/>
          <p:cNvSpPr/>
          <p:nvPr/>
        </p:nvSpPr>
        <p:spPr>
          <a:xfrm>
            <a:off x="9201787" y="1965287"/>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5" name="Google Shape;125;p24"/>
          <p:cNvSpPr/>
          <p:nvPr/>
        </p:nvSpPr>
        <p:spPr>
          <a:xfrm>
            <a:off x="9201786" y="4335505"/>
            <a:ext cx="2543865" cy="2085433"/>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26" name="Google Shape;126;p24"/>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6000"/>
              <a:buFont typeface="Century Gothic"/>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4"/>
          <p:cNvSpPr txBox="1"/>
          <p:nvPr>
            <p:ph idx="1" type="body"/>
          </p:nvPr>
        </p:nvSpPr>
        <p:spPr>
          <a:xfrm>
            <a:off x="565816"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4"/>
          <p:cNvSpPr/>
          <p:nvPr>
            <p:ph idx="2" type="pic"/>
          </p:nvPr>
        </p:nvSpPr>
        <p:spPr>
          <a:xfrm>
            <a:off x="579532" y="1874520"/>
            <a:ext cx="2487168" cy="1280160"/>
          </a:xfrm>
          <a:prstGeom prst="rect">
            <a:avLst/>
          </a:prstGeom>
          <a:noFill/>
          <a:ln cap="flat" cmpd="sng" w="25400">
            <a:solidFill>
              <a:schemeClr val="dk1"/>
            </a:solidFill>
            <a:prstDash val="solid"/>
            <a:round/>
            <a:headEnd len="sm" w="sm" type="none"/>
            <a:tailEnd len="sm" w="sm" type="none"/>
          </a:ln>
        </p:spPr>
      </p:sp>
      <p:sp>
        <p:nvSpPr>
          <p:cNvPr id="129" name="Google Shape;129;p24"/>
          <p:cNvSpPr txBox="1"/>
          <p:nvPr>
            <p:ph idx="3" type="body"/>
          </p:nvPr>
        </p:nvSpPr>
        <p:spPr>
          <a:xfrm>
            <a:off x="580220"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4"/>
          <p:cNvSpPr txBox="1"/>
          <p:nvPr>
            <p:ph idx="4" type="body"/>
          </p:nvPr>
        </p:nvSpPr>
        <p:spPr>
          <a:xfrm>
            <a:off x="565816"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4"/>
          <p:cNvSpPr/>
          <p:nvPr>
            <p:ph idx="5" type="pic"/>
          </p:nvPr>
        </p:nvSpPr>
        <p:spPr>
          <a:xfrm>
            <a:off x="579532" y="4242816"/>
            <a:ext cx="2487168" cy="1280160"/>
          </a:xfrm>
          <a:prstGeom prst="rect">
            <a:avLst/>
          </a:prstGeom>
          <a:noFill/>
          <a:ln cap="flat" cmpd="sng" w="25400">
            <a:solidFill>
              <a:schemeClr val="dk1"/>
            </a:solidFill>
            <a:prstDash val="solid"/>
            <a:round/>
            <a:headEnd len="sm" w="sm" type="none"/>
            <a:tailEnd len="sm" w="sm" type="none"/>
          </a:ln>
        </p:spPr>
      </p:sp>
      <p:sp>
        <p:nvSpPr>
          <p:cNvPr id="132" name="Google Shape;132;p24"/>
          <p:cNvSpPr txBox="1"/>
          <p:nvPr>
            <p:ph idx="6" type="body"/>
          </p:nvPr>
        </p:nvSpPr>
        <p:spPr>
          <a:xfrm>
            <a:off x="580220"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4"/>
          <p:cNvSpPr txBox="1"/>
          <p:nvPr>
            <p:ph idx="7" type="body"/>
          </p:nvPr>
        </p:nvSpPr>
        <p:spPr>
          <a:xfrm>
            <a:off x="3419856"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4"/>
          <p:cNvSpPr/>
          <p:nvPr>
            <p:ph idx="8" type="pic"/>
          </p:nvPr>
        </p:nvSpPr>
        <p:spPr>
          <a:xfrm>
            <a:off x="3433572" y="1874520"/>
            <a:ext cx="2487168" cy="1280160"/>
          </a:xfrm>
          <a:prstGeom prst="rect">
            <a:avLst/>
          </a:prstGeom>
          <a:noFill/>
          <a:ln cap="flat" cmpd="sng" w="25400">
            <a:solidFill>
              <a:schemeClr val="dk1"/>
            </a:solidFill>
            <a:prstDash val="solid"/>
            <a:round/>
            <a:headEnd len="sm" w="sm" type="none"/>
            <a:tailEnd len="sm" w="sm" type="none"/>
          </a:ln>
        </p:spPr>
      </p:sp>
      <p:sp>
        <p:nvSpPr>
          <p:cNvPr id="135" name="Google Shape;135;p24"/>
          <p:cNvSpPr txBox="1"/>
          <p:nvPr>
            <p:ph idx="9" type="body"/>
          </p:nvPr>
        </p:nvSpPr>
        <p:spPr>
          <a:xfrm>
            <a:off x="3419856"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4"/>
          <p:cNvSpPr txBox="1"/>
          <p:nvPr>
            <p:ph idx="13" type="body"/>
          </p:nvPr>
        </p:nvSpPr>
        <p:spPr>
          <a:xfrm>
            <a:off x="3419856"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p:nvPr>
            <p:ph idx="14" type="pic"/>
          </p:nvPr>
        </p:nvSpPr>
        <p:spPr>
          <a:xfrm>
            <a:off x="3433572" y="4242816"/>
            <a:ext cx="2487168" cy="1280160"/>
          </a:xfrm>
          <a:prstGeom prst="rect">
            <a:avLst/>
          </a:prstGeom>
          <a:noFill/>
          <a:ln cap="flat" cmpd="sng" w="25400">
            <a:solidFill>
              <a:schemeClr val="dk1"/>
            </a:solidFill>
            <a:prstDash val="solid"/>
            <a:round/>
            <a:headEnd len="sm" w="sm" type="none"/>
            <a:tailEnd len="sm" w="sm" type="none"/>
          </a:ln>
        </p:spPr>
      </p:sp>
      <p:sp>
        <p:nvSpPr>
          <p:cNvPr id="138" name="Google Shape;138;p24"/>
          <p:cNvSpPr txBox="1"/>
          <p:nvPr>
            <p:ph idx="15" type="body"/>
          </p:nvPr>
        </p:nvSpPr>
        <p:spPr>
          <a:xfrm>
            <a:off x="3419856"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4"/>
          <p:cNvSpPr txBox="1"/>
          <p:nvPr>
            <p:ph idx="16" type="body"/>
          </p:nvPr>
        </p:nvSpPr>
        <p:spPr>
          <a:xfrm>
            <a:off x="6263640"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4"/>
          <p:cNvSpPr/>
          <p:nvPr>
            <p:ph idx="17" type="pic"/>
          </p:nvPr>
        </p:nvSpPr>
        <p:spPr>
          <a:xfrm>
            <a:off x="6277356" y="1874520"/>
            <a:ext cx="2487168" cy="1280160"/>
          </a:xfrm>
          <a:prstGeom prst="rect">
            <a:avLst/>
          </a:prstGeom>
          <a:noFill/>
          <a:ln cap="flat" cmpd="sng" w="25400">
            <a:solidFill>
              <a:schemeClr val="dk1"/>
            </a:solidFill>
            <a:prstDash val="solid"/>
            <a:round/>
            <a:headEnd len="sm" w="sm" type="none"/>
            <a:tailEnd len="sm" w="sm" type="none"/>
          </a:ln>
        </p:spPr>
      </p:sp>
      <p:sp>
        <p:nvSpPr>
          <p:cNvPr id="141" name="Google Shape;141;p24"/>
          <p:cNvSpPr txBox="1"/>
          <p:nvPr>
            <p:ph idx="18" type="body"/>
          </p:nvPr>
        </p:nvSpPr>
        <p:spPr>
          <a:xfrm>
            <a:off x="6263640"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4"/>
          <p:cNvSpPr txBox="1"/>
          <p:nvPr>
            <p:ph idx="19" type="body"/>
          </p:nvPr>
        </p:nvSpPr>
        <p:spPr>
          <a:xfrm>
            <a:off x="6263640"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4"/>
          <p:cNvSpPr/>
          <p:nvPr>
            <p:ph idx="20" type="pic"/>
          </p:nvPr>
        </p:nvSpPr>
        <p:spPr>
          <a:xfrm>
            <a:off x="6277356" y="4242816"/>
            <a:ext cx="2487168" cy="1280160"/>
          </a:xfrm>
          <a:prstGeom prst="rect">
            <a:avLst/>
          </a:prstGeom>
          <a:noFill/>
          <a:ln cap="flat" cmpd="sng" w="25400">
            <a:solidFill>
              <a:schemeClr val="dk1"/>
            </a:solidFill>
            <a:prstDash val="solid"/>
            <a:round/>
            <a:headEnd len="sm" w="sm" type="none"/>
            <a:tailEnd len="sm" w="sm" type="none"/>
          </a:ln>
        </p:spPr>
      </p:sp>
      <p:sp>
        <p:nvSpPr>
          <p:cNvPr id="144" name="Google Shape;144;p24"/>
          <p:cNvSpPr txBox="1"/>
          <p:nvPr>
            <p:ph idx="21" type="body"/>
          </p:nvPr>
        </p:nvSpPr>
        <p:spPr>
          <a:xfrm>
            <a:off x="6263640"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4"/>
          <p:cNvSpPr txBox="1"/>
          <p:nvPr>
            <p:ph idx="22" type="body"/>
          </p:nvPr>
        </p:nvSpPr>
        <p:spPr>
          <a:xfrm>
            <a:off x="9107424" y="186537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4"/>
          <p:cNvSpPr/>
          <p:nvPr>
            <p:ph idx="23" type="pic"/>
          </p:nvPr>
        </p:nvSpPr>
        <p:spPr>
          <a:xfrm>
            <a:off x="9121140" y="1874520"/>
            <a:ext cx="2487168" cy="1280160"/>
          </a:xfrm>
          <a:prstGeom prst="rect">
            <a:avLst/>
          </a:prstGeom>
          <a:noFill/>
          <a:ln cap="flat" cmpd="sng" w="25400">
            <a:solidFill>
              <a:schemeClr val="dk1"/>
            </a:solidFill>
            <a:prstDash val="solid"/>
            <a:round/>
            <a:headEnd len="sm" w="sm" type="none"/>
            <a:tailEnd len="sm" w="sm" type="none"/>
          </a:ln>
        </p:spPr>
      </p:sp>
      <p:sp>
        <p:nvSpPr>
          <p:cNvPr id="147" name="Google Shape;147;p24"/>
          <p:cNvSpPr txBox="1"/>
          <p:nvPr>
            <p:ph idx="24" type="body"/>
          </p:nvPr>
        </p:nvSpPr>
        <p:spPr>
          <a:xfrm>
            <a:off x="9107424" y="3584901"/>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25" type="body"/>
          </p:nvPr>
        </p:nvSpPr>
        <p:spPr>
          <a:xfrm>
            <a:off x="9107424" y="4242816"/>
            <a:ext cx="2514600" cy="2084832"/>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1490450">
            <a:noAutofit/>
          </a:bodyPr>
          <a:lstStyle>
            <a:lvl1pPr indent="-228600" lvl="0" marL="4572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4"/>
          <p:cNvSpPr/>
          <p:nvPr>
            <p:ph idx="26" type="pic"/>
          </p:nvPr>
        </p:nvSpPr>
        <p:spPr>
          <a:xfrm>
            <a:off x="9121140" y="4242816"/>
            <a:ext cx="2487168" cy="1280160"/>
          </a:xfrm>
          <a:prstGeom prst="rect">
            <a:avLst/>
          </a:prstGeom>
          <a:noFill/>
          <a:ln cap="flat" cmpd="sng" w="25400">
            <a:solidFill>
              <a:schemeClr val="dk1"/>
            </a:solidFill>
            <a:prstDash val="solid"/>
            <a:round/>
            <a:headEnd len="sm" w="sm" type="none"/>
            <a:tailEnd len="sm" w="sm" type="none"/>
          </a:ln>
        </p:spPr>
      </p:sp>
      <p:sp>
        <p:nvSpPr>
          <p:cNvPr id="150" name="Google Shape;150;p24"/>
          <p:cNvSpPr txBox="1"/>
          <p:nvPr>
            <p:ph idx="27" type="body"/>
          </p:nvPr>
        </p:nvSpPr>
        <p:spPr>
          <a:xfrm>
            <a:off x="9107424" y="5947269"/>
            <a:ext cx="2514600" cy="2743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showMasterSp="0">
  <p:cSld name="List">
    <p:bg>
      <p:bgPr>
        <a:solidFill>
          <a:schemeClr val="accent4"/>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731520" y="1947672"/>
            <a:ext cx="3209544" cy="286207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5"/>
          <p:cNvSpPr/>
          <p:nvPr/>
        </p:nvSpPr>
        <p:spPr>
          <a:xfrm>
            <a:off x="5607119" y="34704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accent2"/>
              </a:solidFill>
              <a:latin typeface="Century Gothic"/>
              <a:ea typeface="Century Gothic"/>
              <a:cs typeface="Century Gothic"/>
              <a:sym typeface="Century Gothic"/>
            </a:endParaRPr>
          </a:p>
        </p:txBody>
      </p:sp>
      <p:sp>
        <p:nvSpPr>
          <p:cNvPr id="154" name="Google Shape;154;p25"/>
          <p:cNvSpPr/>
          <p:nvPr/>
        </p:nvSpPr>
        <p:spPr>
          <a:xfrm>
            <a:off x="5607119" y="1623673"/>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5" name="Google Shape;155;p25"/>
          <p:cNvSpPr/>
          <p:nvPr/>
        </p:nvSpPr>
        <p:spPr>
          <a:xfrm>
            <a:off x="5607119" y="292595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Google Shape;156;p25"/>
          <p:cNvSpPr/>
          <p:nvPr/>
        </p:nvSpPr>
        <p:spPr>
          <a:xfrm>
            <a:off x="5607120" y="4223036"/>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7" name="Google Shape;157;p25"/>
          <p:cNvSpPr/>
          <p:nvPr/>
        </p:nvSpPr>
        <p:spPr>
          <a:xfrm>
            <a:off x="5607120" y="5519473"/>
            <a:ext cx="6281928" cy="1039748"/>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8" name="Google Shape;158;p25"/>
          <p:cNvSpPr/>
          <p:nvPr/>
        </p:nvSpPr>
        <p:spPr>
          <a:xfrm>
            <a:off x="4348745" y="1637743"/>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59" name="Google Shape;159;p25"/>
          <p:cNvSpPr/>
          <p:nvPr/>
        </p:nvSpPr>
        <p:spPr>
          <a:xfrm>
            <a:off x="4348745" y="2927249"/>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0" name="Google Shape;160;p25"/>
          <p:cNvSpPr/>
          <p:nvPr/>
        </p:nvSpPr>
        <p:spPr>
          <a:xfrm>
            <a:off x="4348745" y="4277006"/>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1" name="Google Shape;161;p25"/>
          <p:cNvSpPr/>
          <p:nvPr/>
        </p:nvSpPr>
        <p:spPr>
          <a:xfrm>
            <a:off x="4348745" y="5568541"/>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2" name="Google Shape;162;p25"/>
          <p:cNvSpPr/>
          <p:nvPr/>
        </p:nvSpPr>
        <p:spPr>
          <a:xfrm>
            <a:off x="4348745" y="361116"/>
            <a:ext cx="969865" cy="969865"/>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3" name="Google Shape;163;p25"/>
          <p:cNvSpPr/>
          <p:nvPr/>
        </p:nvSpPr>
        <p:spPr>
          <a:xfrm>
            <a:off x="5512393" y="241430"/>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4" name="Google Shape;164;p25"/>
          <p:cNvSpPr/>
          <p:nvPr/>
        </p:nvSpPr>
        <p:spPr>
          <a:xfrm>
            <a:off x="5512393" y="1518057"/>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5" name="Google Shape;165;p25"/>
          <p:cNvSpPr/>
          <p:nvPr/>
        </p:nvSpPr>
        <p:spPr>
          <a:xfrm>
            <a:off x="5512393" y="2807563"/>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6" name="Google Shape;166;p25"/>
          <p:cNvSpPr/>
          <p:nvPr/>
        </p:nvSpPr>
        <p:spPr>
          <a:xfrm>
            <a:off x="5512394" y="4117420"/>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7" name="Google Shape;167;p25"/>
          <p:cNvSpPr/>
          <p:nvPr/>
        </p:nvSpPr>
        <p:spPr>
          <a:xfrm>
            <a:off x="5512394" y="5413857"/>
            <a:ext cx="6281928" cy="1039748"/>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8" name="Google Shape;168;p25"/>
          <p:cNvSpPr/>
          <p:nvPr/>
        </p:nvSpPr>
        <p:spPr>
          <a:xfrm>
            <a:off x="4290632" y="303003"/>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69" name="Google Shape;169;p25"/>
          <p:cNvSpPr/>
          <p:nvPr/>
        </p:nvSpPr>
        <p:spPr>
          <a:xfrm>
            <a:off x="4290632" y="1579630"/>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0" name="Google Shape;170;p25"/>
          <p:cNvSpPr/>
          <p:nvPr/>
        </p:nvSpPr>
        <p:spPr>
          <a:xfrm>
            <a:off x="4290632" y="2869136"/>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1" name="Google Shape;171;p25"/>
          <p:cNvSpPr/>
          <p:nvPr/>
        </p:nvSpPr>
        <p:spPr>
          <a:xfrm>
            <a:off x="4290632" y="4217824"/>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2" name="Google Shape;172;p25"/>
          <p:cNvSpPr/>
          <p:nvPr/>
        </p:nvSpPr>
        <p:spPr>
          <a:xfrm>
            <a:off x="4290632" y="5510428"/>
            <a:ext cx="969865" cy="969865"/>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73" name="Google Shape;173;p25"/>
          <p:cNvSpPr/>
          <p:nvPr>
            <p:ph idx="2" type="pic"/>
          </p:nvPr>
        </p:nvSpPr>
        <p:spPr>
          <a:xfrm>
            <a:off x="4455524" y="467895"/>
            <a:ext cx="640080" cy="640080"/>
          </a:xfrm>
          <a:prstGeom prst="rect">
            <a:avLst/>
          </a:prstGeom>
          <a:noFill/>
          <a:ln>
            <a:noFill/>
          </a:ln>
        </p:spPr>
      </p:sp>
      <p:sp>
        <p:nvSpPr>
          <p:cNvPr id="174" name="Google Shape;174;p25"/>
          <p:cNvSpPr txBox="1"/>
          <p:nvPr>
            <p:ph idx="1" type="body"/>
          </p:nvPr>
        </p:nvSpPr>
        <p:spPr>
          <a:xfrm>
            <a:off x="5769864" y="457200"/>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5"/>
          <p:cNvSpPr txBox="1"/>
          <p:nvPr>
            <p:ph idx="3" type="body"/>
          </p:nvPr>
        </p:nvSpPr>
        <p:spPr>
          <a:xfrm>
            <a:off x="5769864" y="780642"/>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5"/>
          <p:cNvSpPr/>
          <p:nvPr>
            <p:ph idx="4" type="pic"/>
          </p:nvPr>
        </p:nvSpPr>
        <p:spPr>
          <a:xfrm>
            <a:off x="4455524" y="1744522"/>
            <a:ext cx="640080" cy="640080"/>
          </a:xfrm>
          <a:prstGeom prst="rect">
            <a:avLst/>
          </a:prstGeom>
          <a:noFill/>
          <a:ln>
            <a:noFill/>
          </a:ln>
        </p:spPr>
      </p:sp>
      <p:sp>
        <p:nvSpPr>
          <p:cNvPr id="177" name="Google Shape;177;p25"/>
          <p:cNvSpPr txBox="1"/>
          <p:nvPr>
            <p:ph idx="5" type="body"/>
          </p:nvPr>
        </p:nvSpPr>
        <p:spPr>
          <a:xfrm>
            <a:off x="5769864" y="1746504"/>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5"/>
          <p:cNvSpPr txBox="1"/>
          <p:nvPr>
            <p:ph idx="6" type="body"/>
          </p:nvPr>
        </p:nvSpPr>
        <p:spPr>
          <a:xfrm>
            <a:off x="5769864" y="2069946"/>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5"/>
          <p:cNvSpPr/>
          <p:nvPr>
            <p:ph idx="7" type="pic"/>
          </p:nvPr>
        </p:nvSpPr>
        <p:spPr>
          <a:xfrm>
            <a:off x="4455524" y="3034028"/>
            <a:ext cx="640080" cy="640080"/>
          </a:xfrm>
          <a:prstGeom prst="rect">
            <a:avLst/>
          </a:prstGeom>
          <a:noFill/>
          <a:ln>
            <a:noFill/>
          </a:ln>
        </p:spPr>
      </p:sp>
      <p:sp>
        <p:nvSpPr>
          <p:cNvPr id="180" name="Google Shape;180;p25"/>
          <p:cNvSpPr txBox="1"/>
          <p:nvPr>
            <p:ph idx="8" type="body"/>
          </p:nvPr>
        </p:nvSpPr>
        <p:spPr>
          <a:xfrm>
            <a:off x="5769864" y="3035808"/>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5"/>
          <p:cNvSpPr txBox="1"/>
          <p:nvPr>
            <p:ph idx="9" type="body"/>
          </p:nvPr>
        </p:nvSpPr>
        <p:spPr>
          <a:xfrm>
            <a:off x="5769864" y="3359250"/>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5"/>
          <p:cNvSpPr/>
          <p:nvPr>
            <p:ph idx="13" type="pic"/>
          </p:nvPr>
        </p:nvSpPr>
        <p:spPr>
          <a:xfrm>
            <a:off x="4455524" y="4382716"/>
            <a:ext cx="640080" cy="640080"/>
          </a:xfrm>
          <a:prstGeom prst="rect">
            <a:avLst/>
          </a:prstGeom>
          <a:noFill/>
          <a:ln>
            <a:noFill/>
          </a:ln>
        </p:spPr>
      </p:sp>
      <p:sp>
        <p:nvSpPr>
          <p:cNvPr id="183" name="Google Shape;183;p25"/>
          <p:cNvSpPr txBox="1"/>
          <p:nvPr>
            <p:ph idx="14" type="body"/>
          </p:nvPr>
        </p:nvSpPr>
        <p:spPr>
          <a:xfrm>
            <a:off x="5769864" y="4325112"/>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5"/>
          <p:cNvSpPr txBox="1"/>
          <p:nvPr>
            <p:ph idx="15" type="body"/>
          </p:nvPr>
        </p:nvSpPr>
        <p:spPr>
          <a:xfrm>
            <a:off x="5769864" y="4648554"/>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5"/>
          <p:cNvSpPr/>
          <p:nvPr>
            <p:ph idx="16" type="pic"/>
          </p:nvPr>
        </p:nvSpPr>
        <p:spPr>
          <a:xfrm>
            <a:off x="4455524" y="5675320"/>
            <a:ext cx="640080" cy="640080"/>
          </a:xfrm>
          <a:prstGeom prst="rect">
            <a:avLst/>
          </a:prstGeom>
          <a:noFill/>
          <a:ln>
            <a:noFill/>
          </a:ln>
        </p:spPr>
      </p:sp>
      <p:sp>
        <p:nvSpPr>
          <p:cNvPr id="186" name="Google Shape;186;p25"/>
          <p:cNvSpPr txBox="1"/>
          <p:nvPr>
            <p:ph idx="17" type="body"/>
          </p:nvPr>
        </p:nvSpPr>
        <p:spPr>
          <a:xfrm>
            <a:off x="5769864" y="5614416"/>
            <a:ext cx="384048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5"/>
          <p:cNvSpPr txBox="1"/>
          <p:nvPr>
            <p:ph idx="18" type="body"/>
          </p:nvPr>
        </p:nvSpPr>
        <p:spPr>
          <a:xfrm>
            <a:off x="5769864" y="5937858"/>
            <a:ext cx="5029200" cy="3383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howMasterSp="0">
  <p:cSld name="Timeline">
    <p:bg>
      <p:bgPr>
        <a:solidFill>
          <a:schemeClr val="accent3"/>
        </a:solidFill>
      </p:bgPr>
    </p:bg>
    <p:spTree>
      <p:nvGrpSpPr>
        <p:cNvPr id="188" name="Shape 188"/>
        <p:cNvGrpSpPr/>
        <p:nvPr/>
      </p:nvGrpSpPr>
      <p:grpSpPr>
        <a:xfrm>
          <a:off x="0" y="0"/>
          <a:ext cx="0" cy="0"/>
          <a:chOff x="0" y="0"/>
          <a:chExt cx="0" cy="0"/>
        </a:xfrm>
      </p:grpSpPr>
      <p:sp>
        <p:nvSpPr>
          <p:cNvPr id="189" name="Google Shape;189;p26"/>
          <p:cNvSpPr/>
          <p:nvPr/>
        </p:nvSpPr>
        <p:spPr>
          <a:xfrm>
            <a:off x="547230" y="1944086"/>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0" name="Google Shape;190;p26"/>
          <p:cNvSpPr/>
          <p:nvPr/>
        </p:nvSpPr>
        <p:spPr>
          <a:xfrm>
            <a:off x="4922989" y="1946963"/>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1" name="Google Shape;191;p26"/>
          <p:cNvSpPr/>
          <p:nvPr/>
        </p:nvSpPr>
        <p:spPr>
          <a:xfrm>
            <a:off x="9225456" y="1924776"/>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2" name="Google Shape;192;p26"/>
          <p:cNvSpPr/>
          <p:nvPr/>
        </p:nvSpPr>
        <p:spPr>
          <a:xfrm>
            <a:off x="2798649" y="3902220"/>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3" name="Google Shape;193;p26"/>
          <p:cNvSpPr/>
          <p:nvPr/>
        </p:nvSpPr>
        <p:spPr>
          <a:xfrm>
            <a:off x="7156227" y="3880033"/>
            <a:ext cx="2529083" cy="2529083"/>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94" name="Google Shape;194;p26"/>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6"/>
          <p:cNvSpPr/>
          <p:nvPr>
            <p:ph idx="1" type="body"/>
          </p:nvPr>
        </p:nvSpPr>
        <p:spPr>
          <a:xfrm>
            <a:off x="458788"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6"/>
          <p:cNvSpPr/>
          <p:nvPr>
            <p:ph idx="2" type="body"/>
          </p:nvPr>
        </p:nvSpPr>
        <p:spPr>
          <a:xfrm>
            <a:off x="4844975"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6"/>
          <p:cNvSpPr/>
          <p:nvPr>
            <p:ph idx="3" type="body"/>
          </p:nvPr>
        </p:nvSpPr>
        <p:spPr>
          <a:xfrm>
            <a:off x="9137214" y="1836534"/>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6"/>
          <p:cNvSpPr/>
          <p:nvPr>
            <p:ph idx="4" type="body"/>
          </p:nvPr>
        </p:nvSpPr>
        <p:spPr>
          <a:xfrm>
            <a:off x="2710407" y="3813978"/>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6"/>
          <p:cNvSpPr/>
          <p:nvPr>
            <p:ph idx="5" type="body"/>
          </p:nvPr>
        </p:nvSpPr>
        <p:spPr>
          <a:xfrm>
            <a:off x="7067985" y="3813978"/>
            <a:ext cx="2528887" cy="2528887"/>
          </a:xfrm>
          <a:prstGeom prst="ellipse">
            <a:avLst/>
          </a:prstGeom>
          <a:solidFill>
            <a:schemeClr val="accent5"/>
          </a:solidFill>
          <a:ln cap="flat" cmpd="sng" w="25400">
            <a:solidFill>
              <a:schemeClr val="dk2"/>
            </a:solidFill>
            <a:prstDash val="solid"/>
            <a:round/>
            <a:headEnd len="sm" w="sm" type="none"/>
            <a:tailEnd len="sm" w="sm" type="none"/>
          </a:ln>
        </p:spPr>
        <p:txBody>
          <a:bodyPr anchorCtr="0" anchor="t" bIns="45700" lIns="91425" spcFirstLastPara="1" rIns="91425" wrap="square" tIns="274300">
            <a:noAutofit/>
          </a:bodyPr>
          <a:lstStyle>
            <a:lvl1pPr indent="-228600" lvl="0" marL="4572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228600" lvl="1" marL="914400" algn="ctr">
              <a:lnSpc>
                <a:spcPct val="100000"/>
              </a:lnSpc>
              <a:spcBef>
                <a:spcPts val="600"/>
              </a:spcBef>
              <a:spcAft>
                <a:spcPts val="0"/>
              </a:spcAft>
              <a:buClr>
                <a:schemeClr val="dk1"/>
              </a:buClr>
              <a:buSzPts val="1600"/>
              <a:buNone/>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5"/>
        </a:solidFill>
      </p:bgPr>
    </p:bg>
    <p:spTree>
      <p:nvGrpSpPr>
        <p:cNvPr id="200" name="Shape 200"/>
        <p:cNvGrpSpPr/>
        <p:nvPr/>
      </p:nvGrpSpPr>
      <p:grpSpPr>
        <a:xfrm>
          <a:off x="0" y="0"/>
          <a:ext cx="0" cy="0"/>
          <a:chOff x="0" y="0"/>
          <a:chExt cx="0" cy="0"/>
        </a:xfrm>
      </p:grpSpPr>
      <p:sp>
        <p:nvSpPr>
          <p:cNvPr id="201" name="Google Shape;201;p27"/>
          <p:cNvSpPr/>
          <p:nvPr/>
        </p:nvSpPr>
        <p:spPr>
          <a:xfrm>
            <a:off x="1043969" y="2096168"/>
            <a:ext cx="10271731" cy="1505316"/>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02" name="Google Shape;202;p27"/>
          <p:cNvSpPr/>
          <p:nvPr/>
        </p:nvSpPr>
        <p:spPr>
          <a:xfrm>
            <a:off x="1043969" y="4160972"/>
            <a:ext cx="10271731" cy="1505316"/>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03" name="Google Shape;203;p27"/>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7"/>
          <p:cNvSpPr txBox="1"/>
          <p:nvPr>
            <p:ph idx="1" type="body"/>
          </p:nvPr>
        </p:nvSpPr>
        <p:spPr>
          <a:xfrm>
            <a:off x="892795" y="1920319"/>
            <a:ext cx="10268712" cy="1505315"/>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45700" lIns="896100" spcFirstLastPara="1" rIns="6492225" wrap="square" tIns="45700">
            <a:noAutofit/>
          </a:bodyPr>
          <a:lstStyle>
            <a:lvl1pPr indent="-228600" lvl="0" marL="457200" algn="l">
              <a:lnSpc>
                <a:spcPct val="120000"/>
              </a:lnSpc>
              <a:spcBef>
                <a:spcPts val="0"/>
              </a:spcBef>
              <a:spcAft>
                <a:spcPts val="0"/>
              </a:spcAft>
              <a:buClr>
                <a:schemeClr val="dk1"/>
              </a:buClr>
              <a:buSzPts val="2000"/>
              <a:buNone/>
              <a:defRPr b="0" sz="2000">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5" name="Google Shape;205;p27"/>
          <p:cNvSpPr txBox="1"/>
          <p:nvPr>
            <p:ph idx="2" type="body"/>
          </p:nvPr>
        </p:nvSpPr>
        <p:spPr>
          <a:xfrm>
            <a:off x="4645152" y="2007884"/>
            <a:ext cx="6408671" cy="1330189"/>
          </a:xfrm>
          <a:prstGeom prst="rect">
            <a:avLst/>
          </a:prstGeom>
          <a:noFill/>
          <a:ln>
            <a:noFill/>
          </a:ln>
        </p:spPr>
        <p:txBody>
          <a:bodyPr anchorCtr="0" anchor="ctr" bIns="45700" lIns="91425" spcFirstLastPara="1" rIns="91425" wrap="square" tIns="45700">
            <a:noAutofit/>
          </a:bodyPr>
          <a:lstStyle>
            <a:lvl1pPr indent="-279400" lvl="0" marL="457200" algn="l">
              <a:lnSpc>
                <a:spcPct val="100000"/>
              </a:lnSpc>
              <a:spcBef>
                <a:spcPts val="0"/>
              </a:spcBef>
              <a:spcAft>
                <a:spcPts val="0"/>
              </a:spcAft>
              <a:buClr>
                <a:schemeClr val="dk1"/>
              </a:buClr>
              <a:buSzPts val="800"/>
              <a:buChar char="•"/>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7"/>
          <p:cNvSpPr txBox="1"/>
          <p:nvPr>
            <p:ph idx="3" type="body"/>
          </p:nvPr>
        </p:nvSpPr>
        <p:spPr>
          <a:xfrm>
            <a:off x="892795" y="4005858"/>
            <a:ext cx="10268712" cy="1505315"/>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45700" lIns="896100" spcFirstLastPara="1" rIns="6492225" wrap="square" tIns="45700">
            <a:noAutofit/>
          </a:bodyPr>
          <a:lstStyle>
            <a:lvl1pPr indent="-228600" lvl="0" marL="457200" algn="l">
              <a:lnSpc>
                <a:spcPct val="120000"/>
              </a:lnSpc>
              <a:spcBef>
                <a:spcPts val="0"/>
              </a:spcBef>
              <a:spcAft>
                <a:spcPts val="0"/>
              </a:spcAft>
              <a:buClr>
                <a:schemeClr val="dk1"/>
              </a:buClr>
              <a:buSzPts val="2000"/>
              <a:buNone/>
              <a:defRPr b="0" sz="2000">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7" name="Google Shape;207;p27"/>
          <p:cNvSpPr txBox="1"/>
          <p:nvPr>
            <p:ph idx="4" type="body"/>
          </p:nvPr>
        </p:nvSpPr>
        <p:spPr>
          <a:xfrm>
            <a:off x="4645152" y="4093420"/>
            <a:ext cx="6408671" cy="1330189"/>
          </a:xfrm>
          <a:prstGeom prst="rect">
            <a:avLst/>
          </a:prstGeom>
          <a:noFill/>
          <a:ln>
            <a:noFill/>
          </a:ln>
        </p:spPr>
        <p:txBody>
          <a:bodyPr anchorCtr="0" anchor="ctr" bIns="45700" lIns="91425" spcFirstLastPara="1" rIns="91425" wrap="square" tIns="45700">
            <a:noAutofit/>
          </a:bodyPr>
          <a:lstStyle>
            <a:lvl1pPr indent="-279400" lvl="0" marL="457200" algn="l">
              <a:lnSpc>
                <a:spcPct val="100000"/>
              </a:lnSpc>
              <a:spcBef>
                <a:spcPts val="0"/>
              </a:spcBef>
              <a:spcAft>
                <a:spcPts val="0"/>
              </a:spcAft>
              <a:buClr>
                <a:schemeClr val="dk1"/>
              </a:buClr>
              <a:buSzPts val="800"/>
              <a:buChar char="•"/>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2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2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4"/>
        </a:solidFill>
      </p:bgPr>
    </p:bg>
    <p:spTree>
      <p:nvGrpSpPr>
        <p:cNvPr id="211" name="Shape 211"/>
        <p:cNvGrpSpPr/>
        <p:nvPr/>
      </p:nvGrpSpPr>
      <p:grpSpPr>
        <a:xfrm>
          <a:off x="0" y="0"/>
          <a:ext cx="0" cy="0"/>
          <a:chOff x="0" y="0"/>
          <a:chExt cx="0" cy="0"/>
        </a:xfrm>
      </p:grpSpPr>
      <p:sp>
        <p:nvSpPr>
          <p:cNvPr id="212" name="Google Shape;212;p28"/>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8"/>
          <p:cNvSpPr/>
          <p:nvPr/>
        </p:nvSpPr>
        <p:spPr>
          <a:xfrm>
            <a:off x="6481182" y="2106081"/>
            <a:ext cx="5056632"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4" name="Google Shape;214;p28"/>
          <p:cNvSpPr/>
          <p:nvPr/>
        </p:nvSpPr>
        <p:spPr>
          <a:xfrm>
            <a:off x="808072" y="2106081"/>
            <a:ext cx="5054248"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15" name="Google Shape;215;p28"/>
          <p:cNvSpPr txBox="1"/>
          <p:nvPr>
            <p:ph idx="1" type="body"/>
          </p:nvPr>
        </p:nvSpPr>
        <p:spPr>
          <a:xfrm>
            <a:off x="685800" y="1956816"/>
            <a:ext cx="5048882"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28"/>
          <p:cNvSpPr txBox="1"/>
          <p:nvPr>
            <p:ph idx="2" type="body"/>
          </p:nvPr>
        </p:nvSpPr>
        <p:spPr>
          <a:xfrm>
            <a:off x="932688" y="2944368"/>
            <a:ext cx="4604512"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28"/>
          <p:cNvSpPr txBox="1"/>
          <p:nvPr>
            <p:ph idx="3" type="body"/>
          </p:nvPr>
        </p:nvSpPr>
        <p:spPr>
          <a:xfrm>
            <a:off x="6358128" y="1956816"/>
            <a:ext cx="5047488"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28"/>
          <p:cNvSpPr txBox="1"/>
          <p:nvPr>
            <p:ph idx="4" type="body"/>
          </p:nvPr>
        </p:nvSpPr>
        <p:spPr>
          <a:xfrm>
            <a:off x="6600154" y="2944368"/>
            <a:ext cx="4608576"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28"/>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0" name="Google Shape;220;p28"/>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8"/>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accent4"/>
        </a:solidFill>
      </p:bgPr>
    </p:bg>
    <p:spTree>
      <p:nvGrpSpPr>
        <p:cNvPr id="222" name="Shape 222"/>
        <p:cNvGrpSpPr/>
        <p:nvPr/>
      </p:nvGrpSpPr>
      <p:grpSpPr>
        <a:xfrm>
          <a:off x="0" y="0"/>
          <a:ext cx="0" cy="0"/>
          <a:chOff x="0" y="0"/>
          <a:chExt cx="0" cy="0"/>
        </a:xfrm>
      </p:grpSpPr>
      <p:sp>
        <p:nvSpPr>
          <p:cNvPr id="223" name="Google Shape;223;p2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9"/>
          <p:cNvSpPr/>
          <p:nvPr/>
        </p:nvSpPr>
        <p:spPr>
          <a:xfrm>
            <a:off x="8370942"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5" name="Google Shape;225;p29"/>
          <p:cNvSpPr/>
          <p:nvPr/>
        </p:nvSpPr>
        <p:spPr>
          <a:xfrm>
            <a:off x="4599233"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6" name="Google Shape;226;p29"/>
          <p:cNvSpPr/>
          <p:nvPr/>
        </p:nvSpPr>
        <p:spPr>
          <a:xfrm>
            <a:off x="808072" y="2106081"/>
            <a:ext cx="3249570" cy="3987012"/>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27" name="Google Shape;227;p29"/>
          <p:cNvSpPr txBox="1"/>
          <p:nvPr>
            <p:ph idx="1" type="body"/>
          </p:nvPr>
        </p:nvSpPr>
        <p:spPr>
          <a:xfrm>
            <a:off x="685800"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9"/>
          <p:cNvSpPr txBox="1"/>
          <p:nvPr>
            <p:ph idx="2" type="body"/>
          </p:nvPr>
        </p:nvSpPr>
        <p:spPr>
          <a:xfrm>
            <a:off x="932688"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9"/>
          <p:cNvSpPr txBox="1"/>
          <p:nvPr>
            <p:ph idx="3" type="body"/>
          </p:nvPr>
        </p:nvSpPr>
        <p:spPr>
          <a:xfrm>
            <a:off x="4480560"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29"/>
          <p:cNvSpPr txBox="1"/>
          <p:nvPr>
            <p:ph idx="4" type="body"/>
          </p:nvPr>
        </p:nvSpPr>
        <p:spPr>
          <a:xfrm>
            <a:off x="4715873"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9"/>
          <p:cNvSpPr txBox="1"/>
          <p:nvPr>
            <p:ph idx="5" type="body"/>
          </p:nvPr>
        </p:nvSpPr>
        <p:spPr>
          <a:xfrm>
            <a:off x="8247888" y="1956816"/>
            <a:ext cx="3246120" cy="3986784"/>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320025" spcFirstLastPara="1" rIns="91425" wrap="square" tIns="502900">
            <a:noAutofit/>
          </a:bodyPr>
          <a:lstStyle>
            <a:lvl1pPr indent="-228600" lvl="0" marL="4572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9"/>
          <p:cNvSpPr txBox="1"/>
          <p:nvPr>
            <p:ph idx="6" type="body"/>
          </p:nvPr>
        </p:nvSpPr>
        <p:spPr>
          <a:xfrm>
            <a:off x="8489914" y="2944368"/>
            <a:ext cx="2743200" cy="2785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800"/>
              <a:buNone/>
              <a:defRPr sz="1600"/>
            </a:lvl1pPr>
            <a:lvl2pPr indent="-273050" lvl="1" marL="914400" algn="l">
              <a:lnSpc>
                <a:spcPct val="100000"/>
              </a:lnSpc>
              <a:spcBef>
                <a:spcPts val="0"/>
              </a:spcBef>
              <a:spcAft>
                <a:spcPts val="0"/>
              </a:spcAft>
              <a:buClr>
                <a:schemeClr val="dk1"/>
              </a:buClr>
              <a:buSzPts val="700"/>
              <a:buChar char="•"/>
              <a:defRPr sz="1400"/>
            </a:lvl2pPr>
            <a:lvl3pPr indent="-266700" lvl="2" marL="1371600" algn="l">
              <a:lnSpc>
                <a:spcPct val="100000"/>
              </a:lnSpc>
              <a:spcBef>
                <a:spcPts val="0"/>
              </a:spcBef>
              <a:spcAft>
                <a:spcPts val="0"/>
              </a:spcAft>
              <a:buClr>
                <a:schemeClr val="dk1"/>
              </a:buClr>
              <a:buSzPts val="600"/>
              <a:buChar char="•"/>
              <a:defRPr sz="1200"/>
            </a:lvl3pPr>
            <a:lvl4pPr indent="-263525" lvl="3" marL="1828800" algn="l">
              <a:lnSpc>
                <a:spcPct val="100000"/>
              </a:lnSpc>
              <a:spcBef>
                <a:spcPts val="0"/>
              </a:spcBef>
              <a:spcAft>
                <a:spcPts val="0"/>
              </a:spcAft>
              <a:buClr>
                <a:schemeClr val="dk1"/>
              </a:buClr>
              <a:buSzPts val="550"/>
              <a:buChar char="•"/>
              <a:defRPr sz="1100"/>
            </a:lvl4pPr>
            <a:lvl5pPr indent="-263525" lvl="4" marL="2286000" algn="l">
              <a:lnSpc>
                <a:spcPct val="90000"/>
              </a:lnSpc>
              <a:spcBef>
                <a:spcPts val="500"/>
              </a:spcBef>
              <a:spcAft>
                <a:spcPts val="0"/>
              </a:spcAft>
              <a:buClr>
                <a:schemeClr val="dk1"/>
              </a:buClr>
              <a:buSzPts val="55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2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4" name="Google Shape;234;p2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236" name="Shape 236"/>
        <p:cNvGrpSpPr/>
        <p:nvPr/>
      </p:nvGrpSpPr>
      <p:grpSpPr>
        <a:xfrm>
          <a:off x="0" y="0"/>
          <a:ext cx="0" cy="0"/>
          <a:chOff x="0" y="0"/>
          <a:chExt cx="0" cy="0"/>
        </a:xfrm>
      </p:grpSpPr>
      <p:sp>
        <p:nvSpPr>
          <p:cNvPr id="237" name="Google Shape;237;p30"/>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0"/>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9" name="Google Shape;239;p30"/>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41" name="Shape 241"/>
        <p:cNvGrpSpPr/>
        <p:nvPr/>
      </p:nvGrpSpPr>
      <p:grpSpPr>
        <a:xfrm>
          <a:off x="0" y="0"/>
          <a:ext cx="0" cy="0"/>
          <a:chOff x="0" y="0"/>
          <a:chExt cx="0" cy="0"/>
        </a:xfrm>
      </p:grpSpPr>
      <p:sp>
        <p:nvSpPr>
          <p:cNvPr id="242" name="Google Shape;242;p3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3" name="Google Shape;243;p3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chemeClr val="dk2"/>
        </a:solidFill>
      </p:bgPr>
    </p:bg>
    <p:spTree>
      <p:nvGrpSpPr>
        <p:cNvPr id="25" name="Shape 25"/>
        <p:cNvGrpSpPr/>
        <p:nvPr/>
      </p:nvGrpSpPr>
      <p:grpSpPr>
        <a:xfrm>
          <a:off x="0" y="0"/>
          <a:ext cx="0" cy="0"/>
          <a:chOff x="0" y="0"/>
          <a:chExt cx="0" cy="0"/>
        </a:xfrm>
      </p:grpSpPr>
      <p:sp>
        <p:nvSpPr>
          <p:cNvPr id="26" name="Google Shape;26;p16"/>
          <p:cNvSpPr/>
          <p:nvPr/>
        </p:nvSpPr>
        <p:spPr>
          <a:xfrm>
            <a:off x="809553" y="1012104"/>
            <a:ext cx="6957749" cy="5061732"/>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7" name="Google Shape;27;p16"/>
          <p:cNvSpPr/>
          <p:nvPr/>
        </p:nvSpPr>
        <p:spPr>
          <a:xfrm>
            <a:off x="600338" y="782757"/>
            <a:ext cx="6957749" cy="5061732"/>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28" name="Google Shape;28;p16"/>
          <p:cNvSpPr txBox="1"/>
          <p:nvPr>
            <p:ph type="title"/>
          </p:nvPr>
        </p:nvSpPr>
        <p:spPr>
          <a:xfrm>
            <a:off x="1389888" y="1719072"/>
            <a:ext cx="5038344" cy="17099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p:nvPr>
            <p:ph idx="2" type="pic"/>
          </p:nvPr>
        </p:nvSpPr>
        <p:spPr>
          <a:xfrm>
            <a:off x="8296656" y="0"/>
            <a:ext cx="3895344" cy="6858000"/>
          </a:xfrm>
          <a:prstGeom prst="rect">
            <a:avLst/>
          </a:prstGeom>
          <a:solidFill>
            <a:schemeClr val="accent1"/>
          </a:solidFill>
          <a:ln>
            <a:noFill/>
          </a:ln>
        </p:spPr>
      </p:sp>
      <p:sp>
        <p:nvSpPr>
          <p:cNvPr id="30" name="Google Shape;30;p16"/>
          <p:cNvSpPr txBox="1"/>
          <p:nvPr>
            <p:ph idx="1" type="body"/>
          </p:nvPr>
        </p:nvSpPr>
        <p:spPr>
          <a:xfrm>
            <a:off x="1389888" y="3054096"/>
            <a:ext cx="5010912" cy="213055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dk1"/>
              </a:buClr>
              <a:buSzPts val="1600"/>
              <a:buNone/>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1" name="Google Shape;31;p16"/>
          <p:cNvCxnSpPr/>
          <p:nvPr/>
        </p:nvCxnSpPr>
        <p:spPr>
          <a:xfrm>
            <a:off x="11276341" y="6528816"/>
            <a:ext cx="914400" cy="0"/>
          </a:xfrm>
          <a:prstGeom prst="straightConnector1">
            <a:avLst/>
          </a:prstGeom>
          <a:noFill/>
          <a:ln cap="flat" cmpd="sng" w="12700">
            <a:solidFill>
              <a:schemeClr val="lt1"/>
            </a:solidFill>
            <a:prstDash val="solid"/>
            <a:miter lim="800000"/>
            <a:headEnd len="sm" w="sm" type="none"/>
            <a:tailEnd len="sm" w="sm" type="none"/>
          </a:ln>
        </p:spPr>
      </p:cxnSp>
      <p:sp>
        <p:nvSpPr>
          <p:cNvPr id="32" name="Google Shape;32;p16"/>
          <p:cNvSpPr txBox="1"/>
          <p:nvPr>
            <p:ph idx="12" type="sldNum"/>
          </p:nvPr>
        </p:nvSpPr>
        <p:spPr>
          <a:xfrm>
            <a:off x="39624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10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10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10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10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10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10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10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10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grpSp>
        <p:nvGrpSpPr>
          <p:cNvPr id="33" name="Google Shape;33;p16"/>
          <p:cNvGrpSpPr/>
          <p:nvPr/>
        </p:nvGrpSpPr>
        <p:grpSpPr>
          <a:xfrm>
            <a:off x="0" y="6527001"/>
            <a:ext cx="8294153" cy="5617"/>
            <a:chOff x="0" y="6527001"/>
            <a:chExt cx="8294153" cy="5617"/>
          </a:xfrm>
        </p:grpSpPr>
        <p:cxnSp>
          <p:nvCxnSpPr>
            <p:cNvPr id="34" name="Google Shape;34;p16"/>
            <p:cNvCxnSpPr/>
            <p:nvPr/>
          </p:nvCxnSpPr>
          <p:spPr>
            <a:xfrm>
              <a:off x="0" y="6527001"/>
              <a:ext cx="3935513" cy="5617"/>
            </a:xfrm>
            <a:prstGeom prst="straightConnector1">
              <a:avLst/>
            </a:prstGeom>
            <a:noFill/>
            <a:ln cap="flat" cmpd="sng" w="12700">
              <a:solidFill>
                <a:schemeClr val="lt1"/>
              </a:solidFill>
              <a:prstDash val="solid"/>
              <a:miter lim="800000"/>
              <a:headEnd len="sm" w="sm" type="none"/>
              <a:tailEnd len="sm" w="sm" type="none"/>
            </a:ln>
          </p:spPr>
        </p:cxnSp>
        <p:cxnSp>
          <p:nvCxnSpPr>
            <p:cNvPr id="35" name="Google Shape;35;p16"/>
            <p:cNvCxnSpPr/>
            <p:nvPr/>
          </p:nvCxnSpPr>
          <p:spPr>
            <a:xfrm>
              <a:off x="4358640" y="6527001"/>
              <a:ext cx="3935513" cy="5617"/>
            </a:xfrm>
            <a:prstGeom prst="straightConnector1">
              <a:avLst/>
            </a:prstGeom>
            <a:noFill/>
            <a:ln cap="flat" cmpd="sng" w="12700">
              <a:solidFill>
                <a:schemeClr val="lt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chemeClr val="accent5"/>
        </a:solidFill>
      </p:bgPr>
    </p:bg>
    <p:spTree>
      <p:nvGrpSpPr>
        <p:cNvPr id="36" name="Shape 36"/>
        <p:cNvGrpSpPr/>
        <p:nvPr/>
      </p:nvGrpSpPr>
      <p:grpSpPr>
        <a:xfrm>
          <a:off x="0" y="0"/>
          <a:ext cx="0" cy="0"/>
          <a:chOff x="0" y="0"/>
          <a:chExt cx="0" cy="0"/>
        </a:xfrm>
      </p:grpSpPr>
      <p:sp>
        <p:nvSpPr>
          <p:cNvPr id="37" name="Google Shape;37;p17"/>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p:nvPr/>
        </p:nvSpPr>
        <p:spPr>
          <a:xfrm>
            <a:off x="1072604" y="2550039"/>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39" name="Google Shape;39;p17"/>
          <p:cNvSpPr/>
          <p:nvPr/>
        </p:nvSpPr>
        <p:spPr>
          <a:xfrm>
            <a:off x="3235665" y="2522510"/>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0" name="Google Shape;40;p17"/>
          <p:cNvSpPr/>
          <p:nvPr/>
        </p:nvSpPr>
        <p:spPr>
          <a:xfrm>
            <a:off x="5415148" y="2513962"/>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1" name="Google Shape;41;p17"/>
          <p:cNvSpPr/>
          <p:nvPr/>
        </p:nvSpPr>
        <p:spPr>
          <a:xfrm>
            <a:off x="7530416" y="2524926"/>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2" name="Google Shape;42;p17"/>
          <p:cNvSpPr/>
          <p:nvPr/>
        </p:nvSpPr>
        <p:spPr>
          <a:xfrm>
            <a:off x="9709899" y="2516378"/>
            <a:ext cx="1622434" cy="1622434"/>
          </a:xfrm>
          <a:prstGeom prst="ellipse">
            <a:avLst/>
          </a:prstGeom>
          <a:solidFill>
            <a:srgbClr val="CCF2ED"/>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43" name="Google Shape;43;p17"/>
          <p:cNvSpPr/>
          <p:nvPr>
            <p:ph idx="1" type="body"/>
          </p:nvPr>
        </p:nvSpPr>
        <p:spPr>
          <a:xfrm>
            <a:off x="98672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p:nvPr>
            <p:ph idx="2" type="body"/>
          </p:nvPr>
        </p:nvSpPr>
        <p:spPr>
          <a:xfrm>
            <a:off x="3154680"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p:nvPr>
            <p:ph idx="3" type="body"/>
          </p:nvPr>
        </p:nvSpPr>
        <p:spPr>
          <a:xfrm>
            <a:off x="533095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p:nvPr>
            <p:ph idx="4" type="body"/>
          </p:nvPr>
        </p:nvSpPr>
        <p:spPr>
          <a:xfrm>
            <a:off x="744321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p:nvPr>
            <p:ph idx="5" type="body"/>
          </p:nvPr>
        </p:nvSpPr>
        <p:spPr>
          <a:xfrm>
            <a:off x="962863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6" type="body"/>
          </p:nvPr>
        </p:nvSpPr>
        <p:spPr>
          <a:xfrm>
            <a:off x="824102" y="432511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7" type="body"/>
          </p:nvPr>
        </p:nvSpPr>
        <p:spPr>
          <a:xfrm>
            <a:off x="2992056" y="432670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8" type="body"/>
          </p:nvPr>
        </p:nvSpPr>
        <p:spPr>
          <a:xfrm>
            <a:off x="5168328" y="4313642"/>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9" type="body"/>
          </p:nvPr>
        </p:nvSpPr>
        <p:spPr>
          <a:xfrm>
            <a:off x="7279858" y="4319944"/>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13" type="body"/>
          </p:nvPr>
        </p:nvSpPr>
        <p:spPr>
          <a:xfrm>
            <a:off x="9466008" y="4319944"/>
            <a:ext cx="1947672" cy="630936"/>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4"/>
        </a:solidFill>
      </p:bgPr>
    </p:bg>
    <p:spTree>
      <p:nvGrpSpPr>
        <p:cNvPr id="56" name="Shape 56"/>
        <p:cNvGrpSpPr/>
        <p:nvPr/>
      </p:nvGrpSpPr>
      <p:grpSpPr>
        <a:xfrm>
          <a:off x="0" y="0"/>
          <a:ext cx="0" cy="0"/>
          <a:chOff x="0" y="0"/>
          <a:chExt cx="0" cy="0"/>
        </a:xfrm>
      </p:grpSpPr>
      <p:sp>
        <p:nvSpPr>
          <p:cNvPr id="57" name="Google Shape;57;p18"/>
          <p:cNvSpPr txBox="1"/>
          <p:nvPr>
            <p:ph type="title"/>
          </p:nvPr>
        </p:nvSpPr>
        <p:spPr>
          <a:xfrm>
            <a:off x="731520" y="1947672"/>
            <a:ext cx="3017520" cy="193852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8"/>
          <p:cNvSpPr txBox="1"/>
          <p:nvPr>
            <p:ph idx="1" type="body"/>
          </p:nvPr>
        </p:nvSpPr>
        <p:spPr>
          <a:xfrm>
            <a:off x="758952" y="4279392"/>
            <a:ext cx="2980944" cy="4023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9" name="Google Shape;59;p18"/>
          <p:cNvSpPr/>
          <p:nvPr/>
        </p:nvSpPr>
        <p:spPr>
          <a:xfrm>
            <a:off x="5102241" y="597060"/>
            <a:ext cx="5949692" cy="5949692"/>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60" name="Google Shape;60;p18"/>
          <p:cNvSpPr/>
          <p:nvPr>
            <p:ph idx="2" type="pic"/>
          </p:nvPr>
        </p:nvSpPr>
        <p:spPr>
          <a:xfrm>
            <a:off x="5001768" y="420624"/>
            <a:ext cx="5897880" cy="5897880"/>
          </a:xfrm>
          <a:prstGeom prst="ellipse">
            <a:avLst/>
          </a:prstGeom>
          <a:solidFill>
            <a:schemeClr val="accent1"/>
          </a:solidFill>
          <a:ln cap="flat" cmpd="sng" w="25400">
            <a:solidFill>
              <a:schemeClr val="dk1"/>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accent5"/>
        </a:solidFill>
      </p:bgPr>
    </p:bg>
    <p:spTree>
      <p:nvGrpSpPr>
        <p:cNvPr id="61" name="Shape 61"/>
        <p:cNvGrpSpPr/>
        <p:nvPr/>
      </p:nvGrpSpPr>
      <p:grpSpPr>
        <a:xfrm>
          <a:off x="0" y="0"/>
          <a:ext cx="0" cy="0"/>
          <a:chOff x="0" y="0"/>
          <a:chExt cx="0" cy="0"/>
        </a:xfrm>
      </p:grpSpPr>
      <p:sp>
        <p:nvSpPr>
          <p:cNvPr id="62" name="Google Shape;62;p1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1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chemeClr val="accent2"/>
        </a:solidFill>
      </p:bgPr>
    </p:bg>
    <p:spTree>
      <p:nvGrpSpPr>
        <p:cNvPr id="67" name="Shape 67"/>
        <p:cNvGrpSpPr/>
        <p:nvPr/>
      </p:nvGrpSpPr>
      <p:grpSpPr>
        <a:xfrm>
          <a:off x="0" y="0"/>
          <a:ext cx="0" cy="0"/>
          <a:chOff x="0" y="0"/>
          <a:chExt cx="0" cy="0"/>
        </a:xfrm>
      </p:grpSpPr>
      <p:sp>
        <p:nvSpPr>
          <p:cNvPr id="68" name="Google Shape;68;p20"/>
          <p:cNvSpPr/>
          <p:nvPr/>
        </p:nvSpPr>
        <p:spPr>
          <a:xfrm>
            <a:off x="5400719" y="1198578"/>
            <a:ext cx="6114430" cy="4794575"/>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69" name="Google Shape;69;p20"/>
          <p:cNvSpPr/>
          <p:nvPr/>
        </p:nvSpPr>
        <p:spPr>
          <a:xfrm>
            <a:off x="5196524" y="838200"/>
            <a:ext cx="6114430" cy="49149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70" name="Google Shape;70;p20"/>
          <p:cNvSpPr txBox="1"/>
          <p:nvPr>
            <p:ph type="title"/>
          </p:nvPr>
        </p:nvSpPr>
        <p:spPr>
          <a:xfrm>
            <a:off x="5978024" y="1783080"/>
            <a:ext cx="4959821" cy="116276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p:nvPr>
            <p:ph idx="2" type="pic"/>
          </p:nvPr>
        </p:nvSpPr>
        <p:spPr>
          <a:xfrm>
            <a:off x="0" y="0"/>
            <a:ext cx="4351128" cy="6858000"/>
          </a:xfrm>
          <a:prstGeom prst="rect">
            <a:avLst/>
          </a:prstGeom>
          <a:solidFill>
            <a:schemeClr val="accent5"/>
          </a:solidFill>
          <a:ln>
            <a:noFill/>
          </a:ln>
        </p:spPr>
      </p:sp>
      <p:sp>
        <p:nvSpPr>
          <p:cNvPr id="72" name="Google Shape;72;p20"/>
          <p:cNvSpPr txBox="1"/>
          <p:nvPr>
            <p:ph idx="1" type="body"/>
          </p:nvPr>
        </p:nvSpPr>
        <p:spPr>
          <a:xfrm>
            <a:off x="5961888" y="2944368"/>
            <a:ext cx="4818888" cy="213055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None/>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12" type="sldNum"/>
          </p:nvPr>
        </p:nvSpPr>
        <p:spPr>
          <a:xfrm>
            <a:off x="8072901"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74" name="Google Shape;74;p20"/>
          <p:cNvCxnSpPr/>
          <p:nvPr/>
        </p:nvCxnSpPr>
        <p:spPr>
          <a:xfrm>
            <a:off x="4351128" y="6532618"/>
            <a:ext cx="3693089" cy="0"/>
          </a:xfrm>
          <a:prstGeom prst="straightConnector1">
            <a:avLst/>
          </a:prstGeom>
          <a:noFill/>
          <a:ln cap="flat" cmpd="sng" w="12700">
            <a:solidFill>
              <a:schemeClr val="dk1"/>
            </a:solidFill>
            <a:prstDash val="solid"/>
            <a:miter lim="800000"/>
            <a:headEnd len="sm" w="sm" type="none"/>
            <a:tailEnd len="sm" w="sm" type="none"/>
          </a:ln>
        </p:spPr>
      </p:cxnSp>
      <p:cxnSp>
        <p:nvCxnSpPr>
          <p:cNvPr id="75" name="Google Shape;75;p20"/>
          <p:cNvCxnSpPr/>
          <p:nvPr/>
        </p:nvCxnSpPr>
        <p:spPr>
          <a:xfrm>
            <a:off x="8467344" y="6527001"/>
            <a:ext cx="3724656" cy="5617"/>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bg>
      <p:bgPr>
        <a:solidFill>
          <a:schemeClr val="dk2"/>
        </a:solidFill>
      </p:bgPr>
    </p:bg>
    <p:spTree>
      <p:nvGrpSpPr>
        <p:cNvPr id="76" name="Shape 76"/>
        <p:cNvGrpSpPr/>
        <p:nvPr/>
      </p:nvGrpSpPr>
      <p:grpSpPr>
        <a:xfrm>
          <a:off x="0" y="0"/>
          <a:ext cx="0" cy="0"/>
          <a:chOff x="0" y="0"/>
          <a:chExt cx="0" cy="0"/>
        </a:xfrm>
      </p:grpSpPr>
      <p:sp>
        <p:nvSpPr>
          <p:cNvPr id="77" name="Google Shape;77;p21"/>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p:nvPr/>
        </p:nvSpPr>
        <p:spPr>
          <a:xfrm>
            <a:off x="694922" y="2330750"/>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79" name="Google Shape;79;p21"/>
          <p:cNvSpPr/>
          <p:nvPr/>
        </p:nvSpPr>
        <p:spPr>
          <a:xfrm>
            <a:off x="3541000" y="2330750"/>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0" name="Google Shape;80;p21"/>
          <p:cNvSpPr/>
          <p:nvPr/>
        </p:nvSpPr>
        <p:spPr>
          <a:xfrm>
            <a:off x="6387080" y="2328404"/>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1" name="Google Shape;81;p21"/>
          <p:cNvSpPr/>
          <p:nvPr/>
        </p:nvSpPr>
        <p:spPr>
          <a:xfrm>
            <a:off x="9233158" y="2328404"/>
            <a:ext cx="2542032" cy="32004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82" name="Google Shape;82;p21"/>
          <p:cNvSpPr txBox="1"/>
          <p:nvPr>
            <p:ph idx="1" type="body"/>
          </p:nvPr>
        </p:nvSpPr>
        <p:spPr>
          <a:xfrm>
            <a:off x="56581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1"/>
          <p:cNvSpPr/>
          <p:nvPr>
            <p:ph idx="2" type="pic"/>
          </p:nvPr>
        </p:nvSpPr>
        <p:spPr>
          <a:xfrm>
            <a:off x="579532" y="2193042"/>
            <a:ext cx="2487168" cy="2103120"/>
          </a:xfrm>
          <a:prstGeom prst="rect">
            <a:avLst/>
          </a:prstGeom>
          <a:noFill/>
          <a:ln cap="flat" cmpd="sng" w="25400">
            <a:solidFill>
              <a:schemeClr val="dk1"/>
            </a:solidFill>
            <a:prstDash val="solid"/>
            <a:round/>
            <a:headEnd len="sm" w="sm" type="none"/>
            <a:tailEnd len="sm" w="sm" type="none"/>
          </a:ln>
        </p:spPr>
      </p:sp>
      <p:sp>
        <p:nvSpPr>
          <p:cNvPr id="84" name="Google Shape;84;p21"/>
          <p:cNvSpPr txBox="1"/>
          <p:nvPr>
            <p:ph idx="3" type="body"/>
          </p:nvPr>
        </p:nvSpPr>
        <p:spPr>
          <a:xfrm>
            <a:off x="580220"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4" type="body"/>
          </p:nvPr>
        </p:nvSpPr>
        <p:spPr>
          <a:xfrm>
            <a:off x="341985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p:nvPr>
            <p:ph idx="5" type="pic"/>
          </p:nvPr>
        </p:nvSpPr>
        <p:spPr>
          <a:xfrm>
            <a:off x="3433572" y="2193042"/>
            <a:ext cx="2487168" cy="2103120"/>
          </a:xfrm>
          <a:prstGeom prst="rect">
            <a:avLst/>
          </a:prstGeom>
          <a:noFill/>
          <a:ln cap="flat" cmpd="sng" w="25400">
            <a:solidFill>
              <a:schemeClr val="dk1"/>
            </a:solidFill>
            <a:prstDash val="solid"/>
            <a:round/>
            <a:headEnd len="sm" w="sm" type="none"/>
            <a:tailEnd len="sm" w="sm" type="none"/>
          </a:ln>
        </p:spPr>
      </p:sp>
      <p:sp>
        <p:nvSpPr>
          <p:cNvPr id="87" name="Google Shape;87;p21"/>
          <p:cNvSpPr txBox="1"/>
          <p:nvPr>
            <p:ph idx="6" type="body"/>
          </p:nvPr>
        </p:nvSpPr>
        <p:spPr>
          <a:xfrm>
            <a:off x="3419856"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1"/>
          <p:cNvSpPr txBox="1"/>
          <p:nvPr>
            <p:ph idx="7" type="body"/>
          </p:nvPr>
        </p:nvSpPr>
        <p:spPr>
          <a:xfrm>
            <a:off x="6263640"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p:nvPr>
            <p:ph idx="8" type="pic"/>
          </p:nvPr>
        </p:nvSpPr>
        <p:spPr>
          <a:xfrm>
            <a:off x="6277356" y="2193042"/>
            <a:ext cx="2487168" cy="2103120"/>
          </a:xfrm>
          <a:prstGeom prst="rect">
            <a:avLst/>
          </a:prstGeom>
          <a:noFill/>
          <a:ln cap="flat" cmpd="sng" w="25400">
            <a:solidFill>
              <a:schemeClr val="dk1"/>
            </a:solidFill>
            <a:prstDash val="solid"/>
            <a:round/>
            <a:headEnd len="sm" w="sm" type="none"/>
            <a:tailEnd len="sm" w="sm" type="none"/>
          </a:ln>
        </p:spPr>
      </p:sp>
      <p:sp>
        <p:nvSpPr>
          <p:cNvPr id="90" name="Google Shape;90;p21"/>
          <p:cNvSpPr txBox="1"/>
          <p:nvPr>
            <p:ph idx="9" type="body"/>
          </p:nvPr>
        </p:nvSpPr>
        <p:spPr>
          <a:xfrm>
            <a:off x="6263640"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13" type="body"/>
          </p:nvPr>
        </p:nvSpPr>
        <p:spPr>
          <a:xfrm>
            <a:off x="9107424"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lvl1pPr indent="-228600" lvl="0" marL="4572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p:nvPr>
            <p:ph idx="14" type="pic"/>
          </p:nvPr>
        </p:nvSpPr>
        <p:spPr>
          <a:xfrm>
            <a:off x="9121140" y="2169547"/>
            <a:ext cx="2487168" cy="2103120"/>
          </a:xfrm>
          <a:prstGeom prst="rect">
            <a:avLst/>
          </a:prstGeom>
          <a:noFill/>
          <a:ln cap="flat" cmpd="sng" w="25400">
            <a:solidFill>
              <a:schemeClr val="dk1"/>
            </a:solidFill>
            <a:prstDash val="solid"/>
            <a:round/>
            <a:headEnd len="sm" w="sm" type="none"/>
            <a:tailEnd len="sm" w="sm" type="none"/>
          </a:ln>
        </p:spPr>
      </p:sp>
      <p:sp>
        <p:nvSpPr>
          <p:cNvPr id="93" name="Google Shape;93;p21"/>
          <p:cNvSpPr txBox="1"/>
          <p:nvPr>
            <p:ph idx="15" type="body"/>
          </p:nvPr>
        </p:nvSpPr>
        <p:spPr>
          <a:xfrm>
            <a:off x="9107424" y="4846546"/>
            <a:ext cx="2514600" cy="33832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4" name="Google Shape;94;p21"/>
          <p:cNvCxnSpPr/>
          <p:nvPr/>
        </p:nvCxnSpPr>
        <p:spPr>
          <a:xfrm>
            <a:off x="0" y="6535885"/>
            <a:ext cx="838200" cy="0"/>
          </a:xfrm>
          <a:prstGeom prst="straightConnector1">
            <a:avLst/>
          </a:prstGeom>
          <a:noFill/>
          <a:ln cap="flat" cmpd="sng" w="12700">
            <a:solidFill>
              <a:schemeClr val="lt1"/>
            </a:solidFill>
            <a:prstDash val="solid"/>
            <a:miter lim="800000"/>
            <a:headEnd len="sm" w="sm" type="none"/>
            <a:tailEnd len="sm" w="sm" type="none"/>
          </a:ln>
        </p:spPr>
      </p:cxnSp>
      <p:cxnSp>
        <p:nvCxnSpPr>
          <p:cNvPr id="95" name="Google Shape;95;p21"/>
          <p:cNvCxnSpPr/>
          <p:nvPr/>
        </p:nvCxnSpPr>
        <p:spPr>
          <a:xfrm>
            <a:off x="1205025" y="6535885"/>
            <a:ext cx="4160520" cy="0"/>
          </a:xfrm>
          <a:prstGeom prst="straightConnector1">
            <a:avLst/>
          </a:prstGeom>
          <a:noFill/>
          <a:ln cap="flat" cmpd="sng" w="12700">
            <a:solidFill>
              <a:schemeClr val="lt1"/>
            </a:solidFill>
            <a:prstDash val="solid"/>
            <a:miter lim="800000"/>
            <a:headEnd len="sm" w="sm" type="none"/>
            <a:tailEnd len="sm" w="sm" type="none"/>
          </a:ln>
        </p:spPr>
      </p:cxnSp>
      <p:cxnSp>
        <p:nvCxnSpPr>
          <p:cNvPr id="96" name="Google Shape;96;p21"/>
          <p:cNvCxnSpPr/>
          <p:nvPr/>
        </p:nvCxnSpPr>
        <p:spPr>
          <a:xfrm>
            <a:off x="6802120" y="6528812"/>
            <a:ext cx="3840480" cy="0"/>
          </a:xfrm>
          <a:prstGeom prst="straightConnector1">
            <a:avLst/>
          </a:prstGeom>
          <a:noFill/>
          <a:ln cap="flat" cmpd="sng" w="12700">
            <a:solidFill>
              <a:schemeClr val="lt1"/>
            </a:solidFill>
            <a:prstDash val="solid"/>
            <a:miter lim="800000"/>
            <a:headEnd len="sm" w="sm" type="none"/>
            <a:tailEnd len="sm" w="sm" type="none"/>
          </a:ln>
        </p:spPr>
      </p:cxnSp>
      <p:cxnSp>
        <p:nvCxnSpPr>
          <p:cNvPr id="97" name="Google Shape;97;p21"/>
          <p:cNvCxnSpPr/>
          <p:nvPr/>
        </p:nvCxnSpPr>
        <p:spPr>
          <a:xfrm>
            <a:off x="11276341" y="6528816"/>
            <a:ext cx="914400" cy="0"/>
          </a:xfrm>
          <a:prstGeom prst="straightConnector1">
            <a:avLst/>
          </a:prstGeom>
          <a:noFill/>
          <a:ln cap="flat" cmpd="sng" w="12700">
            <a:solidFill>
              <a:schemeClr val="lt1"/>
            </a:solidFill>
            <a:prstDash val="solid"/>
            <a:miter lim="800000"/>
            <a:headEnd len="sm" w="sm" type="none"/>
            <a:tailEnd len="sm" w="sm" type="none"/>
          </a:ln>
        </p:spPr>
      </p:cxnSp>
      <p:sp>
        <p:nvSpPr>
          <p:cNvPr id="98" name="Google Shape;98;p2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b="0" i="0" sz="10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10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10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10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10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10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10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10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10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2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101" name="Shape 101"/>
        <p:cNvGrpSpPr/>
        <p:nvPr/>
      </p:nvGrpSpPr>
      <p:grpSpPr>
        <a:xfrm>
          <a:off x="0" y="0"/>
          <a:ext cx="0" cy="0"/>
          <a:chOff x="0" y="0"/>
          <a:chExt cx="0" cy="0"/>
        </a:xfrm>
      </p:grpSpPr>
      <p:sp>
        <p:nvSpPr>
          <p:cNvPr id="102" name="Google Shape;102;p22"/>
          <p:cNvSpPr/>
          <p:nvPr/>
        </p:nvSpPr>
        <p:spPr>
          <a:xfrm>
            <a:off x="1062566" y="1161412"/>
            <a:ext cx="10221119" cy="4831742"/>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03" name="Google Shape;103;p22"/>
          <p:cNvSpPr/>
          <p:nvPr/>
        </p:nvSpPr>
        <p:spPr>
          <a:xfrm>
            <a:off x="858371" y="800100"/>
            <a:ext cx="10221119" cy="4953001"/>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04" name="Google Shape;104;p22"/>
          <p:cNvSpPr txBox="1"/>
          <p:nvPr>
            <p:ph type="ctrTitle"/>
          </p:nvPr>
        </p:nvSpPr>
        <p:spPr>
          <a:xfrm>
            <a:off x="1527048" y="1901952"/>
            <a:ext cx="4873752" cy="170992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subTitle"/>
          </p:nvPr>
        </p:nvSpPr>
        <p:spPr>
          <a:xfrm>
            <a:off x="1527048" y="3108960"/>
            <a:ext cx="3913632" cy="1883664"/>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6" name="Google Shape;106;p22"/>
          <p:cNvSpPr/>
          <p:nvPr>
            <p:ph idx="2" type="pic"/>
          </p:nvPr>
        </p:nvSpPr>
        <p:spPr>
          <a:xfrm>
            <a:off x="6443482" y="812292"/>
            <a:ext cx="4636008" cy="4928616"/>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3"/>
        </a:solidFill>
      </p:bgPr>
    </p:bg>
    <p:spTree>
      <p:nvGrpSpPr>
        <p:cNvPr id="107" name="Shape 107"/>
        <p:cNvGrpSpPr/>
        <p:nvPr/>
      </p:nvGrpSpPr>
      <p:grpSpPr>
        <a:xfrm>
          <a:off x="0" y="0"/>
          <a:ext cx="0" cy="0"/>
          <a:chOff x="0" y="0"/>
          <a:chExt cx="0" cy="0"/>
        </a:xfrm>
      </p:grpSpPr>
      <p:sp>
        <p:nvSpPr>
          <p:cNvPr id="108" name="Google Shape;108;p23"/>
          <p:cNvSpPr/>
          <p:nvPr/>
        </p:nvSpPr>
        <p:spPr>
          <a:xfrm>
            <a:off x="1087280" y="1161412"/>
            <a:ext cx="10221119" cy="4831742"/>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rgbClr val="FAF3DF"/>
              </a:solidFill>
              <a:latin typeface="Karla"/>
              <a:ea typeface="Karla"/>
              <a:cs typeface="Karla"/>
              <a:sym typeface="Karla"/>
            </a:endParaRPr>
          </a:p>
        </p:txBody>
      </p:sp>
      <p:sp>
        <p:nvSpPr>
          <p:cNvPr id="109" name="Google Shape;109;p23"/>
          <p:cNvSpPr/>
          <p:nvPr/>
        </p:nvSpPr>
        <p:spPr>
          <a:xfrm>
            <a:off x="858371" y="800100"/>
            <a:ext cx="10221119" cy="4953001"/>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Open Sans Light"/>
              <a:buNone/>
            </a:pPr>
            <a:r>
              <a:t/>
            </a:r>
            <a:endParaRPr b="0" i="0" sz="1800" u="none" cap="none" strike="noStrike">
              <a:solidFill>
                <a:schemeClr val="lt1"/>
              </a:solidFill>
              <a:latin typeface="Karla"/>
              <a:ea typeface="Karla"/>
              <a:cs typeface="Karla"/>
              <a:sym typeface="Karla"/>
            </a:endParaRPr>
          </a:p>
        </p:txBody>
      </p:sp>
      <p:sp>
        <p:nvSpPr>
          <p:cNvPr id="110" name="Google Shape;110;p23"/>
          <p:cNvSpPr txBox="1"/>
          <p:nvPr>
            <p:ph type="title"/>
          </p:nvPr>
        </p:nvSpPr>
        <p:spPr>
          <a:xfrm>
            <a:off x="2862072" y="2322576"/>
            <a:ext cx="6473952" cy="190195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3"/>
          <p:cNvSpPr txBox="1"/>
          <p:nvPr>
            <p:ph idx="1" type="body"/>
          </p:nvPr>
        </p:nvSpPr>
        <p:spPr>
          <a:xfrm>
            <a:off x="1027874" y="809103"/>
            <a:ext cx="1798955" cy="2062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5000"/>
              <a:buNone/>
              <a:defRPr b="1" sz="25000">
                <a:solidFill>
                  <a:schemeClr val="dk2"/>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3"/>
          <p:cNvSpPr txBox="1"/>
          <p:nvPr>
            <p:ph idx="2" type="body"/>
          </p:nvPr>
        </p:nvSpPr>
        <p:spPr>
          <a:xfrm>
            <a:off x="2862072" y="4334256"/>
            <a:ext cx="2340864" cy="58521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3"/>
          <p:cNvSpPr txBox="1"/>
          <p:nvPr>
            <p:ph idx="3" type="body"/>
          </p:nvPr>
        </p:nvSpPr>
        <p:spPr>
          <a:xfrm>
            <a:off x="9281160" y="3957272"/>
            <a:ext cx="1798955" cy="2062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5000"/>
              <a:buNone/>
              <a:defRPr b="1" sz="25000">
                <a:solidFill>
                  <a:schemeClr val="dk2"/>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3"/>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6000"/>
              <a:buFont typeface="Century Gothic"/>
              <a:buNone/>
              <a:defRPr b="0" i="0" sz="6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2" name="Google Shape;12;p14"/>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3" name="Google Shape;13;p14"/>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4" name="Google Shape;14;p14"/>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chemeClr val="dk1"/>
                </a:solidFill>
                <a:latin typeface="Century Gothic"/>
                <a:ea typeface="Century Gothic"/>
                <a:cs typeface="Century Gothic"/>
                <a:sym typeface="Century Gothic"/>
              </a:defRPr>
            </a:lvl1pPr>
            <a:lvl2pPr indent="0" lvl="1" marL="0" marR="0" rtl="0" algn="ctr">
              <a:spcBef>
                <a:spcPts val="0"/>
              </a:spcBef>
              <a:buNone/>
              <a:defRPr b="0" i="0" sz="1000" u="none" cap="none" strike="noStrike">
                <a:solidFill>
                  <a:schemeClr val="dk1"/>
                </a:solidFill>
                <a:latin typeface="Century Gothic"/>
                <a:ea typeface="Century Gothic"/>
                <a:cs typeface="Century Gothic"/>
                <a:sym typeface="Century Gothic"/>
              </a:defRPr>
            </a:lvl2pPr>
            <a:lvl3pPr indent="0" lvl="2" marL="0" marR="0" rtl="0" algn="ctr">
              <a:spcBef>
                <a:spcPts val="0"/>
              </a:spcBef>
              <a:buNone/>
              <a:defRPr b="0" i="0" sz="1000" u="none" cap="none" strike="noStrike">
                <a:solidFill>
                  <a:schemeClr val="dk1"/>
                </a:solidFill>
                <a:latin typeface="Century Gothic"/>
                <a:ea typeface="Century Gothic"/>
                <a:cs typeface="Century Gothic"/>
                <a:sym typeface="Century Gothic"/>
              </a:defRPr>
            </a:lvl3pPr>
            <a:lvl4pPr indent="0" lvl="3" marL="0" marR="0" rtl="0" algn="ctr">
              <a:spcBef>
                <a:spcPts val="0"/>
              </a:spcBef>
              <a:buNone/>
              <a:defRPr b="0" i="0" sz="1000" u="none" cap="none" strike="noStrike">
                <a:solidFill>
                  <a:schemeClr val="dk1"/>
                </a:solidFill>
                <a:latin typeface="Century Gothic"/>
                <a:ea typeface="Century Gothic"/>
                <a:cs typeface="Century Gothic"/>
                <a:sym typeface="Century Gothic"/>
              </a:defRPr>
            </a:lvl4pPr>
            <a:lvl5pPr indent="0" lvl="4" marL="0" marR="0" rtl="0" algn="ctr">
              <a:spcBef>
                <a:spcPts val="0"/>
              </a:spcBef>
              <a:buNone/>
              <a:defRPr b="0" i="0" sz="1000" u="none" cap="none" strike="noStrike">
                <a:solidFill>
                  <a:schemeClr val="dk1"/>
                </a:solidFill>
                <a:latin typeface="Century Gothic"/>
                <a:ea typeface="Century Gothic"/>
                <a:cs typeface="Century Gothic"/>
                <a:sym typeface="Century Gothic"/>
              </a:defRPr>
            </a:lvl5pPr>
            <a:lvl6pPr indent="0" lvl="5" marL="0" marR="0" rtl="0" algn="ctr">
              <a:spcBef>
                <a:spcPts val="0"/>
              </a:spcBef>
              <a:buNone/>
              <a:defRPr b="0" i="0" sz="1000" u="none" cap="none" strike="noStrike">
                <a:solidFill>
                  <a:schemeClr val="dk1"/>
                </a:solidFill>
                <a:latin typeface="Century Gothic"/>
                <a:ea typeface="Century Gothic"/>
                <a:cs typeface="Century Gothic"/>
                <a:sym typeface="Century Gothic"/>
              </a:defRPr>
            </a:lvl6pPr>
            <a:lvl7pPr indent="0" lvl="6" marL="0" marR="0" rtl="0" algn="ctr">
              <a:spcBef>
                <a:spcPts val="0"/>
              </a:spcBef>
              <a:buNone/>
              <a:defRPr b="0" i="0" sz="1000" u="none" cap="none" strike="noStrike">
                <a:solidFill>
                  <a:schemeClr val="dk1"/>
                </a:solidFill>
                <a:latin typeface="Century Gothic"/>
                <a:ea typeface="Century Gothic"/>
                <a:cs typeface="Century Gothic"/>
                <a:sym typeface="Century Gothic"/>
              </a:defRPr>
            </a:lvl7pPr>
            <a:lvl8pPr indent="0" lvl="7" marL="0" marR="0" rtl="0" algn="ctr">
              <a:spcBef>
                <a:spcPts val="0"/>
              </a:spcBef>
              <a:buNone/>
              <a:defRPr b="0" i="0" sz="1000" u="none" cap="none" strike="noStrike">
                <a:solidFill>
                  <a:schemeClr val="dk1"/>
                </a:solidFill>
                <a:latin typeface="Century Gothic"/>
                <a:ea typeface="Century Gothic"/>
                <a:cs typeface="Century Gothic"/>
                <a:sym typeface="Century Gothic"/>
              </a:defRPr>
            </a:lvl8pPr>
            <a:lvl9pPr indent="0" lvl="8" marL="0" marR="0" rtl="0" algn="ctr">
              <a:spcBef>
                <a:spcPts val="0"/>
              </a:spcBef>
              <a:buNone/>
              <a:defRPr b="0" i="0" sz="1000" u="none" cap="none" strike="noStrik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4"/>
          <p:cNvCxnSpPr/>
          <p:nvPr/>
        </p:nvCxnSpPr>
        <p:spPr>
          <a:xfrm>
            <a:off x="0" y="6535885"/>
            <a:ext cx="838200" cy="0"/>
          </a:xfrm>
          <a:prstGeom prst="straightConnector1">
            <a:avLst/>
          </a:prstGeom>
          <a:noFill/>
          <a:ln cap="flat" cmpd="sng" w="12700">
            <a:solidFill>
              <a:schemeClr val="dk1"/>
            </a:solidFill>
            <a:prstDash val="solid"/>
            <a:miter lim="800000"/>
            <a:headEnd len="sm" w="sm" type="none"/>
            <a:tailEnd len="sm" w="sm" type="none"/>
          </a:ln>
        </p:spPr>
      </p:cxnSp>
      <p:cxnSp>
        <p:nvCxnSpPr>
          <p:cNvPr id="16" name="Google Shape;16;p14"/>
          <p:cNvCxnSpPr/>
          <p:nvPr/>
        </p:nvCxnSpPr>
        <p:spPr>
          <a:xfrm>
            <a:off x="1205025" y="6535885"/>
            <a:ext cx="4160520" cy="0"/>
          </a:xfrm>
          <a:prstGeom prst="straightConnector1">
            <a:avLst/>
          </a:prstGeom>
          <a:noFill/>
          <a:ln cap="flat" cmpd="sng" w="12700">
            <a:solidFill>
              <a:schemeClr val="dk1"/>
            </a:solidFill>
            <a:prstDash val="solid"/>
            <a:miter lim="800000"/>
            <a:headEnd len="sm" w="sm" type="none"/>
            <a:tailEnd len="sm" w="sm" type="none"/>
          </a:ln>
        </p:spPr>
      </p:cxnSp>
      <p:cxnSp>
        <p:nvCxnSpPr>
          <p:cNvPr id="17" name="Google Shape;17;p14"/>
          <p:cNvCxnSpPr/>
          <p:nvPr/>
        </p:nvCxnSpPr>
        <p:spPr>
          <a:xfrm>
            <a:off x="6802120" y="6528812"/>
            <a:ext cx="3840480" cy="0"/>
          </a:xfrm>
          <a:prstGeom prst="straightConnector1">
            <a:avLst/>
          </a:prstGeom>
          <a:noFill/>
          <a:ln cap="flat" cmpd="sng" w="12700">
            <a:solidFill>
              <a:schemeClr val="dk1"/>
            </a:solidFill>
            <a:prstDash val="solid"/>
            <a:miter lim="800000"/>
            <a:headEnd len="sm" w="sm" type="none"/>
            <a:tailEnd len="sm" w="sm" type="none"/>
          </a:ln>
        </p:spPr>
      </p:cxnSp>
      <p:cxnSp>
        <p:nvCxnSpPr>
          <p:cNvPr id="18" name="Google Shape;18;p14"/>
          <p:cNvCxnSpPr/>
          <p:nvPr/>
        </p:nvCxnSpPr>
        <p:spPr>
          <a:xfrm>
            <a:off x="11276341" y="6528816"/>
            <a:ext cx="914400" cy="0"/>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138000" y="1285100"/>
            <a:ext cx="5680200" cy="28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500">
                <a:latin typeface="Arial"/>
                <a:ea typeface="Arial"/>
                <a:cs typeface="Arial"/>
                <a:sym typeface="Arial"/>
              </a:rPr>
              <a:t>AIRBNB NEW USER BOOKING PREDICTION</a:t>
            </a:r>
            <a:endParaRPr sz="5500"/>
          </a:p>
        </p:txBody>
      </p:sp>
      <p:sp>
        <p:nvSpPr>
          <p:cNvPr id="250" name="Google Shape;250;p1"/>
          <p:cNvSpPr txBox="1"/>
          <p:nvPr>
            <p:ph idx="1" type="subTitle"/>
          </p:nvPr>
        </p:nvSpPr>
        <p:spPr>
          <a:xfrm>
            <a:off x="1222190" y="4692597"/>
            <a:ext cx="4873800" cy="376500"/>
          </a:xfrm>
          <a:prstGeom prst="rect">
            <a:avLst/>
          </a:prstGeom>
          <a:noFill/>
          <a:ln>
            <a:noFill/>
          </a:ln>
        </p:spPr>
        <p:txBody>
          <a:bodyPr anchorCtr="0" anchor="t" bIns="45700" lIns="91425" spcFirstLastPara="1" rIns="91425" wrap="square" tIns="45700">
            <a:noAutofit/>
          </a:bodyPr>
          <a:lstStyle/>
          <a:p>
            <a:pPr indent="0" lvl="0" marL="54864" rtl="0" algn="l">
              <a:lnSpc>
                <a:spcPct val="120000"/>
              </a:lnSpc>
              <a:spcBef>
                <a:spcPts val="0"/>
              </a:spcBef>
              <a:spcAft>
                <a:spcPts val="0"/>
              </a:spcAft>
              <a:buClr>
                <a:schemeClr val="dk1"/>
              </a:buClr>
              <a:buSzPts val="2000"/>
              <a:buNone/>
            </a:pPr>
            <a:r>
              <a:rPr lang="en-US"/>
              <a:t>TEAM : Random Forest</a:t>
            </a:r>
            <a:endParaRPr/>
          </a:p>
          <a:p>
            <a:pPr indent="0" lvl="0" marL="54864" rtl="0" algn="l">
              <a:lnSpc>
                <a:spcPct val="120000"/>
              </a:lnSpc>
              <a:spcBef>
                <a:spcPts val="0"/>
              </a:spcBef>
              <a:spcAft>
                <a:spcPts val="0"/>
              </a:spcAft>
              <a:buClr>
                <a:schemeClr val="dk1"/>
              </a:buClr>
              <a:buSzPts val="2000"/>
              <a:buNone/>
            </a:pPr>
            <a:r>
              <a:t/>
            </a:r>
            <a:endParaRPr/>
          </a:p>
        </p:txBody>
      </p:sp>
      <p:pic>
        <p:nvPicPr>
          <p:cNvPr id="251" name="Google Shape;251;p1"/>
          <p:cNvPicPr preferRelativeResize="0"/>
          <p:nvPr>
            <p:ph idx="2" type="pic"/>
          </p:nvPr>
        </p:nvPicPr>
        <p:blipFill rotWithShape="1">
          <a:blip r:embed="rId3">
            <a:alphaModFix/>
          </a:blip>
          <a:srcRect b="0" l="11099" r="11098" t="0"/>
          <a:stretch/>
        </p:blipFill>
        <p:spPr>
          <a:xfrm>
            <a:off x="7237813" y="808523"/>
            <a:ext cx="3760387" cy="4879084"/>
          </a:xfrm>
          <a:prstGeom prst="rect">
            <a:avLst/>
          </a:prstGeom>
          <a:noFill/>
          <a:ln cap="flat" cmpd="sng" w="25400">
            <a:solidFill>
              <a:schemeClr val="dk1"/>
            </a:solidFill>
            <a:prstDash val="solid"/>
            <a:miter lim="800000"/>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txBox="1"/>
          <p:nvPr>
            <p:ph type="title"/>
          </p:nvPr>
        </p:nvSpPr>
        <p:spPr>
          <a:xfrm>
            <a:off x="5978024" y="1783080"/>
            <a:ext cx="4959821" cy="1162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Summary</a:t>
            </a:r>
            <a:br>
              <a:rPr lang="en-US"/>
            </a:br>
            <a:endParaRPr/>
          </a:p>
        </p:txBody>
      </p:sp>
      <p:sp>
        <p:nvSpPr>
          <p:cNvPr id="337" name="Google Shape;337;p10"/>
          <p:cNvSpPr txBox="1"/>
          <p:nvPr>
            <p:ph idx="1" type="body"/>
          </p:nvPr>
        </p:nvSpPr>
        <p:spPr>
          <a:xfrm>
            <a:off x="5961888" y="2944368"/>
            <a:ext cx="4818888" cy="21305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a:t>We worked on the dataset of AIRBNB and we were successfully able to build a model that was able to predict where a new user of Airbnb will more likely book his flight.</a:t>
            </a:r>
            <a:endParaRPr/>
          </a:p>
          <a:p>
            <a:pPr indent="0" lvl="0" marL="0" rtl="0" algn="l">
              <a:lnSpc>
                <a:spcPct val="100000"/>
              </a:lnSpc>
              <a:spcBef>
                <a:spcPts val="0"/>
              </a:spcBef>
              <a:spcAft>
                <a:spcPts val="0"/>
              </a:spcAft>
              <a:buClr>
                <a:schemeClr val="dk1"/>
              </a:buClr>
              <a:buSzPts val="1600"/>
              <a:buNone/>
            </a:pPr>
            <a:r>
              <a:t/>
            </a:r>
            <a:endParaRPr/>
          </a:p>
          <a:p>
            <a:pPr indent="0" lvl="0" marL="0" rtl="0" algn="l">
              <a:lnSpc>
                <a:spcPct val="100000"/>
              </a:lnSpc>
              <a:spcBef>
                <a:spcPts val="0"/>
              </a:spcBef>
              <a:spcAft>
                <a:spcPts val="0"/>
              </a:spcAft>
              <a:buClr>
                <a:schemeClr val="dk1"/>
              </a:buClr>
              <a:buSzPts val="1600"/>
              <a:buNone/>
            </a:pPr>
            <a:r>
              <a:rPr lang="en-US"/>
              <a:t>We were able to build a model with an accuracy of </a:t>
            </a:r>
            <a:r>
              <a:rPr b="1" lang="en-US"/>
              <a:t>87.26% </a:t>
            </a:r>
            <a:r>
              <a:rPr lang="en-US"/>
              <a:t>and we also learned on how  to clean and use feature engineering on the dataset. </a:t>
            </a:r>
            <a:r>
              <a:rPr b="1" lang="en-US"/>
              <a:t> </a:t>
            </a:r>
            <a:endParaRPr/>
          </a:p>
          <a:p>
            <a:pPr indent="0" lvl="0" marL="0" rtl="0" algn="l">
              <a:lnSpc>
                <a:spcPct val="100000"/>
              </a:lnSpc>
              <a:spcBef>
                <a:spcPts val="0"/>
              </a:spcBef>
              <a:spcAft>
                <a:spcPts val="0"/>
              </a:spcAft>
              <a:buClr>
                <a:schemeClr val="dk1"/>
              </a:buClr>
              <a:buSzPts val="1600"/>
              <a:buNone/>
            </a:pPr>
            <a:r>
              <a:t/>
            </a:r>
            <a:endParaRPr/>
          </a:p>
        </p:txBody>
      </p:sp>
      <p:sp>
        <p:nvSpPr>
          <p:cNvPr id="338" name="Google Shape;338;p10"/>
          <p:cNvSpPr txBox="1"/>
          <p:nvPr>
            <p:ph idx="12" type="sldNum"/>
          </p:nvPr>
        </p:nvSpPr>
        <p:spPr>
          <a:xfrm>
            <a:off x="8072901"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Century Gothic"/>
              <a:buNone/>
            </a:pPr>
            <a:r>
              <a:rPr lang="en-US"/>
              <a:t>Meet our team</a:t>
            </a:r>
            <a:endParaRPr/>
          </a:p>
        </p:txBody>
      </p:sp>
      <p:sp>
        <p:nvSpPr>
          <p:cNvPr id="344" name="Google Shape;344;p11"/>
          <p:cNvSpPr txBox="1"/>
          <p:nvPr>
            <p:ph idx="1" type="body"/>
          </p:nvPr>
        </p:nvSpPr>
        <p:spPr>
          <a:xfrm>
            <a:off x="552100"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Volker  Felvic Katche Tachin</a:t>
            </a:r>
            <a:endParaRPr/>
          </a:p>
        </p:txBody>
      </p:sp>
      <p:pic>
        <p:nvPicPr>
          <p:cNvPr id="345" name="Google Shape;345;p11"/>
          <p:cNvPicPr preferRelativeResize="0"/>
          <p:nvPr>
            <p:ph idx="2" type="pic"/>
          </p:nvPr>
        </p:nvPicPr>
        <p:blipFill rotWithShape="1">
          <a:blip r:embed="rId3">
            <a:alphaModFix/>
          </a:blip>
          <a:srcRect b="18291" l="0" r="0" t="18291"/>
          <a:stretch/>
        </p:blipFill>
        <p:spPr>
          <a:xfrm>
            <a:off x="579532" y="2193042"/>
            <a:ext cx="2487168" cy="2103120"/>
          </a:xfrm>
          <a:prstGeom prst="rect">
            <a:avLst/>
          </a:prstGeom>
          <a:noFill/>
          <a:ln cap="flat" cmpd="sng" w="25400">
            <a:solidFill>
              <a:schemeClr val="dk1"/>
            </a:solidFill>
            <a:prstDash val="solid"/>
            <a:round/>
            <a:headEnd len="sm" w="sm" type="none"/>
            <a:tailEnd len="sm" w="sm" type="none"/>
          </a:ln>
        </p:spPr>
      </p:pic>
      <p:sp>
        <p:nvSpPr>
          <p:cNvPr id="346" name="Google Shape;346;p11"/>
          <p:cNvSpPr txBox="1"/>
          <p:nvPr>
            <p:ph idx="3" type="body"/>
          </p:nvPr>
        </p:nvSpPr>
        <p:spPr>
          <a:xfrm>
            <a:off x="565816"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Project Lead</a:t>
            </a:r>
            <a:endParaRPr/>
          </a:p>
        </p:txBody>
      </p:sp>
      <p:sp>
        <p:nvSpPr>
          <p:cNvPr id="347" name="Google Shape;347;p11"/>
          <p:cNvSpPr txBox="1"/>
          <p:nvPr>
            <p:ph idx="4" type="body"/>
          </p:nvPr>
        </p:nvSpPr>
        <p:spPr>
          <a:xfrm>
            <a:off x="3419856"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Harsh Pant</a:t>
            </a:r>
            <a:endParaRPr/>
          </a:p>
        </p:txBody>
      </p:sp>
      <p:pic>
        <p:nvPicPr>
          <p:cNvPr id="348" name="Google Shape;348;p11"/>
          <p:cNvPicPr preferRelativeResize="0"/>
          <p:nvPr>
            <p:ph idx="5" type="pic"/>
          </p:nvPr>
        </p:nvPicPr>
        <p:blipFill rotWithShape="1">
          <a:blip r:embed="rId4">
            <a:alphaModFix/>
          </a:blip>
          <a:srcRect b="7722" l="0" r="0" t="7722"/>
          <a:stretch/>
        </p:blipFill>
        <p:spPr>
          <a:xfrm>
            <a:off x="3433572" y="2193042"/>
            <a:ext cx="2487168" cy="2103120"/>
          </a:xfrm>
          <a:prstGeom prst="rect">
            <a:avLst/>
          </a:prstGeom>
          <a:noFill/>
          <a:ln cap="flat" cmpd="sng" w="25400">
            <a:solidFill>
              <a:schemeClr val="dk1"/>
            </a:solidFill>
            <a:prstDash val="solid"/>
            <a:round/>
            <a:headEnd len="sm" w="sm" type="none"/>
            <a:tailEnd len="sm" w="sm" type="none"/>
          </a:ln>
        </p:spPr>
      </p:pic>
      <p:sp>
        <p:nvSpPr>
          <p:cNvPr id="349" name="Google Shape;349;p11"/>
          <p:cNvSpPr txBox="1"/>
          <p:nvPr>
            <p:ph idx="6" type="body"/>
          </p:nvPr>
        </p:nvSpPr>
        <p:spPr>
          <a:xfrm>
            <a:off x="3433572"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Assistant Project Lead</a:t>
            </a:r>
            <a:endParaRPr/>
          </a:p>
        </p:txBody>
      </p:sp>
      <p:sp>
        <p:nvSpPr>
          <p:cNvPr id="350" name="Google Shape;350;p11"/>
          <p:cNvSpPr txBox="1"/>
          <p:nvPr>
            <p:ph idx="7" type="body"/>
          </p:nvPr>
        </p:nvSpPr>
        <p:spPr>
          <a:xfrm>
            <a:off x="6263640" y="2193042"/>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Sharon Prempeh</a:t>
            </a:r>
            <a:endParaRPr/>
          </a:p>
        </p:txBody>
      </p:sp>
      <p:sp>
        <p:nvSpPr>
          <p:cNvPr id="351" name="Google Shape;351;p11"/>
          <p:cNvSpPr/>
          <p:nvPr>
            <p:ph idx="8" type="pic"/>
          </p:nvPr>
        </p:nvSpPr>
        <p:spPr>
          <a:xfrm>
            <a:off x="6277356" y="2193042"/>
            <a:ext cx="2487168" cy="2103120"/>
          </a:xfrm>
          <a:prstGeom prst="rect">
            <a:avLst/>
          </a:prstGeom>
          <a:noFill/>
          <a:ln cap="flat" cmpd="sng" w="25400">
            <a:solidFill>
              <a:schemeClr val="dk1"/>
            </a:solidFill>
            <a:prstDash val="solid"/>
            <a:round/>
            <a:headEnd len="sm" w="sm" type="none"/>
            <a:tailEnd len="sm" w="sm" type="none"/>
          </a:ln>
        </p:spPr>
      </p:sp>
      <p:sp>
        <p:nvSpPr>
          <p:cNvPr id="352" name="Google Shape;352;p11"/>
          <p:cNvSpPr txBox="1"/>
          <p:nvPr>
            <p:ph idx="9" type="body"/>
          </p:nvPr>
        </p:nvSpPr>
        <p:spPr>
          <a:xfrm>
            <a:off x="6263640" y="5031619"/>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Query Analyst Team</a:t>
            </a:r>
            <a:endParaRPr/>
          </a:p>
        </p:txBody>
      </p:sp>
      <p:sp>
        <p:nvSpPr>
          <p:cNvPr id="353" name="Google Shape;353;p11"/>
          <p:cNvSpPr txBox="1"/>
          <p:nvPr>
            <p:ph idx="13" type="body"/>
          </p:nvPr>
        </p:nvSpPr>
        <p:spPr>
          <a:xfrm>
            <a:off x="9107424" y="2169547"/>
            <a:ext cx="2514600" cy="32004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45700" lIns="91425" spcFirstLastPara="1" rIns="91425" wrap="square" tIns="2377425">
            <a:noAutofit/>
          </a:bodyPr>
          <a:lstStyle/>
          <a:p>
            <a:pPr indent="0" lvl="0" marL="0" rtl="0" algn="ctr">
              <a:lnSpc>
                <a:spcPct val="90000"/>
              </a:lnSpc>
              <a:spcBef>
                <a:spcPts val="0"/>
              </a:spcBef>
              <a:spcAft>
                <a:spcPts val="0"/>
              </a:spcAft>
              <a:buClr>
                <a:schemeClr val="dk1"/>
              </a:buClr>
              <a:buSzPts val="2000"/>
              <a:buFont typeface="Arial"/>
              <a:buNone/>
            </a:pPr>
            <a:r>
              <a:rPr lang="en-US"/>
              <a:t>Chris Macharia</a:t>
            </a:r>
            <a:endParaRPr/>
          </a:p>
          <a:p>
            <a:pPr indent="0" lvl="0" marL="0" rtl="0" algn="ctr">
              <a:lnSpc>
                <a:spcPct val="90000"/>
              </a:lnSpc>
              <a:spcBef>
                <a:spcPts val="1000"/>
              </a:spcBef>
              <a:spcAft>
                <a:spcPts val="0"/>
              </a:spcAft>
              <a:buClr>
                <a:schemeClr val="dk1"/>
              </a:buClr>
              <a:buSzPts val="2000"/>
              <a:buFont typeface="Arial"/>
              <a:buNone/>
            </a:pPr>
            <a:r>
              <a:t/>
            </a:r>
            <a:endParaRPr/>
          </a:p>
        </p:txBody>
      </p:sp>
      <p:pic>
        <p:nvPicPr>
          <p:cNvPr id="354" name="Google Shape;354;p11"/>
          <p:cNvPicPr preferRelativeResize="0"/>
          <p:nvPr>
            <p:ph idx="14" type="pic"/>
          </p:nvPr>
        </p:nvPicPr>
        <p:blipFill rotWithShape="1">
          <a:blip r:embed="rId5">
            <a:alphaModFix/>
          </a:blip>
          <a:srcRect b="0" l="702" r="701" t="0"/>
          <a:stretch/>
        </p:blipFill>
        <p:spPr>
          <a:xfrm>
            <a:off x="9121140" y="2169547"/>
            <a:ext cx="2487168" cy="2103120"/>
          </a:xfrm>
          <a:prstGeom prst="rect">
            <a:avLst/>
          </a:prstGeom>
          <a:noFill/>
          <a:ln cap="flat" cmpd="sng" w="25400">
            <a:solidFill>
              <a:schemeClr val="dk1"/>
            </a:solidFill>
            <a:prstDash val="solid"/>
            <a:round/>
            <a:headEnd len="sm" w="sm" type="none"/>
            <a:tailEnd len="sm" w="sm" type="none"/>
          </a:ln>
        </p:spPr>
      </p:pic>
      <p:sp>
        <p:nvSpPr>
          <p:cNvPr id="355" name="Google Shape;355;p11"/>
          <p:cNvSpPr txBox="1"/>
          <p:nvPr>
            <p:ph idx="15" type="body"/>
          </p:nvPr>
        </p:nvSpPr>
        <p:spPr>
          <a:xfrm>
            <a:off x="9135446" y="5015710"/>
            <a:ext cx="2514600" cy="33832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lang="en-US"/>
              <a:t>Data Science Team</a:t>
            </a:r>
            <a:endParaRPr/>
          </a:p>
        </p:txBody>
      </p:sp>
      <p:sp>
        <p:nvSpPr>
          <p:cNvPr id="356" name="Google Shape;356;p11"/>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7" name="Google Shape;357;p11"/>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58" name="Google Shape;358;p11"/>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2"/>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Random Forest Team</a:t>
            </a:r>
            <a:endParaRPr/>
          </a:p>
        </p:txBody>
      </p:sp>
      <p:sp>
        <p:nvSpPr>
          <p:cNvPr id="364" name="Google Shape;364;p12"/>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00"/>
              <a:buFont typeface="Century Gothic"/>
              <a:buAutoNum type="arabicPeriod"/>
            </a:pPr>
            <a:r>
              <a:rPr lang="en-US" sz="1400"/>
              <a:t>Volker Felvic Katche Tachin (LEAD)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Harsh Pant (ASSISTANT PROJECT LEAD)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Peter Baba (QUERY ANALYST)</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Chris Macharia</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Thandazi Mnisi</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Tanu Deep</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Ameh Lawal</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Sharon Prempeh</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Gift Wilfred</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Rahul TG</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Isaac Baah</a:t>
            </a:r>
            <a:endParaRPr sz="1400"/>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Elenpe Oluwakemi Deborah</a:t>
            </a:r>
            <a:endParaRPr/>
          </a:p>
          <a:p>
            <a:pPr indent="-342900" lvl="0" marL="342900" rtl="0" algn="l">
              <a:lnSpc>
                <a:spcPct val="90000"/>
              </a:lnSpc>
              <a:spcBef>
                <a:spcPts val="1000"/>
              </a:spcBef>
              <a:spcAft>
                <a:spcPts val="0"/>
              </a:spcAft>
              <a:buClr>
                <a:schemeClr val="dk1"/>
              </a:buClr>
              <a:buSzPts val="1400"/>
              <a:buFont typeface="Century Gothic"/>
              <a:buAutoNum type="arabicPeriod"/>
            </a:pPr>
            <a:r>
              <a:rPr lang="en-US" sz="1400"/>
              <a:t>Abdulrauf Taofeek Bolaji</a:t>
            </a:r>
            <a:endParaRPr/>
          </a:p>
          <a:p>
            <a:pPr indent="0" lvl="0" marL="0" rtl="0" algn="l">
              <a:lnSpc>
                <a:spcPct val="90000"/>
              </a:lnSpc>
              <a:spcBef>
                <a:spcPts val="1000"/>
              </a:spcBef>
              <a:spcAft>
                <a:spcPts val="0"/>
              </a:spcAft>
              <a:buClr>
                <a:schemeClr val="dk1"/>
              </a:buClr>
              <a:buSzPts val="2800"/>
              <a:buNone/>
            </a:pPr>
            <a:r>
              <a:t/>
            </a:r>
            <a:endParaRPr/>
          </a:p>
        </p:txBody>
      </p:sp>
      <p:sp>
        <p:nvSpPr>
          <p:cNvPr id="365" name="Google Shape;365;p12"/>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6" name="Google Shape;366;p12"/>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67" name="Google Shape;367;p12"/>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3"/>
          <p:cNvSpPr txBox="1"/>
          <p:nvPr>
            <p:ph type="ctrTitle"/>
          </p:nvPr>
        </p:nvSpPr>
        <p:spPr>
          <a:xfrm>
            <a:off x="1527048" y="1901952"/>
            <a:ext cx="4873752" cy="1709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Thank you</a:t>
            </a:r>
            <a:endParaRPr/>
          </a:p>
        </p:txBody>
      </p:sp>
      <p:sp>
        <p:nvSpPr>
          <p:cNvPr id="373" name="Google Shape;373;p13"/>
          <p:cNvSpPr txBox="1"/>
          <p:nvPr>
            <p:ph idx="1" type="subTitle"/>
          </p:nvPr>
        </p:nvSpPr>
        <p:spPr>
          <a:xfrm>
            <a:off x="1527048" y="3108960"/>
            <a:ext cx="3913632" cy="18836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a:t>TEAM RANDOM FOREST</a:t>
            </a:r>
            <a:endParaRPr/>
          </a:p>
          <a:p>
            <a:pPr indent="0" lvl="0" marL="0" rtl="0" algn="l">
              <a:lnSpc>
                <a:spcPct val="100000"/>
              </a:lnSpc>
              <a:spcBef>
                <a:spcPts val="1000"/>
              </a:spcBef>
              <a:spcAft>
                <a:spcPts val="0"/>
              </a:spcAft>
              <a:buClr>
                <a:schemeClr val="dk1"/>
              </a:buClr>
              <a:buSzPts val="1600"/>
              <a:buNone/>
            </a:pPr>
            <a:r>
              <a:t/>
            </a:r>
            <a:endParaRPr/>
          </a:p>
          <a:p>
            <a:pPr indent="0" lvl="0" marL="0" rtl="0" algn="l">
              <a:lnSpc>
                <a:spcPct val="100000"/>
              </a:lnSpc>
              <a:spcBef>
                <a:spcPts val="1000"/>
              </a:spcBef>
              <a:spcAft>
                <a:spcPts val="0"/>
              </a:spcAft>
              <a:buClr>
                <a:schemeClr val="dk1"/>
              </a:buClr>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1389888" y="1719072"/>
            <a:ext cx="5038344" cy="1709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entury Gothic"/>
              <a:buNone/>
            </a:pPr>
            <a:r>
              <a:rPr lang="en-US"/>
              <a:t>Introduction</a:t>
            </a:r>
            <a:br>
              <a:rPr lang="en-US"/>
            </a:br>
            <a:endParaRPr/>
          </a:p>
        </p:txBody>
      </p:sp>
      <p:sp>
        <p:nvSpPr>
          <p:cNvPr id="257" name="Google Shape;257;p2"/>
          <p:cNvSpPr txBox="1"/>
          <p:nvPr>
            <p:ph idx="1" type="body"/>
          </p:nvPr>
        </p:nvSpPr>
        <p:spPr>
          <a:xfrm>
            <a:off x="1389888" y="3054096"/>
            <a:ext cx="5010912" cy="2130552"/>
          </a:xfrm>
          <a:prstGeom prst="rect">
            <a:avLst/>
          </a:prstGeom>
          <a:noFill/>
          <a:ln>
            <a:noFill/>
          </a:ln>
        </p:spPr>
        <p:txBody>
          <a:bodyPr anchorCtr="0" anchor="t" bIns="45700" lIns="91425" spcFirstLastPara="1" rIns="91425" wrap="square" tIns="45700">
            <a:noAutofit/>
          </a:bodyPr>
          <a:lstStyle/>
          <a:p>
            <a:pPr indent="0" lvl="0" marL="54864" rtl="0" algn="just">
              <a:lnSpc>
                <a:spcPct val="120000"/>
              </a:lnSpc>
              <a:spcBef>
                <a:spcPts val="0"/>
              </a:spcBef>
              <a:spcAft>
                <a:spcPts val="0"/>
              </a:spcAft>
              <a:buClr>
                <a:schemeClr val="dk1"/>
              </a:buClr>
              <a:buSzPts val="1600"/>
              <a:buNone/>
            </a:pPr>
            <a:r>
              <a:rPr b="0" i="0" lang="en-US" u="none" strike="noStrike"/>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b="0"/>
          </a:p>
          <a:p>
            <a:pPr indent="0" lvl="0" marL="54864" rtl="0" algn="l">
              <a:lnSpc>
                <a:spcPct val="120000"/>
              </a:lnSpc>
              <a:spcBef>
                <a:spcPts val="0"/>
              </a:spcBef>
              <a:spcAft>
                <a:spcPts val="0"/>
              </a:spcAft>
              <a:buClr>
                <a:schemeClr val="dk1"/>
              </a:buClr>
              <a:buSzPts val="1600"/>
              <a:buNone/>
            </a:pPr>
            <a:br>
              <a:rPr lang="en-US"/>
            </a:br>
            <a:endParaRPr/>
          </a:p>
        </p:txBody>
      </p:sp>
      <p:sp>
        <p:nvSpPr>
          <p:cNvPr id="258" name="Google Shape;258;p2"/>
          <p:cNvSpPr txBox="1"/>
          <p:nvPr>
            <p:ph idx="12" type="sldNum"/>
          </p:nvPr>
        </p:nvSpPr>
        <p:spPr>
          <a:xfrm>
            <a:off x="39624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Workflow</a:t>
            </a:r>
            <a:endParaRPr/>
          </a:p>
        </p:txBody>
      </p:sp>
      <p:sp>
        <p:nvSpPr>
          <p:cNvPr id="264" name="Google Shape;264;p3"/>
          <p:cNvSpPr/>
          <p:nvPr>
            <p:ph idx="1" type="body"/>
          </p:nvPr>
        </p:nvSpPr>
        <p:spPr>
          <a:xfrm>
            <a:off x="958035"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1</a:t>
            </a:r>
            <a:endParaRPr/>
          </a:p>
        </p:txBody>
      </p:sp>
      <p:sp>
        <p:nvSpPr>
          <p:cNvPr id="265" name="Google Shape;265;p3"/>
          <p:cNvSpPr/>
          <p:nvPr>
            <p:ph idx="2" type="body"/>
          </p:nvPr>
        </p:nvSpPr>
        <p:spPr>
          <a:xfrm>
            <a:off x="3134136" y="2441447"/>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2</a:t>
            </a:r>
            <a:endParaRPr/>
          </a:p>
        </p:txBody>
      </p:sp>
      <p:sp>
        <p:nvSpPr>
          <p:cNvPr id="266" name="Google Shape;266;p3"/>
          <p:cNvSpPr/>
          <p:nvPr>
            <p:ph idx="3" type="body"/>
          </p:nvPr>
        </p:nvSpPr>
        <p:spPr>
          <a:xfrm>
            <a:off x="5284787"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3</a:t>
            </a:r>
            <a:endParaRPr/>
          </a:p>
        </p:txBody>
      </p:sp>
      <p:sp>
        <p:nvSpPr>
          <p:cNvPr id="267" name="Google Shape;267;p3"/>
          <p:cNvSpPr/>
          <p:nvPr>
            <p:ph idx="4" type="body"/>
          </p:nvPr>
        </p:nvSpPr>
        <p:spPr>
          <a:xfrm>
            <a:off x="7443216"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4</a:t>
            </a:r>
            <a:endParaRPr/>
          </a:p>
        </p:txBody>
      </p:sp>
      <p:sp>
        <p:nvSpPr>
          <p:cNvPr id="268" name="Google Shape;268;p3"/>
          <p:cNvSpPr/>
          <p:nvPr>
            <p:ph idx="5" type="body"/>
          </p:nvPr>
        </p:nvSpPr>
        <p:spPr>
          <a:xfrm>
            <a:off x="9628632" y="2441448"/>
            <a:ext cx="1622425" cy="1622425"/>
          </a:xfrm>
          <a:prstGeom prst="ellipse">
            <a:avLst/>
          </a:prstGeom>
          <a:solidFill>
            <a:schemeClr val="accent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5</a:t>
            </a:r>
            <a:endParaRPr/>
          </a:p>
        </p:txBody>
      </p:sp>
      <p:sp>
        <p:nvSpPr>
          <p:cNvPr id="269" name="Google Shape;269;p3"/>
          <p:cNvSpPr txBox="1"/>
          <p:nvPr>
            <p:ph idx="6" type="body"/>
          </p:nvPr>
        </p:nvSpPr>
        <p:spPr>
          <a:xfrm>
            <a:off x="897824" y="4313642"/>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Problem Statement</a:t>
            </a:r>
            <a:endParaRPr/>
          </a:p>
          <a:p>
            <a:pPr indent="0" lvl="0" marL="0" rtl="0" algn="ctr">
              <a:lnSpc>
                <a:spcPct val="120000"/>
              </a:lnSpc>
              <a:spcBef>
                <a:spcPts val="0"/>
              </a:spcBef>
              <a:spcAft>
                <a:spcPts val="0"/>
              </a:spcAft>
              <a:buClr>
                <a:schemeClr val="dk1"/>
              </a:buClr>
              <a:buSzPts val="2000"/>
              <a:buNone/>
            </a:pPr>
            <a:r>
              <a:t/>
            </a:r>
            <a:endParaRPr/>
          </a:p>
        </p:txBody>
      </p:sp>
      <p:sp>
        <p:nvSpPr>
          <p:cNvPr id="270" name="Google Shape;270;p3"/>
          <p:cNvSpPr txBox="1"/>
          <p:nvPr>
            <p:ph idx="7" type="body"/>
          </p:nvPr>
        </p:nvSpPr>
        <p:spPr>
          <a:xfrm>
            <a:off x="2927425"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Exploratory Data Analysis</a:t>
            </a:r>
            <a:endParaRPr/>
          </a:p>
          <a:p>
            <a:pPr indent="0" lvl="0" marL="0" rtl="0" algn="ctr">
              <a:lnSpc>
                <a:spcPct val="120000"/>
              </a:lnSpc>
              <a:spcBef>
                <a:spcPts val="0"/>
              </a:spcBef>
              <a:spcAft>
                <a:spcPts val="0"/>
              </a:spcAft>
              <a:buClr>
                <a:schemeClr val="dk1"/>
              </a:buClr>
              <a:buSzPts val="2000"/>
              <a:buNone/>
            </a:pPr>
            <a:r>
              <a:t/>
            </a:r>
            <a:endParaRPr/>
          </a:p>
        </p:txBody>
      </p:sp>
      <p:sp>
        <p:nvSpPr>
          <p:cNvPr id="271" name="Google Shape;271;p3"/>
          <p:cNvSpPr txBox="1"/>
          <p:nvPr>
            <p:ph idx="8" type="body"/>
          </p:nvPr>
        </p:nvSpPr>
        <p:spPr>
          <a:xfrm>
            <a:off x="5168328" y="4313642"/>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Data Cleaning</a:t>
            </a:r>
            <a:endParaRPr/>
          </a:p>
          <a:p>
            <a:pPr indent="0" lvl="0" marL="0" rtl="0" algn="ctr">
              <a:lnSpc>
                <a:spcPct val="120000"/>
              </a:lnSpc>
              <a:spcBef>
                <a:spcPts val="0"/>
              </a:spcBef>
              <a:spcAft>
                <a:spcPts val="0"/>
              </a:spcAft>
              <a:buClr>
                <a:schemeClr val="dk1"/>
              </a:buClr>
              <a:buSzPts val="2000"/>
              <a:buNone/>
            </a:pPr>
            <a:r>
              <a:t/>
            </a:r>
            <a:endParaRPr/>
          </a:p>
        </p:txBody>
      </p:sp>
      <p:sp>
        <p:nvSpPr>
          <p:cNvPr id="272" name="Google Shape;272;p3"/>
          <p:cNvSpPr txBox="1"/>
          <p:nvPr>
            <p:ph idx="9" type="body"/>
          </p:nvPr>
        </p:nvSpPr>
        <p:spPr>
          <a:xfrm>
            <a:off x="7279858"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1800"/>
              <a:buNone/>
            </a:pPr>
            <a:r>
              <a:rPr lang="en-US" sz="1800"/>
              <a:t>Feature Engineering</a:t>
            </a:r>
            <a:endParaRPr/>
          </a:p>
        </p:txBody>
      </p:sp>
      <p:sp>
        <p:nvSpPr>
          <p:cNvPr id="273" name="Google Shape;273;p3"/>
          <p:cNvSpPr txBox="1"/>
          <p:nvPr>
            <p:ph idx="13" type="body"/>
          </p:nvPr>
        </p:nvSpPr>
        <p:spPr>
          <a:xfrm>
            <a:off x="9466008" y="4319944"/>
            <a:ext cx="1947672" cy="6309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2000"/>
              <a:buNone/>
            </a:pPr>
            <a:r>
              <a:rPr lang="en-US"/>
              <a:t>Model Training</a:t>
            </a:r>
            <a:endParaRPr/>
          </a:p>
        </p:txBody>
      </p:sp>
      <p:sp>
        <p:nvSpPr>
          <p:cNvPr id="274" name="Google Shape;274;p3"/>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3"/>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276" name="Google Shape;276;p3"/>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txBox="1"/>
          <p:nvPr>
            <p:ph type="title"/>
          </p:nvPr>
        </p:nvSpPr>
        <p:spPr>
          <a:xfrm>
            <a:off x="731519" y="2492188"/>
            <a:ext cx="4234928" cy="187362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6000"/>
              <a:buFont typeface="Century Gothic"/>
              <a:buNone/>
            </a:pPr>
            <a:r>
              <a:rPr lang="en-US"/>
              <a:t>Problem</a:t>
            </a:r>
            <a:br>
              <a:rPr lang="en-US"/>
            </a:br>
            <a:r>
              <a:rPr lang="en-US"/>
              <a:t>Statement</a:t>
            </a:r>
            <a:endParaRPr/>
          </a:p>
        </p:txBody>
      </p:sp>
      <p:sp>
        <p:nvSpPr>
          <p:cNvPr id="282" name="Google Shape;282;p4"/>
          <p:cNvSpPr txBox="1"/>
          <p:nvPr>
            <p:ph idx="1" type="body"/>
          </p:nvPr>
        </p:nvSpPr>
        <p:spPr>
          <a:xfrm>
            <a:off x="5943600" y="3102783"/>
            <a:ext cx="4010272" cy="92336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0" i="0" lang="en-US" sz="1800" u="none" strike="noStrike"/>
              <a:t>The problem is to predict to which country the new user of AirBnb will book his/her first travel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86" name="Shape 286"/>
        <p:cNvGrpSpPr/>
        <p:nvPr/>
      </p:nvGrpSpPr>
      <p:grpSpPr>
        <a:xfrm>
          <a:off x="0" y="0"/>
          <a:ext cx="0" cy="0"/>
          <a:chOff x="0" y="0"/>
          <a:chExt cx="0" cy="0"/>
        </a:xfrm>
      </p:grpSpPr>
      <p:sp>
        <p:nvSpPr>
          <p:cNvPr id="287" name="Google Shape;287;p5"/>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Exploratory Data Analysis</a:t>
            </a:r>
            <a:endParaRPr/>
          </a:p>
        </p:txBody>
      </p:sp>
      <p:sp>
        <p:nvSpPr>
          <p:cNvPr id="288" name="Google Shape;288;p5"/>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9" name="Google Shape;289;p5"/>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290" name="Google Shape;290;p5"/>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
        <p:nvSpPr>
          <p:cNvPr id="291" name="Google Shape;291;p5"/>
          <p:cNvSpPr txBox="1"/>
          <p:nvPr/>
        </p:nvSpPr>
        <p:spPr>
          <a:xfrm>
            <a:off x="143972" y="1614951"/>
            <a:ext cx="11000232" cy="4615520"/>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The exploratory data analysis(EDA) , after the analysis of raw data we divided the EDA into two teams one to perform univariate exploration and other to perform bivariate and multivariate analysis, to understand the variables and their relationships with each other.</a:t>
            </a:r>
            <a:endParaRPr>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114300" lvl="0" marL="228600" marR="0" rtl="0" algn="ctr">
              <a:lnSpc>
                <a:spcPct val="90000"/>
              </a:lnSpc>
              <a:spcBef>
                <a:spcPts val="1000"/>
              </a:spcBef>
              <a:spcAft>
                <a:spcPts val="0"/>
              </a:spcAft>
              <a:buClr>
                <a:schemeClr val="dk1"/>
              </a:buClr>
              <a:buSzPts val="1800"/>
              <a:buFont typeface="Arial"/>
              <a:buNone/>
            </a:pPr>
            <a:r>
              <a:t/>
            </a:r>
            <a:endParaRPr i="0" sz="1800" u="none" cap="none" strike="noStrike">
              <a:solidFill>
                <a:schemeClr val="dk1"/>
              </a:solidFill>
              <a:latin typeface="Open Sans Light"/>
              <a:ea typeface="Open Sans Light"/>
              <a:cs typeface="Open Sans Light"/>
              <a:sym typeface="Open Sans Light"/>
            </a:endParaRPr>
          </a:p>
          <a:p>
            <a:pPr indent="-228600" lvl="0" marL="228600" marR="0" rtl="0" algn="ctr">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From the EDA we were able to determine the trends of the user for example younger people most probably travel to the US,ES,IT and CA while older travelers turn to travel to GB,IT,AU,DE and NDF. </a:t>
            </a:r>
            <a:endParaRPr>
              <a:latin typeface="Open Sans Light"/>
              <a:ea typeface="Open Sans Light"/>
              <a:cs typeface="Open Sans Light"/>
              <a:sym typeface="Open Sans Light"/>
            </a:endParaRPr>
          </a:p>
          <a:p>
            <a:pPr indent="-228600" lvl="0" marL="228600" marR="0" rtl="0" algn="ctr">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We were also able to determine outliers in the age variable and other important information from EDA to perform feature engineering to better train the model.</a:t>
            </a:r>
            <a:endParaRPr i="0" sz="1800" u="none" cap="none" strike="noStrike">
              <a:solidFill>
                <a:schemeClr val="dk1"/>
              </a:solidFill>
              <a:latin typeface="Open Sans Light"/>
              <a:ea typeface="Open Sans Light"/>
              <a:cs typeface="Open Sans Light"/>
              <a:sym typeface="Open Sans Light"/>
            </a:endParaRPr>
          </a:p>
        </p:txBody>
      </p:sp>
      <p:pic>
        <p:nvPicPr>
          <p:cNvPr id="292" name="Google Shape;292;p5"/>
          <p:cNvPicPr preferRelativeResize="0"/>
          <p:nvPr/>
        </p:nvPicPr>
        <p:blipFill rotWithShape="1">
          <a:blip r:embed="rId3">
            <a:alphaModFix/>
          </a:blip>
          <a:srcRect b="0" l="0" r="0" t="0"/>
          <a:stretch/>
        </p:blipFill>
        <p:spPr>
          <a:xfrm>
            <a:off x="745095" y="2685473"/>
            <a:ext cx="2822448" cy="2333625"/>
          </a:xfrm>
          <a:prstGeom prst="rect">
            <a:avLst/>
          </a:prstGeom>
          <a:noFill/>
          <a:ln>
            <a:noFill/>
          </a:ln>
        </p:spPr>
      </p:pic>
      <p:pic>
        <p:nvPicPr>
          <p:cNvPr id="293" name="Google Shape;293;p5"/>
          <p:cNvPicPr preferRelativeResize="0"/>
          <p:nvPr/>
        </p:nvPicPr>
        <p:blipFill rotWithShape="1">
          <a:blip r:embed="rId4">
            <a:alphaModFix/>
          </a:blip>
          <a:srcRect b="0" l="0" r="0" t="0"/>
          <a:stretch/>
        </p:blipFill>
        <p:spPr>
          <a:xfrm>
            <a:off x="4168665" y="2685473"/>
            <a:ext cx="2950845" cy="2333625"/>
          </a:xfrm>
          <a:prstGeom prst="rect">
            <a:avLst/>
          </a:prstGeom>
          <a:noFill/>
          <a:ln>
            <a:noFill/>
          </a:ln>
        </p:spPr>
      </p:pic>
      <p:pic>
        <p:nvPicPr>
          <p:cNvPr id="294" name="Google Shape;294;p5"/>
          <p:cNvPicPr preferRelativeResize="0"/>
          <p:nvPr/>
        </p:nvPicPr>
        <p:blipFill rotWithShape="1">
          <a:blip r:embed="rId5">
            <a:alphaModFix/>
          </a:blip>
          <a:srcRect b="0" l="0" r="0" t="0"/>
          <a:stretch/>
        </p:blipFill>
        <p:spPr>
          <a:xfrm>
            <a:off x="7720632" y="2644405"/>
            <a:ext cx="3135237" cy="23746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98" name="Shape 298"/>
        <p:cNvGrpSpPr/>
        <p:nvPr/>
      </p:nvGrpSpPr>
      <p:grpSpPr>
        <a:xfrm>
          <a:off x="0" y="0"/>
          <a:ext cx="0" cy="0"/>
          <a:chOff x="0" y="0"/>
          <a:chExt cx="0" cy="0"/>
        </a:xfrm>
      </p:grpSpPr>
      <p:sp>
        <p:nvSpPr>
          <p:cNvPr id="299" name="Google Shape;299;p6"/>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latin typeface="Century Gothic"/>
                <a:ea typeface="Century Gothic"/>
                <a:cs typeface="Century Gothic"/>
                <a:sym typeface="Century Gothic"/>
              </a:rPr>
              <a:t>Data Cleaning</a:t>
            </a:r>
            <a:endParaRPr/>
          </a:p>
        </p:txBody>
      </p:sp>
      <p:sp>
        <p:nvSpPr>
          <p:cNvPr id="300" name="Google Shape;300;p6"/>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1" name="Google Shape;301;p6"/>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02" name="Google Shape;302;p6"/>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
        <p:nvSpPr>
          <p:cNvPr id="303" name="Google Shape;303;p6"/>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After the analysis of data, it was time to clean the dataset to remove unwanted categorical features for better training of the model. It was divided into steps :</a:t>
            </a:r>
            <a:endParaRPr/>
          </a:p>
          <a:p>
            <a:pPr indent="0" lvl="0" marL="0" rtl="0" algn="l">
              <a:lnSpc>
                <a:spcPct val="90000"/>
              </a:lnSpc>
              <a:spcBef>
                <a:spcPts val="1000"/>
              </a:spcBef>
              <a:spcAft>
                <a:spcPts val="0"/>
              </a:spcAft>
              <a:buClr>
                <a:schemeClr val="dk1"/>
              </a:buClr>
              <a:buSzPts val="1600"/>
              <a:buNone/>
            </a:pPr>
            <a:r>
              <a:t/>
            </a:r>
            <a:endParaRPr sz="1600"/>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Filling null values and replacing outliers with median.</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Dropping the </a:t>
            </a:r>
            <a:r>
              <a:rPr b="1" i="0" lang="en-US" sz="1600" u="none" strike="noStrike"/>
              <a:t>data_first_booking </a:t>
            </a:r>
            <a:r>
              <a:rPr b="0" i="0" lang="en-US" sz="1600" u="none" strike="noStrike"/>
              <a:t>as the null values represent the users who did not travel.</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Filling missing </a:t>
            </a:r>
            <a:r>
              <a:rPr b="1" i="0" lang="en-US" sz="1600" u="none" strike="noStrike"/>
              <a:t>first_affiliate_tracked </a:t>
            </a:r>
            <a:r>
              <a:rPr b="0" i="0" lang="en-US" sz="1600" u="none" strike="noStrike"/>
              <a:t>with forward fill.</a:t>
            </a:r>
            <a:endParaRPr/>
          </a:p>
          <a:p>
            <a:pPr indent="-342900" lvl="0" marL="571500" rtl="0" algn="just">
              <a:lnSpc>
                <a:spcPct val="90000"/>
              </a:lnSpc>
              <a:spcBef>
                <a:spcPts val="600"/>
              </a:spcBef>
              <a:spcAft>
                <a:spcPts val="0"/>
              </a:spcAft>
              <a:buClr>
                <a:schemeClr val="dk1"/>
              </a:buClr>
              <a:buSzPts val="1600"/>
              <a:buAutoNum type="arabicParenR"/>
            </a:pPr>
            <a:r>
              <a:rPr b="0" i="0" lang="en-US" sz="1600" u="none" strike="noStrike"/>
              <a:t>Renaming id to user-id.</a:t>
            </a:r>
            <a:endParaRPr/>
          </a:p>
          <a:p>
            <a:pPr indent="-241300" lvl="0" marL="571500" rtl="0" algn="just">
              <a:lnSpc>
                <a:spcPct val="90000"/>
              </a:lnSpc>
              <a:spcBef>
                <a:spcPts val="600"/>
              </a:spcBef>
              <a:spcAft>
                <a:spcPts val="0"/>
              </a:spcAft>
              <a:buClr>
                <a:schemeClr val="dk1"/>
              </a:buClr>
              <a:buSzPts val="1600"/>
              <a:buNone/>
            </a:pPr>
            <a:r>
              <a:t/>
            </a:r>
            <a:endParaRPr sz="1600"/>
          </a:p>
          <a:p>
            <a:pPr indent="0" lvl="0" marL="228600" rtl="0" algn="just">
              <a:lnSpc>
                <a:spcPct val="90000"/>
              </a:lnSpc>
              <a:spcBef>
                <a:spcPts val="600"/>
              </a:spcBef>
              <a:spcAft>
                <a:spcPts val="0"/>
              </a:spcAft>
              <a:buClr>
                <a:schemeClr val="dk1"/>
              </a:buClr>
              <a:buSzPts val="1600"/>
              <a:buNone/>
            </a:pPr>
            <a:r>
              <a:rPr lang="en-US" sz="1600"/>
              <a:t>Our data was now processed and now can be used to train the model , but for better performance we will now perform feature engineering and encoding.</a:t>
            </a:r>
            <a:endParaRPr b="0" i="0" sz="1600" u="none" strike="noStrike"/>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1139952" y="512064"/>
            <a:ext cx="9912000" cy="1014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entury Gothic"/>
              <a:buNone/>
            </a:pPr>
            <a:r>
              <a:rPr lang="en-US" sz="4800"/>
              <a:t>Feature Engineering &amp; Encoding</a:t>
            </a:r>
            <a:endParaRPr/>
          </a:p>
        </p:txBody>
      </p:sp>
      <p:sp>
        <p:nvSpPr>
          <p:cNvPr id="309" name="Google Shape;309;p7"/>
          <p:cNvSpPr txBox="1"/>
          <p:nvPr>
            <p:ph idx="1" type="body"/>
          </p:nvPr>
        </p:nvSpPr>
        <p:spPr>
          <a:xfrm>
            <a:off x="484632" y="1527048"/>
            <a:ext cx="11000232" cy="4443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Feature engineering is a very important step in machine learning . It means to construct artificial features into an algorithms. </a:t>
            </a:r>
            <a:endParaRPr/>
          </a:p>
          <a:p>
            <a:pPr indent="-228600" lvl="0" marL="228600" rtl="0" algn="l">
              <a:lnSpc>
                <a:spcPct val="90000"/>
              </a:lnSpc>
              <a:spcBef>
                <a:spcPts val="1000"/>
              </a:spcBef>
              <a:spcAft>
                <a:spcPts val="0"/>
              </a:spcAft>
              <a:buClr>
                <a:schemeClr val="dk1"/>
              </a:buClr>
              <a:buSzPts val="1600"/>
              <a:buChar char="•"/>
            </a:pPr>
            <a:r>
              <a:rPr lang="en-US" sz="1600"/>
              <a:t>Example: We dropped </a:t>
            </a:r>
            <a:r>
              <a:rPr b="1" lang="en-US" sz="1600"/>
              <a:t>date_account_created </a:t>
            </a:r>
            <a:r>
              <a:rPr lang="en-US" sz="1600"/>
              <a:t>and </a:t>
            </a:r>
            <a:r>
              <a:rPr b="1" lang="en-US" sz="1600"/>
              <a:t>timestamp_first_active.</a:t>
            </a:r>
            <a:endParaRPr/>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127000" lvl="0" marL="22860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0" lvl="0" marL="0" rtl="0" algn="l">
              <a:lnSpc>
                <a:spcPct val="90000"/>
              </a:lnSpc>
              <a:spcBef>
                <a:spcPts val="1000"/>
              </a:spcBef>
              <a:spcAft>
                <a:spcPts val="0"/>
              </a:spcAft>
              <a:buClr>
                <a:schemeClr val="dk1"/>
              </a:buClr>
              <a:buSzPts val="1600"/>
              <a:buNone/>
            </a:pPr>
            <a:r>
              <a:t/>
            </a:r>
            <a:endParaRPr b="1" sz="1600"/>
          </a:p>
          <a:p>
            <a:pPr indent="-228600" lvl="0" marL="228600" rtl="0" algn="l">
              <a:lnSpc>
                <a:spcPct val="90000"/>
              </a:lnSpc>
              <a:spcBef>
                <a:spcPts val="1000"/>
              </a:spcBef>
              <a:spcAft>
                <a:spcPts val="0"/>
              </a:spcAft>
              <a:buClr>
                <a:schemeClr val="dk1"/>
              </a:buClr>
              <a:buSzPts val="1600"/>
              <a:buChar char="•"/>
            </a:pPr>
            <a:r>
              <a:rPr lang="en-US" sz="1600"/>
              <a:t>Encoding is a technique of converting categorical values into numerical values.</a:t>
            </a:r>
            <a:endParaRPr/>
          </a:p>
          <a:p>
            <a:pPr indent="-228600" lvl="0" marL="228600" rtl="0" algn="l">
              <a:lnSpc>
                <a:spcPct val="90000"/>
              </a:lnSpc>
              <a:spcBef>
                <a:spcPts val="1000"/>
              </a:spcBef>
              <a:spcAft>
                <a:spcPts val="0"/>
              </a:spcAft>
              <a:buClr>
                <a:schemeClr val="dk1"/>
              </a:buClr>
              <a:buSzPts val="1600"/>
              <a:buChar char="•"/>
            </a:pPr>
            <a:r>
              <a:rPr lang="en-US" sz="1600"/>
              <a:t>Example: We assigned numerical values to the categorical data in </a:t>
            </a:r>
            <a:r>
              <a:rPr b="1" lang="en-US" sz="1600"/>
              <a:t>country_destination</a:t>
            </a:r>
            <a:r>
              <a:rPr lang="en-US" sz="1600"/>
              <a:t>.</a:t>
            </a:r>
            <a:endParaRPr/>
          </a:p>
        </p:txBody>
      </p:sp>
      <p:sp>
        <p:nvSpPr>
          <p:cNvPr id="310" name="Google Shape;310;p7"/>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1" name="Google Shape;311;p7"/>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12" name="Google Shape;312;p7"/>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pic>
        <p:nvPicPr>
          <p:cNvPr id="313" name="Google Shape;313;p7"/>
          <p:cNvPicPr preferRelativeResize="0"/>
          <p:nvPr/>
        </p:nvPicPr>
        <p:blipFill rotWithShape="1">
          <a:blip r:embed="rId3">
            <a:alphaModFix/>
          </a:blip>
          <a:srcRect b="0" l="0" r="0" t="0"/>
          <a:stretch/>
        </p:blipFill>
        <p:spPr>
          <a:xfrm>
            <a:off x="838200" y="2562034"/>
            <a:ext cx="5438775"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Model Building</a:t>
            </a:r>
            <a:endParaRPr/>
          </a:p>
        </p:txBody>
      </p:sp>
      <p:sp>
        <p:nvSpPr>
          <p:cNvPr id="319" name="Google Shape;319;p8"/>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After performing data cleaning and feature engineering we decided to build a baseline model we chose three classifiers :</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KNN classifier</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Random Forest classifier</a:t>
            </a:r>
            <a:endParaRPr/>
          </a:p>
          <a:p>
            <a:pPr indent="-342900" lvl="0" marL="342900" rtl="0" algn="l">
              <a:lnSpc>
                <a:spcPct val="90000"/>
              </a:lnSpc>
              <a:spcBef>
                <a:spcPts val="1000"/>
              </a:spcBef>
              <a:spcAft>
                <a:spcPts val="0"/>
              </a:spcAft>
              <a:buClr>
                <a:schemeClr val="dk1"/>
              </a:buClr>
              <a:buSzPts val="1600"/>
              <a:buFont typeface="Century Gothic"/>
              <a:buAutoNum type="arabicPeriod"/>
            </a:pPr>
            <a:r>
              <a:rPr lang="en-US" sz="1600"/>
              <a:t>Gradient Boosting classifier</a:t>
            </a:r>
            <a:endParaRPr/>
          </a:p>
          <a:p>
            <a:pPr indent="-228600" lvl="0" marL="228600" rtl="0" algn="l">
              <a:lnSpc>
                <a:spcPct val="90000"/>
              </a:lnSpc>
              <a:spcBef>
                <a:spcPts val="1000"/>
              </a:spcBef>
              <a:spcAft>
                <a:spcPts val="0"/>
              </a:spcAft>
              <a:buClr>
                <a:schemeClr val="dk1"/>
              </a:buClr>
              <a:buSzPts val="1600"/>
              <a:buChar char="•"/>
            </a:pPr>
            <a:r>
              <a:rPr lang="en-US" sz="1600"/>
              <a:t>From these three , the best result was shown by Gradient Boosting classifier that was </a:t>
            </a:r>
            <a:r>
              <a:rPr b="1" lang="en-US" sz="1600"/>
              <a:t>62.9% ndcg score </a:t>
            </a:r>
            <a:r>
              <a:rPr lang="en-US" sz="1600"/>
              <a:t>. We decided to finetune this model.</a:t>
            </a:r>
            <a:endParaRPr/>
          </a:p>
          <a:p>
            <a:pPr indent="-228600" lvl="0" marL="228600" rtl="0" algn="l">
              <a:lnSpc>
                <a:spcPct val="90000"/>
              </a:lnSpc>
              <a:spcBef>
                <a:spcPts val="1000"/>
              </a:spcBef>
              <a:spcAft>
                <a:spcPts val="0"/>
              </a:spcAft>
              <a:buClr>
                <a:schemeClr val="dk1"/>
              </a:buClr>
              <a:buSzPts val="1600"/>
              <a:buChar char="•"/>
            </a:pPr>
            <a:r>
              <a:rPr lang="en-US" sz="1600"/>
              <a:t>We once again started from feature engineering and encoding but this time we merged both train and sessions dataset . We performed one hot encoding on the dataset and dropped redundant values.</a:t>
            </a:r>
            <a:endParaRPr/>
          </a:p>
          <a:p>
            <a:pPr indent="-228600" lvl="0" marL="228600" rtl="0" algn="l">
              <a:lnSpc>
                <a:spcPct val="90000"/>
              </a:lnSpc>
              <a:spcBef>
                <a:spcPts val="1000"/>
              </a:spcBef>
              <a:spcAft>
                <a:spcPts val="0"/>
              </a:spcAft>
              <a:buClr>
                <a:schemeClr val="dk1"/>
              </a:buClr>
              <a:buSzPts val="1600"/>
              <a:buChar char="•"/>
            </a:pPr>
            <a:r>
              <a:rPr lang="en-US" sz="1600"/>
              <a:t>We used GradientBoostingClassifier on the dataset now and this time the accuracy came to be </a:t>
            </a:r>
            <a:r>
              <a:rPr b="1" lang="en-US" sz="1600"/>
              <a:t>87.26%.</a:t>
            </a:r>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320" name="Google Shape;320;p8"/>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1" name="Google Shape;321;p8"/>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22" name="Google Shape;322;p8"/>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9"/>
          <p:cNvSpPr txBox="1"/>
          <p:nvPr>
            <p:ph type="title"/>
          </p:nvPr>
        </p:nvSpPr>
        <p:spPr>
          <a:xfrm>
            <a:off x="1139952" y="512064"/>
            <a:ext cx="9912096" cy="101498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entury Gothic"/>
              <a:buNone/>
            </a:pPr>
            <a:r>
              <a:rPr lang="en-US"/>
              <a:t>Conclusion</a:t>
            </a:r>
            <a:endParaRPr/>
          </a:p>
        </p:txBody>
      </p:sp>
      <p:sp>
        <p:nvSpPr>
          <p:cNvPr id="328" name="Google Shape;328;p9"/>
          <p:cNvSpPr txBox="1"/>
          <p:nvPr>
            <p:ph idx="1" type="body"/>
          </p:nvPr>
        </p:nvSpPr>
        <p:spPr>
          <a:xfrm>
            <a:off x="484632" y="1810512"/>
            <a:ext cx="11000232" cy="416052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600"/>
              <a:buNone/>
            </a:pPr>
            <a:r>
              <a:t/>
            </a:r>
            <a:endParaRPr sz="1600"/>
          </a:p>
          <a:p>
            <a:pPr indent="-228600" lvl="0" marL="228600" rtl="0" algn="just">
              <a:lnSpc>
                <a:spcPct val="90000"/>
              </a:lnSpc>
              <a:spcBef>
                <a:spcPts val="600"/>
              </a:spcBef>
              <a:spcAft>
                <a:spcPts val="0"/>
              </a:spcAft>
              <a:buClr>
                <a:schemeClr val="dk1"/>
              </a:buClr>
              <a:buSzPts val="1600"/>
              <a:buChar char="•"/>
            </a:pPr>
            <a:r>
              <a:rPr b="0" i="0" lang="en-US" sz="1600" u="none" strike="noStrike"/>
              <a:t>Working with the dataset our best model was obtained, we were able to predict the top 5 most probable destinations for each user.</a:t>
            </a:r>
            <a:endParaRPr b="0" sz="1600"/>
          </a:p>
          <a:p>
            <a:pPr indent="0" lvl="0" marL="0" rtl="0" algn="ctr">
              <a:lnSpc>
                <a:spcPct val="90000"/>
              </a:lnSpc>
              <a:spcBef>
                <a:spcPts val="600"/>
              </a:spcBef>
              <a:spcAft>
                <a:spcPts val="0"/>
              </a:spcAft>
              <a:buClr>
                <a:schemeClr val="dk1"/>
              </a:buClr>
              <a:buSzPts val="1600"/>
              <a:buNone/>
            </a:pPr>
            <a:br>
              <a:rPr b="0" lang="en-US" sz="1600"/>
            </a:br>
            <a:r>
              <a:rPr b="1" i="0" lang="en-US" sz="1600" u="sng"/>
              <a:t>Future work:</a:t>
            </a:r>
            <a:endParaRPr b="0" sz="1600"/>
          </a:p>
          <a:p>
            <a:pPr indent="-228600" lvl="0" marL="228600" rtl="0" algn="l">
              <a:lnSpc>
                <a:spcPct val="90000"/>
              </a:lnSpc>
              <a:spcBef>
                <a:spcPts val="600"/>
              </a:spcBef>
              <a:spcAft>
                <a:spcPts val="0"/>
              </a:spcAft>
              <a:buClr>
                <a:schemeClr val="dk1"/>
              </a:buClr>
              <a:buSzPts val="1600"/>
              <a:buFont typeface="Century Gothic"/>
              <a:buAutoNum type="arabicPeriod"/>
            </a:pPr>
            <a:r>
              <a:rPr b="0" i="0" lang="en-US" sz="1600" u="none" strike="noStrike"/>
              <a:t>More features could have been extracted from the session data as well as train data, also other data sets like countries and age_gender_bkts can be used to build a new data set for training the model.</a:t>
            </a:r>
            <a:endParaRPr/>
          </a:p>
          <a:p>
            <a:pPr indent="-228600" lvl="0" marL="228600" rtl="0" algn="l">
              <a:lnSpc>
                <a:spcPct val="90000"/>
              </a:lnSpc>
              <a:spcBef>
                <a:spcPts val="600"/>
              </a:spcBef>
              <a:spcAft>
                <a:spcPts val="0"/>
              </a:spcAft>
              <a:buClr>
                <a:schemeClr val="dk1"/>
              </a:buClr>
              <a:buSzPts val="1600"/>
              <a:buFont typeface="Century Gothic"/>
              <a:buAutoNum type="arabicPeriod"/>
            </a:pPr>
            <a:r>
              <a:rPr b="0" i="0" lang="en-US" sz="1600" u="none" strike="noStrike"/>
              <a:t>More hyper parameter tuning on different parameters of the model can be done.</a:t>
            </a:r>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329" name="Google Shape;329;p9"/>
          <p:cNvSpPr txBox="1"/>
          <p:nvPr>
            <p:ph idx="12" type="sldNum"/>
          </p:nvPr>
        </p:nvSpPr>
        <p:spPr>
          <a:xfrm>
            <a:off x="838200" y="6400904"/>
            <a:ext cx="36576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0" name="Google Shape;330;p9"/>
          <p:cNvSpPr txBox="1"/>
          <p:nvPr>
            <p:ph idx="11" type="ftr"/>
          </p:nvPr>
        </p:nvSpPr>
        <p:spPr>
          <a:xfrm>
            <a:off x="5364480" y="6400904"/>
            <a:ext cx="146304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AIRBNB NEW USER BOOKING PREDICTION</a:t>
            </a:r>
            <a:endParaRPr/>
          </a:p>
        </p:txBody>
      </p:sp>
      <p:sp>
        <p:nvSpPr>
          <p:cNvPr id="331" name="Google Shape;331;p9"/>
          <p:cNvSpPr txBox="1"/>
          <p:nvPr>
            <p:ph idx="10" type="dt"/>
          </p:nvPr>
        </p:nvSpPr>
        <p:spPr>
          <a:xfrm>
            <a:off x="10629145" y="6400904"/>
            <a:ext cx="640080" cy="246888"/>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2022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2022-12-19T18:46:08Z</dcterms:created>
  <dc:creator>Harsh Pant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