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Open Sans Light"/>
      <p:regular r:id="rId19"/>
      <p:bold r:id="rId20"/>
      <p:italic r:id="rId21"/>
      <p:boldItalic r:id="rId22"/>
    </p:embeddedFont>
    <p:embeddedFont>
      <p:font typeface="Century Gothic"/>
      <p:regular r:id="rId23"/>
      <p:bold r:id="rId24"/>
      <p:italic r:id="rId25"/>
      <p:boldItalic r:id="rId26"/>
    </p:embeddedFont>
    <p:embeddedFont>
      <p:font typeface="Karla"/>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28">
          <p15:clr>
            <a:srgbClr val="A4A3A4"/>
          </p15:clr>
        </p15:guide>
        <p15:guide id="2" pos="6216">
          <p15:clr>
            <a:srgbClr val="A4A3A4"/>
          </p15:clr>
        </p15:guide>
        <p15:guide id="3" pos="1440">
          <p15:clr>
            <a:srgbClr val="A4A3A4"/>
          </p15:clr>
        </p15:guide>
        <p15:guide id="4" orient="horz" pos="2352">
          <p15:clr>
            <a:srgbClr val="A4A3A4"/>
          </p15:clr>
        </p15:guide>
        <p15:guide id="5" orient="horz" pos="936">
          <p15:clr>
            <a:srgbClr val="A4A3A4"/>
          </p15:clr>
        </p15:guide>
        <p15:guide id="6" pos="3840">
          <p15:clr>
            <a:srgbClr val="A4A3A4"/>
          </p15:clr>
        </p15:guide>
        <p15:guide id="7" orient="horz" pos="3144">
          <p15:clr>
            <a:srgbClr val="A4A3A4"/>
          </p15:clr>
        </p15:guide>
      </p15:sldGuideLst>
    </p:ext>
    <p:ext uri="http://customooxmlschemas.google.com/">
      <go:slidesCustomData xmlns:go="http://customooxmlschemas.google.com/" r:id="rId31" roundtripDataSignature="AMtx7mg+1zjTJp3L9yYavZAfNWf5BnhK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28" orient="horz"/>
        <p:guide pos="6216"/>
        <p:guide pos="1440"/>
        <p:guide pos="2352" orient="horz"/>
        <p:guide pos="936" orient="horz"/>
        <p:guide pos="3840"/>
        <p:guide pos="314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Light-bold.fntdata"/><Relationship Id="rId22" Type="http://schemas.openxmlformats.org/officeDocument/2006/relationships/font" Target="fonts/OpenSansLight-boldItalic.fntdata"/><Relationship Id="rId21" Type="http://schemas.openxmlformats.org/officeDocument/2006/relationships/font" Target="fonts/OpenSansLight-italic.fntdata"/><Relationship Id="rId24" Type="http://schemas.openxmlformats.org/officeDocument/2006/relationships/font" Target="fonts/CenturyGothic-bold.fntdata"/><Relationship Id="rId23" Type="http://schemas.openxmlformats.org/officeDocument/2006/relationships/font" Target="fonts/CenturyGothic-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Gothic-boldItalic.fntdata"/><Relationship Id="rId25" Type="http://schemas.openxmlformats.org/officeDocument/2006/relationships/font" Target="fonts/CenturyGothic-italic.fntdata"/><Relationship Id="rId28" Type="http://schemas.openxmlformats.org/officeDocument/2006/relationships/font" Target="fonts/Karla-bold.fntdata"/><Relationship Id="rId27" Type="http://schemas.openxmlformats.org/officeDocument/2006/relationships/font" Target="fonts/Karl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Karla-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Karl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OpenSansLigh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accent2"/>
        </a:solidFill>
      </p:bgPr>
    </p:bg>
    <p:spTree>
      <p:nvGrpSpPr>
        <p:cNvPr id="19" name="Shape 19"/>
        <p:cNvGrpSpPr/>
        <p:nvPr/>
      </p:nvGrpSpPr>
      <p:grpSpPr>
        <a:xfrm>
          <a:off x="0" y="0"/>
          <a:ext cx="0" cy="0"/>
          <a:chOff x="0" y="0"/>
          <a:chExt cx="0" cy="0"/>
        </a:xfrm>
      </p:grpSpPr>
      <p:sp>
        <p:nvSpPr>
          <p:cNvPr id="20" name="Google Shape;20;p15"/>
          <p:cNvSpPr/>
          <p:nvPr/>
        </p:nvSpPr>
        <p:spPr>
          <a:xfrm>
            <a:off x="1062566" y="1161412"/>
            <a:ext cx="10221119" cy="4831742"/>
          </a:xfrm>
          <a:prstGeom prst="rect">
            <a:avLst/>
          </a:prstGeom>
          <a:solidFill>
            <a:schemeClr val="accent3"/>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21" name="Google Shape;21;p15"/>
          <p:cNvSpPr/>
          <p:nvPr/>
        </p:nvSpPr>
        <p:spPr>
          <a:xfrm>
            <a:off x="858371" y="800100"/>
            <a:ext cx="10221119" cy="4953001"/>
          </a:xfrm>
          <a:prstGeom prst="rect">
            <a:avLst/>
          </a:prstGeom>
          <a:solidFill>
            <a:schemeClr val="accent5"/>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22" name="Google Shape;22;p15"/>
          <p:cNvSpPr txBox="1"/>
          <p:nvPr>
            <p:ph type="ctrTitle"/>
          </p:nvPr>
        </p:nvSpPr>
        <p:spPr>
          <a:xfrm>
            <a:off x="1463040" y="2240280"/>
            <a:ext cx="4873752" cy="170992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5"/>
          <p:cNvSpPr txBox="1"/>
          <p:nvPr>
            <p:ph idx="1" type="subTitle"/>
          </p:nvPr>
        </p:nvSpPr>
        <p:spPr>
          <a:xfrm>
            <a:off x="1463040" y="4014216"/>
            <a:ext cx="4873752" cy="630936"/>
          </a:xfrm>
          <a:prstGeom prst="rect">
            <a:avLst/>
          </a:prstGeom>
          <a:noFill/>
          <a:ln>
            <a:noFill/>
          </a:ln>
        </p:spPr>
        <p:txBody>
          <a:bodyPr anchorCtr="0" anchor="t" bIns="45700" lIns="91425" spcFirstLastPara="1" rIns="91425" wrap="square" tIns="45700">
            <a:noAutofit/>
          </a:bodyPr>
          <a:lstStyle>
            <a:lvl1pPr lvl="0" algn="l">
              <a:lnSpc>
                <a:spcPct val="120000"/>
              </a:lnSpc>
              <a:spcBef>
                <a:spcPts val="0"/>
              </a:spcBef>
              <a:spcAft>
                <a:spcPts val="0"/>
              </a:spcAft>
              <a:buClr>
                <a:schemeClr val="dk1"/>
              </a:buClr>
              <a:buSzPts val="2000"/>
              <a:buNone/>
              <a:defRPr sz="20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15"/>
          <p:cNvSpPr/>
          <p:nvPr>
            <p:ph idx="2" type="pic"/>
          </p:nvPr>
        </p:nvSpPr>
        <p:spPr>
          <a:xfrm>
            <a:off x="7246779" y="812292"/>
            <a:ext cx="3834628" cy="4928616"/>
          </a:xfrm>
          <a:prstGeom prst="rect">
            <a:avLst/>
          </a:prstGeom>
          <a:noFill/>
          <a:ln cap="flat" cmpd="sng" w="25400">
            <a:solidFill>
              <a:schemeClr val="dk1"/>
            </a:solidFill>
            <a:prstDash val="solid"/>
            <a:miter lim="800000"/>
            <a:headEnd len="sm" w="sm" type="none"/>
            <a:tailEnd len="sm" w="sm" type="none"/>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x8" showMasterSp="0">
  <p:cSld name="Team x8">
    <p:bg>
      <p:bgPr>
        <a:solidFill>
          <a:schemeClr val="accent2"/>
        </a:solidFill>
      </p:bgPr>
    </p:bg>
    <p:spTree>
      <p:nvGrpSpPr>
        <p:cNvPr id="117" name="Shape 117"/>
        <p:cNvGrpSpPr/>
        <p:nvPr/>
      </p:nvGrpSpPr>
      <p:grpSpPr>
        <a:xfrm>
          <a:off x="0" y="0"/>
          <a:ext cx="0" cy="0"/>
          <a:chOff x="0" y="0"/>
          <a:chExt cx="0" cy="0"/>
        </a:xfrm>
      </p:grpSpPr>
      <p:sp>
        <p:nvSpPr>
          <p:cNvPr id="118" name="Google Shape;118;p24"/>
          <p:cNvSpPr/>
          <p:nvPr/>
        </p:nvSpPr>
        <p:spPr>
          <a:xfrm>
            <a:off x="663551" y="1967633"/>
            <a:ext cx="2543865" cy="2085433"/>
          </a:xfrm>
          <a:prstGeom prst="rect">
            <a:avLst/>
          </a:prstGeom>
          <a:solidFill>
            <a:schemeClr val="accent2"/>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19" name="Google Shape;119;p24"/>
          <p:cNvSpPr/>
          <p:nvPr/>
        </p:nvSpPr>
        <p:spPr>
          <a:xfrm>
            <a:off x="663550" y="4337851"/>
            <a:ext cx="2543865" cy="2085433"/>
          </a:xfrm>
          <a:prstGeom prst="rect">
            <a:avLst/>
          </a:prstGeom>
          <a:solidFill>
            <a:schemeClr val="accent2"/>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20" name="Google Shape;120;p24"/>
          <p:cNvSpPr/>
          <p:nvPr/>
        </p:nvSpPr>
        <p:spPr>
          <a:xfrm>
            <a:off x="3509629" y="1967633"/>
            <a:ext cx="2543865" cy="2085433"/>
          </a:xfrm>
          <a:prstGeom prst="rect">
            <a:avLst/>
          </a:prstGeom>
          <a:solidFill>
            <a:schemeClr val="accent2"/>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21" name="Google Shape;121;p24"/>
          <p:cNvSpPr/>
          <p:nvPr/>
        </p:nvSpPr>
        <p:spPr>
          <a:xfrm>
            <a:off x="3509628" y="4337851"/>
            <a:ext cx="2543865" cy="2085433"/>
          </a:xfrm>
          <a:prstGeom prst="rect">
            <a:avLst/>
          </a:prstGeom>
          <a:solidFill>
            <a:schemeClr val="accent2"/>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22" name="Google Shape;122;p24"/>
          <p:cNvSpPr/>
          <p:nvPr/>
        </p:nvSpPr>
        <p:spPr>
          <a:xfrm>
            <a:off x="6355709" y="1965287"/>
            <a:ext cx="2543865" cy="2085433"/>
          </a:xfrm>
          <a:prstGeom prst="rect">
            <a:avLst/>
          </a:prstGeom>
          <a:solidFill>
            <a:schemeClr val="accent2"/>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23" name="Google Shape;123;p24"/>
          <p:cNvSpPr/>
          <p:nvPr/>
        </p:nvSpPr>
        <p:spPr>
          <a:xfrm>
            <a:off x="6355708" y="4335505"/>
            <a:ext cx="2543865" cy="2085433"/>
          </a:xfrm>
          <a:prstGeom prst="rect">
            <a:avLst/>
          </a:prstGeom>
          <a:solidFill>
            <a:schemeClr val="accent2"/>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24" name="Google Shape;124;p24"/>
          <p:cNvSpPr/>
          <p:nvPr/>
        </p:nvSpPr>
        <p:spPr>
          <a:xfrm>
            <a:off x="9201787" y="1965287"/>
            <a:ext cx="2543865" cy="2085433"/>
          </a:xfrm>
          <a:prstGeom prst="rect">
            <a:avLst/>
          </a:prstGeom>
          <a:solidFill>
            <a:schemeClr val="accent2"/>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25" name="Google Shape;125;p24"/>
          <p:cNvSpPr/>
          <p:nvPr/>
        </p:nvSpPr>
        <p:spPr>
          <a:xfrm>
            <a:off x="9201786" y="4335505"/>
            <a:ext cx="2543865" cy="2085433"/>
          </a:xfrm>
          <a:prstGeom prst="rect">
            <a:avLst/>
          </a:prstGeom>
          <a:solidFill>
            <a:schemeClr val="accent2"/>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26" name="Google Shape;126;p24"/>
          <p:cNvSpPr txBox="1"/>
          <p:nvPr>
            <p:ph type="title"/>
          </p:nvPr>
        </p:nvSpPr>
        <p:spPr>
          <a:xfrm>
            <a:off x="1139952" y="512064"/>
            <a:ext cx="9912096" cy="101498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dk1"/>
              </a:buClr>
              <a:buSzPts val="6000"/>
              <a:buFont typeface="Century Gothic"/>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24"/>
          <p:cNvSpPr txBox="1"/>
          <p:nvPr>
            <p:ph idx="1" type="body"/>
          </p:nvPr>
        </p:nvSpPr>
        <p:spPr>
          <a:xfrm>
            <a:off x="565816" y="1865376"/>
            <a:ext cx="2514600" cy="2084832"/>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45700" lIns="91425" spcFirstLastPara="1" rIns="91425" wrap="square" tIns="1490450">
            <a:noAutofit/>
          </a:bodyPr>
          <a:lstStyle>
            <a:lvl1pPr indent="-228600" lvl="0" marL="457200" algn="ctr">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24"/>
          <p:cNvSpPr/>
          <p:nvPr>
            <p:ph idx="2" type="pic"/>
          </p:nvPr>
        </p:nvSpPr>
        <p:spPr>
          <a:xfrm>
            <a:off x="579532" y="1874520"/>
            <a:ext cx="2487168" cy="1280160"/>
          </a:xfrm>
          <a:prstGeom prst="rect">
            <a:avLst/>
          </a:prstGeom>
          <a:noFill/>
          <a:ln cap="flat" cmpd="sng" w="25400">
            <a:solidFill>
              <a:schemeClr val="dk1"/>
            </a:solidFill>
            <a:prstDash val="solid"/>
            <a:round/>
            <a:headEnd len="sm" w="sm" type="none"/>
            <a:tailEnd len="sm" w="sm" type="none"/>
          </a:ln>
        </p:spPr>
      </p:sp>
      <p:sp>
        <p:nvSpPr>
          <p:cNvPr id="129" name="Google Shape;129;p24"/>
          <p:cNvSpPr txBox="1"/>
          <p:nvPr>
            <p:ph idx="3" type="body"/>
          </p:nvPr>
        </p:nvSpPr>
        <p:spPr>
          <a:xfrm>
            <a:off x="580220" y="3584901"/>
            <a:ext cx="251460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200"/>
              <a:buNone/>
              <a:defRPr sz="12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24"/>
          <p:cNvSpPr txBox="1"/>
          <p:nvPr>
            <p:ph idx="4" type="body"/>
          </p:nvPr>
        </p:nvSpPr>
        <p:spPr>
          <a:xfrm>
            <a:off x="565816" y="4242816"/>
            <a:ext cx="2514600" cy="2084832"/>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45700" lIns="91425" spcFirstLastPara="1" rIns="91425" wrap="square" tIns="1490450">
            <a:noAutofit/>
          </a:bodyPr>
          <a:lstStyle>
            <a:lvl1pPr indent="-228600" lvl="0" marL="457200" algn="ctr">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24"/>
          <p:cNvSpPr/>
          <p:nvPr>
            <p:ph idx="5" type="pic"/>
          </p:nvPr>
        </p:nvSpPr>
        <p:spPr>
          <a:xfrm>
            <a:off x="579532" y="4242816"/>
            <a:ext cx="2487168" cy="1280160"/>
          </a:xfrm>
          <a:prstGeom prst="rect">
            <a:avLst/>
          </a:prstGeom>
          <a:noFill/>
          <a:ln cap="flat" cmpd="sng" w="25400">
            <a:solidFill>
              <a:schemeClr val="dk1"/>
            </a:solidFill>
            <a:prstDash val="solid"/>
            <a:round/>
            <a:headEnd len="sm" w="sm" type="none"/>
            <a:tailEnd len="sm" w="sm" type="none"/>
          </a:ln>
        </p:spPr>
      </p:sp>
      <p:sp>
        <p:nvSpPr>
          <p:cNvPr id="132" name="Google Shape;132;p24"/>
          <p:cNvSpPr txBox="1"/>
          <p:nvPr>
            <p:ph idx="6" type="body"/>
          </p:nvPr>
        </p:nvSpPr>
        <p:spPr>
          <a:xfrm>
            <a:off x="580220" y="5947269"/>
            <a:ext cx="251460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200"/>
              <a:buNone/>
              <a:defRPr sz="12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24"/>
          <p:cNvSpPr txBox="1"/>
          <p:nvPr>
            <p:ph idx="7" type="body"/>
          </p:nvPr>
        </p:nvSpPr>
        <p:spPr>
          <a:xfrm>
            <a:off x="3419856" y="1865376"/>
            <a:ext cx="2514600" cy="2084832"/>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45700" lIns="91425" spcFirstLastPara="1" rIns="91425" wrap="square" tIns="1490450">
            <a:noAutofit/>
          </a:bodyPr>
          <a:lstStyle>
            <a:lvl1pPr indent="-228600" lvl="0" marL="457200" algn="ctr">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24"/>
          <p:cNvSpPr/>
          <p:nvPr>
            <p:ph idx="8" type="pic"/>
          </p:nvPr>
        </p:nvSpPr>
        <p:spPr>
          <a:xfrm>
            <a:off x="3433572" y="1874520"/>
            <a:ext cx="2487168" cy="1280160"/>
          </a:xfrm>
          <a:prstGeom prst="rect">
            <a:avLst/>
          </a:prstGeom>
          <a:noFill/>
          <a:ln cap="flat" cmpd="sng" w="25400">
            <a:solidFill>
              <a:schemeClr val="dk1"/>
            </a:solidFill>
            <a:prstDash val="solid"/>
            <a:round/>
            <a:headEnd len="sm" w="sm" type="none"/>
            <a:tailEnd len="sm" w="sm" type="none"/>
          </a:ln>
        </p:spPr>
      </p:sp>
      <p:sp>
        <p:nvSpPr>
          <p:cNvPr id="135" name="Google Shape;135;p24"/>
          <p:cNvSpPr txBox="1"/>
          <p:nvPr>
            <p:ph idx="9" type="body"/>
          </p:nvPr>
        </p:nvSpPr>
        <p:spPr>
          <a:xfrm>
            <a:off x="3419856" y="3584901"/>
            <a:ext cx="251460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200"/>
              <a:buNone/>
              <a:defRPr sz="12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24"/>
          <p:cNvSpPr txBox="1"/>
          <p:nvPr>
            <p:ph idx="13" type="body"/>
          </p:nvPr>
        </p:nvSpPr>
        <p:spPr>
          <a:xfrm>
            <a:off x="3419856" y="4242816"/>
            <a:ext cx="2514600" cy="2084832"/>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45700" lIns="91425" spcFirstLastPara="1" rIns="91425" wrap="square" tIns="1490450">
            <a:noAutofit/>
          </a:bodyPr>
          <a:lstStyle>
            <a:lvl1pPr indent="-228600" lvl="0" marL="457200" algn="ctr">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24"/>
          <p:cNvSpPr/>
          <p:nvPr>
            <p:ph idx="14" type="pic"/>
          </p:nvPr>
        </p:nvSpPr>
        <p:spPr>
          <a:xfrm>
            <a:off x="3433572" y="4242816"/>
            <a:ext cx="2487168" cy="1280160"/>
          </a:xfrm>
          <a:prstGeom prst="rect">
            <a:avLst/>
          </a:prstGeom>
          <a:noFill/>
          <a:ln cap="flat" cmpd="sng" w="25400">
            <a:solidFill>
              <a:schemeClr val="dk1"/>
            </a:solidFill>
            <a:prstDash val="solid"/>
            <a:round/>
            <a:headEnd len="sm" w="sm" type="none"/>
            <a:tailEnd len="sm" w="sm" type="none"/>
          </a:ln>
        </p:spPr>
      </p:sp>
      <p:sp>
        <p:nvSpPr>
          <p:cNvPr id="138" name="Google Shape;138;p24"/>
          <p:cNvSpPr txBox="1"/>
          <p:nvPr>
            <p:ph idx="15" type="body"/>
          </p:nvPr>
        </p:nvSpPr>
        <p:spPr>
          <a:xfrm>
            <a:off x="3419856" y="5947269"/>
            <a:ext cx="251460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200"/>
              <a:buNone/>
              <a:defRPr sz="12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9" name="Google Shape;139;p24"/>
          <p:cNvSpPr txBox="1"/>
          <p:nvPr>
            <p:ph idx="16" type="body"/>
          </p:nvPr>
        </p:nvSpPr>
        <p:spPr>
          <a:xfrm>
            <a:off x="6263640" y="1865376"/>
            <a:ext cx="2514600" cy="2084832"/>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45700" lIns="91425" spcFirstLastPara="1" rIns="91425" wrap="square" tIns="1490450">
            <a:noAutofit/>
          </a:bodyPr>
          <a:lstStyle>
            <a:lvl1pPr indent="-228600" lvl="0" marL="457200" algn="ctr">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0" name="Google Shape;140;p24"/>
          <p:cNvSpPr/>
          <p:nvPr>
            <p:ph idx="17" type="pic"/>
          </p:nvPr>
        </p:nvSpPr>
        <p:spPr>
          <a:xfrm>
            <a:off x="6277356" y="1874520"/>
            <a:ext cx="2487168" cy="1280160"/>
          </a:xfrm>
          <a:prstGeom prst="rect">
            <a:avLst/>
          </a:prstGeom>
          <a:noFill/>
          <a:ln cap="flat" cmpd="sng" w="25400">
            <a:solidFill>
              <a:schemeClr val="dk1"/>
            </a:solidFill>
            <a:prstDash val="solid"/>
            <a:round/>
            <a:headEnd len="sm" w="sm" type="none"/>
            <a:tailEnd len="sm" w="sm" type="none"/>
          </a:ln>
        </p:spPr>
      </p:sp>
      <p:sp>
        <p:nvSpPr>
          <p:cNvPr id="141" name="Google Shape;141;p24"/>
          <p:cNvSpPr txBox="1"/>
          <p:nvPr>
            <p:ph idx="18" type="body"/>
          </p:nvPr>
        </p:nvSpPr>
        <p:spPr>
          <a:xfrm>
            <a:off x="6263640" y="3584901"/>
            <a:ext cx="251460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200"/>
              <a:buNone/>
              <a:defRPr sz="12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24"/>
          <p:cNvSpPr txBox="1"/>
          <p:nvPr>
            <p:ph idx="19" type="body"/>
          </p:nvPr>
        </p:nvSpPr>
        <p:spPr>
          <a:xfrm>
            <a:off x="6263640" y="4242816"/>
            <a:ext cx="2514600" cy="2084832"/>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45700" lIns="91425" spcFirstLastPara="1" rIns="91425" wrap="square" tIns="1490450">
            <a:noAutofit/>
          </a:bodyPr>
          <a:lstStyle>
            <a:lvl1pPr indent="-228600" lvl="0" marL="457200" algn="ctr">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24"/>
          <p:cNvSpPr/>
          <p:nvPr>
            <p:ph idx="20" type="pic"/>
          </p:nvPr>
        </p:nvSpPr>
        <p:spPr>
          <a:xfrm>
            <a:off x="6277356" y="4242816"/>
            <a:ext cx="2487168" cy="1280160"/>
          </a:xfrm>
          <a:prstGeom prst="rect">
            <a:avLst/>
          </a:prstGeom>
          <a:noFill/>
          <a:ln cap="flat" cmpd="sng" w="25400">
            <a:solidFill>
              <a:schemeClr val="dk1"/>
            </a:solidFill>
            <a:prstDash val="solid"/>
            <a:round/>
            <a:headEnd len="sm" w="sm" type="none"/>
            <a:tailEnd len="sm" w="sm" type="none"/>
          </a:ln>
        </p:spPr>
      </p:sp>
      <p:sp>
        <p:nvSpPr>
          <p:cNvPr id="144" name="Google Shape;144;p24"/>
          <p:cNvSpPr txBox="1"/>
          <p:nvPr>
            <p:ph idx="21" type="body"/>
          </p:nvPr>
        </p:nvSpPr>
        <p:spPr>
          <a:xfrm>
            <a:off x="6263640" y="5947269"/>
            <a:ext cx="251460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200"/>
              <a:buNone/>
              <a:defRPr sz="12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24"/>
          <p:cNvSpPr txBox="1"/>
          <p:nvPr>
            <p:ph idx="22" type="body"/>
          </p:nvPr>
        </p:nvSpPr>
        <p:spPr>
          <a:xfrm>
            <a:off x="9107424" y="1865376"/>
            <a:ext cx="2514600" cy="2084832"/>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45700" lIns="91425" spcFirstLastPara="1" rIns="91425" wrap="square" tIns="1490450">
            <a:noAutofit/>
          </a:bodyPr>
          <a:lstStyle>
            <a:lvl1pPr indent="-228600" lvl="0" marL="457200" algn="ctr">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24"/>
          <p:cNvSpPr/>
          <p:nvPr>
            <p:ph idx="23" type="pic"/>
          </p:nvPr>
        </p:nvSpPr>
        <p:spPr>
          <a:xfrm>
            <a:off x="9121140" y="1874520"/>
            <a:ext cx="2487168" cy="1280160"/>
          </a:xfrm>
          <a:prstGeom prst="rect">
            <a:avLst/>
          </a:prstGeom>
          <a:noFill/>
          <a:ln cap="flat" cmpd="sng" w="25400">
            <a:solidFill>
              <a:schemeClr val="dk1"/>
            </a:solidFill>
            <a:prstDash val="solid"/>
            <a:round/>
            <a:headEnd len="sm" w="sm" type="none"/>
            <a:tailEnd len="sm" w="sm" type="none"/>
          </a:ln>
        </p:spPr>
      </p:sp>
      <p:sp>
        <p:nvSpPr>
          <p:cNvPr id="147" name="Google Shape;147;p24"/>
          <p:cNvSpPr txBox="1"/>
          <p:nvPr>
            <p:ph idx="24" type="body"/>
          </p:nvPr>
        </p:nvSpPr>
        <p:spPr>
          <a:xfrm>
            <a:off x="9107424" y="3584901"/>
            <a:ext cx="251460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200"/>
              <a:buNone/>
              <a:defRPr sz="12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24"/>
          <p:cNvSpPr txBox="1"/>
          <p:nvPr>
            <p:ph idx="25" type="body"/>
          </p:nvPr>
        </p:nvSpPr>
        <p:spPr>
          <a:xfrm>
            <a:off x="9107424" y="4242816"/>
            <a:ext cx="2514600" cy="2084832"/>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45700" lIns="91425" spcFirstLastPara="1" rIns="91425" wrap="square" tIns="1490450">
            <a:noAutofit/>
          </a:bodyPr>
          <a:lstStyle>
            <a:lvl1pPr indent="-228600" lvl="0" marL="457200" algn="ctr">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24"/>
          <p:cNvSpPr/>
          <p:nvPr>
            <p:ph idx="26" type="pic"/>
          </p:nvPr>
        </p:nvSpPr>
        <p:spPr>
          <a:xfrm>
            <a:off x="9121140" y="4242816"/>
            <a:ext cx="2487168" cy="1280160"/>
          </a:xfrm>
          <a:prstGeom prst="rect">
            <a:avLst/>
          </a:prstGeom>
          <a:noFill/>
          <a:ln cap="flat" cmpd="sng" w="25400">
            <a:solidFill>
              <a:schemeClr val="dk1"/>
            </a:solidFill>
            <a:prstDash val="solid"/>
            <a:round/>
            <a:headEnd len="sm" w="sm" type="none"/>
            <a:tailEnd len="sm" w="sm" type="none"/>
          </a:ln>
        </p:spPr>
      </p:sp>
      <p:sp>
        <p:nvSpPr>
          <p:cNvPr id="150" name="Google Shape;150;p24"/>
          <p:cNvSpPr txBox="1"/>
          <p:nvPr>
            <p:ph idx="27" type="body"/>
          </p:nvPr>
        </p:nvSpPr>
        <p:spPr>
          <a:xfrm>
            <a:off x="9107424" y="5947269"/>
            <a:ext cx="251460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200"/>
              <a:buNone/>
              <a:defRPr sz="12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showMasterSp="0">
  <p:cSld name="List">
    <p:bg>
      <p:bgPr>
        <a:solidFill>
          <a:schemeClr val="accent4"/>
        </a:solidFill>
      </p:bgPr>
    </p:bg>
    <p:spTree>
      <p:nvGrpSpPr>
        <p:cNvPr id="151" name="Shape 151"/>
        <p:cNvGrpSpPr/>
        <p:nvPr/>
      </p:nvGrpSpPr>
      <p:grpSpPr>
        <a:xfrm>
          <a:off x="0" y="0"/>
          <a:ext cx="0" cy="0"/>
          <a:chOff x="0" y="0"/>
          <a:chExt cx="0" cy="0"/>
        </a:xfrm>
      </p:grpSpPr>
      <p:sp>
        <p:nvSpPr>
          <p:cNvPr id="152" name="Google Shape;152;p25"/>
          <p:cNvSpPr txBox="1"/>
          <p:nvPr>
            <p:ph type="title"/>
          </p:nvPr>
        </p:nvSpPr>
        <p:spPr>
          <a:xfrm>
            <a:off x="731520" y="1947672"/>
            <a:ext cx="3209544" cy="286207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6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25"/>
          <p:cNvSpPr/>
          <p:nvPr/>
        </p:nvSpPr>
        <p:spPr>
          <a:xfrm>
            <a:off x="5607119" y="347046"/>
            <a:ext cx="6281928" cy="1039748"/>
          </a:xfrm>
          <a:prstGeom prst="rect">
            <a:avLst/>
          </a:prstGeom>
          <a:solidFill>
            <a:schemeClr val="accent3"/>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accent2"/>
              </a:solidFill>
              <a:latin typeface="Century Gothic"/>
              <a:ea typeface="Century Gothic"/>
              <a:cs typeface="Century Gothic"/>
              <a:sym typeface="Century Gothic"/>
            </a:endParaRPr>
          </a:p>
        </p:txBody>
      </p:sp>
      <p:sp>
        <p:nvSpPr>
          <p:cNvPr id="154" name="Google Shape;154;p25"/>
          <p:cNvSpPr/>
          <p:nvPr/>
        </p:nvSpPr>
        <p:spPr>
          <a:xfrm>
            <a:off x="5607119" y="1623673"/>
            <a:ext cx="6281928" cy="1039748"/>
          </a:xfrm>
          <a:prstGeom prst="rect">
            <a:avLst/>
          </a:prstGeom>
          <a:solidFill>
            <a:schemeClr val="accent3"/>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Century Gothic"/>
              <a:ea typeface="Century Gothic"/>
              <a:cs typeface="Century Gothic"/>
              <a:sym typeface="Century Gothic"/>
            </a:endParaRPr>
          </a:p>
        </p:txBody>
      </p:sp>
      <p:sp>
        <p:nvSpPr>
          <p:cNvPr id="155" name="Google Shape;155;p25"/>
          <p:cNvSpPr/>
          <p:nvPr/>
        </p:nvSpPr>
        <p:spPr>
          <a:xfrm>
            <a:off x="5607119" y="2925956"/>
            <a:ext cx="6281928" cy="1039748"/>
          </a:xfrm>
          <a:prstGeom prst="rect">
            <a:avLst/>
          </a:prstGeom>
          <a:solidFill>
            <a:schemeClr val="accent3"/>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Century Gothic"/>
              <a:ea typeface="Century Gothic"/>
              <a:cs typeface="Century Gothic"/>
              <a:sym typeface="Century Gothic"/>
            </a:endParaRPr>
          </a:p>
        </p:txBody>
      </p:sp>
      <p:sp>
        <p:nvSpPr>
          <p:cNvPr id="156" name="Google Shape;156;p25"/>
          <p:cNvSpPr/>
          <p:nvPr/>
        </p:nvSpPr>
        <p:spPr>
          <a:xfrm>
            <a:off x="5607120" y="4223036"/>
            <a:ext cx="6281928" cy="1039748"/>
          </a:xfrm>
          <a:prstGeom prst="rect">
            <a:avLst/>
          </a:prstGeom>
          <a:solidFill>
            <a:schemeClr val="accent3"/>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Century Gothic"/>
              <a:ea typeface="Century Gothic"/>
              <a:cs typeface="Century Gothic"/>
              <a:sym typeface="Century Gothic"/>
            </a:endParaRPr>
          </a:p>
        </p:txBody>
      </p:sp>
      <p:sp>
        <p:nvSpPr>
          <p:cNvPr id="157" name="Google Shape;157;p25"/>
          <p:cNvSpPr/>
          <p:nvPr/>
        </p:nvSpPr>
        <p:spPr>
          <a:xfrm>
            <a:off x="5607120" y="5519473"/>
            <a:ext cx="6281928" cy="1039748"/>
          </a:xfrm>
          <a:prstGeom prst="rect">
            <a:avLst/>
          </a:prstGeom>
          <a:solidFill>
            <a:schemeClr val="accent3"/>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Century Gothic"/>
              <a:ea typeface="Century Gothic"/>
              <a:cs typeface="Century Gothic"/>
              <a:sym typeface="Century Gothic"/>
            </a:endParaRPr>
          </a:p>
        </p:txBody>
      </p:sp>
      <p:sp>
        <p:nvSpPr>
          <p:cNvPr id="158" name="Google Shape;158;p25"/>
          <p:cNvSpPr/>
          <p:nvPr/>
        </p:nvSpPr>
        <p:spPr>
          <a:xfrm>
            <a:off x="4348745" y="1637743"/>
            <a:ext cx="969865" cy="969865"/>
          </a:xfrm>
          <a:prstGeom prst="ellipse">
            <a:avLst/>
          </a:prstGeom>
          <a:solidFill>
            <a:schemeClr val="accent3"/>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59" name="Google Shape;159;p25"/>
          <p:cNvSpPr/>
          <p:nvPr/>
        </p:nvSpPr>
        <p:spPr>
          <a:xfrm>
            <a:off x="4348745" y="2927249"/>
            <a:ext cx="969865" cy="969865"/>
          </a:xfrm>
          <a:prstGeom prst="ellipse">
            <a:avLst/>
          </a:prstGeom>
          <a:solidFill>
            <a:schemeClr val="accent3"/>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60" name="Google Shape;160;p25"/>
          <p:cNvSpPr/>
          <p:nvPr/>
        </p:nvSpPr>
        <p:spPr>
          <a:xfrm>
            <a:off x="4348745" y="4277006"/>
            <a:ext cx="969865" cy="969865"/>
          </a:xfrm>
          <a:prstGeom prst="ellipse">
            <a:avLst/>
          </a:prstGeom>
          <a:solidFill>
            <a:schemeClr val="accent3"/>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61" name="Google Shape;161;p25"/>
          <p:cNvSpPr/>
          <p:nvPr/>
        </p:nvSpPr>
        <p:spPr>
          <a:xfrm>
            <a:off x="4348745" y="5568541"/>
            <a:ext cx="969865" cy="969865"/>
          </a:xfrm>
          <a:prstGeom prst="ellipse">
            <a:avLst/>
          </a:prstGeom>
          <a:solidFill>
            <a:schemeClr val="accent3"/>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62" name="Google Shape;162;p25"/>
          <p:cNvSpPr/>
          <p:nvPr/>
        </p:nvSpPr>
        <p:spPr>
          <a:xfrm>
            <a:off x="4348745" y="361116"/>
            <a:ext cx="969865" cy="969865"/>
          </a:xfrm>
          <a:prstGeom prst="ellipse">
            <a:avLst/>
          </a:prstGeom>
          <a:solidFill>
            <a:schemeClr val="accent3"/>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63" name="Google Shape;163;p25"/>
          <p:cNvSpPr/>
          <p:nvPr/>
        </p:nvSpPr>
        <p:spPr>
          <a:xfrm>
            <a:off x="5512393" y="241430"/>
            <a:ext cx="6281928" cy="1039748"/>
          </a:xfrm>
          <a:prstGeom prst="rect">
            <a:avLst/>
          </a:prstGeom>
          <a:solidFill>
            <a:schemeClr val="accent5"/>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Century Gothic"/>
              <a:ea typeface="Century Gothic"/>
              <a:cs typeface="Century Gothic"/>
              <a:sym typeface="Century Gothic"/>
            </a:endParaRPr>
          </a:p>
        </p:txBody>
      </p:sp>
      <p:sp>
        <p:nvSpPr>
          <p:cNvPr id="164" name="Google Shape;164;p25"/>
          <p:cNvSpPr/>
          <p:nvPr/>
        </p:nvSpPr>
        <p:spPr>
          <a:xfrm>
            <a:off x="5512393" y="1518057"/>
            <a:ext cx="6281928" cy="1039748"/>
          </a:xfrm>
          <a:prstGeom prst="rect">
            <a:avLst/>
          </a:prstGeom>
          <a:solidFill>
            <a:schemeClr val="accent5"/>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Century Gothic"/>
              <a:ea typeface="Century Gothic"/>
              <a:cs typeface="Century Gothic"/>
              <a:sym typeface="Century Gothic"/>
            </a:endParaRPr>
          </a:p>
        </p:txBody>
      </p:sp>
      <p:sp>
        <p:nvSpPr>
          <p:cNvPr id="165" name="Google Shape;165;p25"/>
          <p:cNvSpPr/>
          <p:nvPr/>
        </p:nvSpPr>
        <p:spPr>
          <a:xfrm>
            <a:off x="5512393" y="2807563"/>
            <a:ext cx="6281928" cy="1039748"/>
          </a:xfrm>
          <a:prstGeom prst="rect">
            <a:avLst/>
          </a:prstGeom>
          <a:solidFill>
            <a:schemeClr val="accent5"/>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Century Gothic"/>
              <a:ea typeface="Century Gothic"/>
              <a:cs typeface="Century Gothic"/>
              <a:sym typeface="Century Gothic"/>
            </a:endParaRPr>
          </a:p>
        </p:txBody>
      </p:sp>
      <p:sp>
        <p:nvSpPr>
          <p:cNvPr id="166" name="Google Shape;166;p25"/>
          <p:cNvSpPr/>
          <p:nvPr/>
        </p:nvSpPr>
        <p:spPr>
          <a:xfrm>
            <a:off x="5512394" y="4117420"/>
            <a:ext cx="6281928" cy="1039748"/>
          </a:xfrm>
          <a:prstGeom prst="rect">
            <a:avLst/>
          </a:prstGeom>
          <a:solidFill>
            <a:schemeClr val="accent5"/>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Century Gothic"/>
              <a:ea typeface="Century Gothic"/>
              <a:cs typeface="Century Gothic"/>
              <a:sym typeface="Century Gothic"/>
            </a:endParaRPr>
          </a:p>
        </p:txBody>
      </p:sp>
      <p:sp>
        <p:nvSpPr>
          <p:cNvPr id="167" name="Google Shape;167;p25"/>
          <p:cNvSpPr/>
          <p:nvPr/>
        </p:nvSpPr>
        <p:spPr>
          <a:xfrm>
            <a:off x="5512394" y="5413857"/>
            <a:ext cx="6281928" cy="1039748"/>
          </a:xfrm>
          <a:prstGeom prst="rect">
            <a:avLst/>
          </a:prstGeom>
          <a:solidFill>
            <a:schemeClr val="accent5"/>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Century Gothic"/>
              <a:ea typeface="Century Gothic"/>
              <a:cs typeface="Century Gothic"/>
              <a:sym typeface="Century Gothic"/>
            </a:endParaRPr>
          </a:p>
        </p:txBody>
      </p:sp>
      <p:sp>
        <p:nvSpPr>
          <p:cNvPr id="168" name="Google Shape;168;p25"/>
          <p:cNvSpPr/>
          <p:nvPr/>
        </p:nvSpPr>
        <p:spPr>
          <a:xfrm>
            <a:off x="4290632" y="303003"/>
            <a:ext cx="969865" cy="969865"/>
          </a:xfrm>
          <a:prstGeom prst="ellipse">
            <a:avLst/>
          </a:prstGeom>
          <a:solidFill>
            <a:schemeClr val="accent5"/>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69" name="Google Shape;169;p25"/>
          <p:cNvSpPr/>
          <p:nvPr/>
        </p:nvSpPr>
        <p:spPr>
          <a:xfrm>
            <a:off x="4290632" y="1579630"/>
            <a:ext cx="969865" cy="969865"/>
          </a:xfrm>
          <a:prstGeom prst="ellipse">
            <a:avLst/>
          </a:prstGeom>
          <a:solidFill>
            <a:schemeClr val="accent5"/>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70" name="Google Shape;170;p25"/>
          <p:cNvSpPr/>
          <p:nvPr/>
        </p:nvSpPr>
        <p:spPr>
          <a:xfrm>
            <a:off x="4290632" y="2869136"/>
            <a:ext cx="969865" cy="969865"/>
          </a:xfrm>
          <a:prstGeom prst="ellipse">
            <a:avLst/>
          </a:prstGeom>
          <a:solidFill>
            <a:schemeClr val="accent5"/>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71" name="Google Shape;171;p25"/>
          <p:cNvSpPr/>
          <p:nvPr/>
        </p:nvSpPr>
        <p:spPr>
          <a:xfrm>
            <a:off x="4290632" y="4217824"/>
            <a:ext cx="969865" cy="969865"/>
          </a:xfrm>
          <a:prstGeom prst="ellipse">
            <a:avLst/>
          </a:prstGeom>
          <a:solidFill>
            <a:schemeClr val="accent5"/>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72" name="Google Shape;172;p25"/>
          <p:cNvSpPr/>
          <p:nvPr/>
        </p:nvSpPr>
        <p:spPr>
          <a:xfrm>
            <a:off x="4290632" y="5510428"/>
            <a:ext cx="969865" cy="969865"/>
          </a:xfrm>
          <a:prstGeom prst="ellipse">
            <a:avLst/>
          </a:prstGeom>
          <a:solidFill>
            <a:schemeClr val="accent5"/>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73" name="Google Shape;173;p25"/>
          <p:cNvSpPr/>
          <p:nvPr>
            <p:ph idx="2" type="pic"/>
          </p:nvPr>
        </p:nvSpPr>
        <p:spPr>
          <a:xfrm>
            <a:off x="4455524" y="467895"/>
            <a:ext cx="640080" cy="640080"/>
          </a:xfrm>
          <a:prstGeom prst="rect">
            <a:avLst/>
          </a:prstGeom>
          <a:noFill/>
          <a:ln>
            <a:noFill/>
          </a:ln>
        </p:spPr>
      </p:sp>
      <p:sp>
        <p:nvSpPr>
          <p:cNvPr id="174" name="Google Shape;174;p25"/>
          <p:cNvSpPr txBox="1"/>
          <p:nvPr>
            <p:ph idx="1" type="body"/>
          </p:nvPr>
        </p:nvSpPr>
        <p:spPr>
          <a:xfrm>
            <a:off x="5769864" y="457200"/>
            <a:ext cx="3840480" cy="33832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5" name="Google Shape;175;p25"/>
          <p:cNvSpPr txBox="1"/>
          <p:nvPr>
            <p:ph idx="3" type="body"/>
          </p:nvPr>
        </p:nvSpPr>
        <p:spPr>
          <a:xfrm>
            <a:off x="5769864" y="780642"/>
            <a:ext cx="5029200" cy="33832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Open Sans Light"/>
                <a:ea typeface="Open Sans Light"/>
                <a:cs typeface="Open Sans Light"/>
                <a:sym typeface="Open Sans Light"/>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6" name="Google Shape;176;p25"/>
          <p:cNvSpPr/>
          <p:nvPr>
            <p:ph idx="4" type="pic"/>
          </p:nvPr>
        </p:nvSpPr>
        <p:spPr>
          <a:xfrm>
            <a:off x="4455524" y="1744522"/>
            <a:ext cx="640080" cy="640080"/>
          </a:xfrm>
          <a:prstGeom prst="rect">
            <a:avLst/>
          </a:prstGeom>
          <a:noFill/>
          <a:ln>
            <a:noFill/>
          </a:ln>
        </p:spPr>
      </p:sp>
      <p:sp>
        <p:nvSpPr>
          <p:cNvPr id="177" name="Google Shape;177;p25"/>
          <p:cNvSpPr txBox="1"/>
          <p:nvPr>
            <p:ph idx="5" type="body"/>
          </p:nvPr>
        </p:nvSpPr>
        <p:spPr>
          <a:xfrm>
            <a:off x="5769864" y="1746504"/>
            <a:ext cx="3840480" cy="33832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8" name="Google Shape;178;p25"/>
          <p:cNvSpPr txBox="1"/>
          <p:nvPr>
            <p:ph idx="6" type="body"/>
          </p:nvPr>
        </p:nvSpPr>
        <p:spPr>
          <a:xfrm>
            <a:off x="5769864" y="2069946"/>
            <a:ext cx="5029200" cy="33832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Open Sans Light"/>
                <a:ea typeface="Open Sans Light"/>
                <a:cs typeface="Open Sans Light"/>
                <a:sym typeface="Open Sans Light"/>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9" name="Google Shape;179;p25"/>
          <p:cNvSpPr/>
          <p:nvPr>
            <p:ph idx="7" type="pic"/>
          </p:nvPr>
        </p:nvSpPr>
        <p:spPr>
          <a:xfrm>
            <a:off x="4455524" y="3034028"/>
            <a:ext cx="640080" cy="640080"/>
          </a:xfrm>
          <a:prstGeom prst="rect">
            <a:avLst/>
          </a:prstGeom>
          <a:noFill/>
          <a:ln>
            <a:noFill/>
          </a:ln>
        </p:spPr>
      </p:sp>
      <p:sp>
        <p:nvSpPr>
          <p:cNvPr id="180" name="Google Shape;180;p25"/>
          <p:cNvSpPr txBox="1"/>
          <p:nvPr>
            <p:ph idx="8" type="body"/>
          </p:nvPr>
        </p:nvSpPr>
        <p:spPr>
          <a:xfrm>
            <a:off x="5769864" y="3035808"/>
            <a:ext cx="3840480" cy="33832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1" name="Google Shape;181;p25"/>
          <p:cNvSpPr txBox="1"/>
          <p:nvPr>
            <p:ph idx="9" type="body"/>
          </p:nvPr>
        </p:nvSpPr>
        <p:spPr>
          <a:xfrm>
            <a:off x="5769864" y="3359250"/>
            <a:ext cx="5029200" cy="33832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Open Sans Light"/>
                <a:ea typeface="Open Sans Light"/>
                <a:cs typeface="Open Sans Light"/>
                <a:sym typeface="Open Sans Light"/>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2" name="Google Shape;182;p25"/>
          <p:cNvSpPr/>
          <p:nvPr>
            <p:ph idx="13" type="pic"/>
          </p:nvPr>
        </p:nvSpPr>
        <p:spPr>
          <a:xfrm>
            <a:off x="4455524" y="4382716"/>
            <a:ext cx="640080" cy="640080"/>
          </a:xfrm>
          <a:prstGeom prst="rect">
            <a:avLst/>
          </a:prstGeom>
          <a:noFill/>
          <a:ln>
            <a:noFill/>
          </a:ln>
        </p:spPr>
      </p:sp>
      <p:sp>
        <p:nvSpPr>
          <p:cNvPr id="183" name="Google Shape;183;p25"/>
          <p:cNvSpPr txBox="1"/>
          <p:nvPr>
            <p:ph idx="14" type="body"/>
          </p:nvPr>
        </p:nvSpPr>
        <p:spPr>
          <a:xfrm>
            <a:off x="5769864" y="4325112"/>
            <a:ext cx="3840480" cy="33832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4" name="Google Shape;184;p25"/>
          <p:cNvSpPr txBox="1"/>
          <p:nvPr>
            <p:ph idx="15" type="body"/>
          </p:nvPr>
        </p:nvSpPr>
        <p:spPr>
          <a:xfrm>
            <a:off x="5769864" y="4648554"/>
            <a:ext cx="5029200" cy="33832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Open Sans Light"/>
                <a:ea typeface="Open Sans Light"/>
                <a:cs typeface="Open Sans Light"/>
                <a:sym typeface="Open Sans Light"/>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5" name="Google Shape;185;p25"/>
          <p:cNvSpPr/>
          <p:nvPr>
            <p:ph idx="16" type="pic"/>
          </p:nvPr>
        </p:nvSpPr>
        <p:spPr>
          <a:xfrm>
            <a:off x="4455524" y="5675320"/>
            <a:ext cx="640080" cy="640080"/>
          </a:xfrm>
          <a:prstGeom prst="rect">
            <a:avLst/>
          </a:prstGeom>
          <a:noFill/>
          <a:ln>
            <a:noFill/>
          </a:ln>
        </p:spPr>
      </p:sp>
      <p:sp>
        <p:nvSpPr>
          <p:cNvPr id="186" name="Google Shape;186;p25"/>
          <p:cNvSpPr txBox="1"/>
          <p:nvPr>
            <p:ph idx="17" type="body"/>
          </p:nvPr>
        </p:nvSpPr>
        <p:spPr>
          <a:xfrm>
            <a:off x="5769864" y="5614416"/>
            <a:ext cx="3840480" cy="33832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7" name="Google Shape;187;p25"/>
          <p:cNvSpPr txBox="1"/>
          <p:nvPr>
            <p:ph idx="18" type="body"/>
          </p:nvPr>
        </p:nvSpPr>
        <p:spPr>
          <a:xfrm>
            <a:off x="5769864" y="5937858"/>
            <a:ext cx="5029200" cy="33832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Open Sans Light"/>
                <a:ea typeface="Open Sans Light"/>
                <a:cs typeface="Open Sans Light"/>
                <a:sym typeface="Open Sans Light"/>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showMasterSp="0">
  <p:cSld name="Timeline">
    <p:bg>
      <p:bgPr>
        <a:solidFill>
          <a:schemeClr val="accent3"/>
        </a:solidFill>
      </p:bgPr>
    </p:bg>
    <p:spTree>
      <p:nvGrpSpPr>
        <p:cNvPr id="188" name="Shape 188"/>
        <p:cNvGrpSpPr/>
        <p:nvPr/>
      </p:nvGrpSpPr>
      <p:grpSpPr>
        <a:xfrm>
          <a:off x="0" y="0"/>
          <a:ext cx="0" cy="0"/>
          <a:chOff x="0" y="0"/>
          <a:chExt cx="0" cy="0"/>
        </a:xfrm>
      </p:grpSpPr>
      <p:sp>
        <p:nvSpPr>
          <p:cNvPr id="189" name="Google Shape;189;p26"/>
          <p:cNvSpPr/>
          <p:nvPr/>
        </p:nvSpPr>
        <p:spPr>
          <a:xfrm>
            <a:off x="547230" y="1944086"/>
            <a:ext cx="2529083" cy="2529083"/>
          </a:xfrm>
          <a:prstGeom prst="ellipse">
            <a:avLst/>
          </a:prstGeom>
          <a:solidFill>
            <a:schemeClr val="accent2"/>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90" name="Google Shape;190;p26"/>
          <p:cNvSpPr/>
          <p:nvPr/>
        </p:nvSpPr>
        <p:spPr>
          <a:xfrm>
            <a:off x="4922989" y="1946963"/>
            <a:ext cx="2529083" cy="2529083"/>
          </a:xfrm>
          <a:prstGeom prst="ellipse">
            <a:avLst/>
          </a:prstGeom>
          <a:solidFill>
            <a:schemeClr val="accent2"/>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91" name="Google Shape;191;p26"/>
          <p:cNvSpPr/>
          <p:nvPr/>
        </p:nvSpPr>
        <p:spPr>
          <a:xfrm>
            <a:off x="9225456" y="1924776"/>
            <a:ext cx="2529083" cy="2529083"/>
          </a:xfrm>
          <a:prstGeom prst="ellipse">
            <a:avLst/>
          </a:prstGeom>
          <a:solidFill>
            <a:schemeClr val="accent2"/>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92" name="Google Shape;192;p26"/>
          <p:cNvSpPr/>
          <p:nvPr/>
        </p:nvSpPr>
        <p:spPr>
          <a:xfrm>
            <a:off x="2798649" y="3902220"/>
            <a:ext cx="2529083" cy="2529083"/>
          </a:xfrm>
          <a:prstGeom prst="ellipse">
            <a:avLst/>
          </a:prstGeom>
          <a:solidFill>
            <a:schemeClr val="accent2"/>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93" name="Google Shape;193;p26"/>
          <p:cNvSpPr/>
          <p:nvPr/>
        </p:nvSpPr>
        <p:spPr>
          <a:xfrm>
            <a:off x="7156227" y="3880033"/>
            <a:ext cx="2529083" cy="2529083"/>
          </a:xfrm>
          <a:prstGeom prst="ellipse">
            <a:avLst/>
          </a:prstGeom>
          <a:solidFill>
            <a:schemeClr val="accent2"/>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94" name="Google Shape;194;p26"/>
          <p:cNvSpPr txBox="1"/>
          <p:nvPr>
            <p:ph type="title"/>
          </p:nvPr>
        </p:nvSpPr>
        <p:spPr>
          <a:xfrm>
            <a:off x="1139952" y="512064"/>
            <a:ext cx="9912096" cy="101498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lt1"/>
              </a:buClr>
              <a:buSzPts val="6000"/>
              <a:buFont typeface="Century Gothic"/>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26"/>
          <p:cNvSpPr/>
          <p:nvPr>
            <p:ph idx="1" type="body"/>
          </p:nvPr>
        </p:nvSpPr>
        <p:spPr>
          <a:xfrm>
            <a:off x="458788" y="1836534"/>
            <a:ext cx="2528887" cy="2528887"/>
          </a:xfrm>
          <a:prstGeom prst="ellipse">
            <a:avLst/>
          </a:prstGeom>
          <a:solidFill>
            <a:schemeClr val="accent5"/>
          </a:solidFill>
          <a:ln cap="flat" cmpd="sng" w="25400">
            <a:solidFill>
              <a:schemeClr val="dk2"/>
            </a:solidFill>
            <a:prstDash val="solid"/>
            <a:round/>
            <a:headEnd len="sm" w="sm" type="none"/>
            <a:tailEnd len="sm" w="sm" type="none"/>
          </a:ln>
        </p:spPr>
        <p:txBody>
          <a:bodyPr anchorCtr="0" anchor="t" bIns="45700" lIns="91425" spcFirstLastPara="1" rIns="91425" wrap="square" tIns="274300">
            <a:noAutofit/>
          </a:bodyPr>
          <a:lstStyle>
            <a:lvl1pPr indent="-228600" lvl="0" marL="457200" algn="ctr">
              <a:lnSpc>
                <a:spcPct val="10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indent="-228600" lvl="1" marL="914400" algn="ctr">
              <a:lnSpc>
                <a:spcPct val="100000"/>
              </a:lnSpc>
              <a:spcBef>
                <a:spcPts val="600"/>
              </a:spcBef>
              <a:spcAft>
                <a:spcPts val="0"/>
              </a:spcAft>
              <a:buClr>
                <a:schemeClr val="dk1"/>
              </a:buClr>
              <a:buSzPts val="1600"/>
              <a:buNone/>
              <a:defRPr sz="1600"/>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6" name="Google Shape;196;p26"/>
          <p:cNvSpPr/>
          <p:nvPr>
            <p:ph idx="2" type="body"/>
          </p:nvPr>
        </p:nvSpPr>
        <p:spPr>
          <a:xfrm>
            <a:off x="4844975" y="1836534"/>
            <a:ext cx="2528887" cy="2528887"/>
          </a:xfrm>
          <a:prstGeom prst="ellipse">
            <a:avLst/>
          </a:prstGeom>
          <a:solidFill>
            <a:schemeClr val="accent5"/>
          </a:solidFill>
          <a:ln cap="flat" cmpd="sng" w="25400">
            <a:solidFill>
              <a:schemeClr val="dk2"/>
            </a:solidFill>
            <a:prstDash val="solid"/>
            <a:round/>
            <a:headEnd len="sm" w="sm" type="none"/>
            <a:tailEnd len="sm" w="sm" type="none"/>
          </a:ln>
        </p:spPr>
        <p:txBody>
          <a:bodyPr anchorCtr="0" anchor="t" bIns="45700" lIns="91425" spcFirstLastPara="1" rIns="91425" wrap="square" tIns="274300">
            <a:noAutofit/>
          </a:bodyPr>
          <a:lstStyle>
            <a:lvl1pPr indent="-228600" lvl="0" marL="457200" algn="ctr">
              <a:lnSpc>
                <a:spcPct val="10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indent="-228600" lvl="1" marL="914400" algn="ctr">
              <a:lnSpc>
                <a:spcPct val="100000"/>
              </a:lnSpc>
              <a:spcBef>
                <a:spcPts val="600"/>
              </a:spcBef>
              <a:spcAft>
                <a:spcPts val="0"/>
              </a:spcAft>
              <a:buClr>
                <a:schemeClr val="dk1"/>
              </a:buClr>
              <a:buSzPts val="1600"/>
              <a:buNone/>
              <a:defRPr sz="1600"/>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7" name="Google Shape;197;p26"/>
          <p:cNvSpPr/>
          <p:nvPr>
            <p:ph idx="3" type="body"/>
          </p:nvPr>
        </p:nvSpPr>
        <p:spPr>
          <a:xfrm>
            <a:off x="9137214" y="1836534"/>
            <a:ext cx="2528887" cy="2528887"/>
          </a:xfrm>
          <a:prstGeom prst="ellipse">
            <a:avLst/>
          </a:prstGeom>
          <a:solidFill>
            <a:schemeClr val="accent5"/>
          </a:solidFill>
          <a:ln cap="flat" cmpd="sng" w="25400">
            <a:solidFill>
              <a:schemeClr val="dk2"/>
            </a:solidFill>
            <a:prstDash val="solid"/>
            <a:round/>
            <a:headEnd len="sm" w="sm" type="none"/>
            <a:tailEnd len="sm" w="sm" type="none"/>
          </a:ln>
        </p:spPr>
        <p:txBody>
          <a:bodyPr anchorCtr="0" anchor="t" bIns="45700" lIns="91425" spcFirstLastPara="1" rIns="91425" wrap="square" tIns="274300">
            <a:noAutofit/>
          </a:bodyPr>
          <a:lstStyle>
            <a:lvl1pPr indent="-228600" lvl="0" marL="457200" algn="ctr">
              <a:lnSpc>
                <a:spcPct val="10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indent="-228600" lvl="1" marL="914400" algn="ctr">
              <a:lnSpc>
                <a:spcPct val="100000"/>
              </a:lnSpc>
              <a:spcBef>
                <a:spcPts val="600"/>
              </a:spcBef>
              <a:spcAft>
                <a:spcPts val="0"/>
              </a:spcAft>
              <a:buClr>
                <a:schemeClr val="dk1"/>
              </a:buClr>
              <a:buSzPts val="1600"/>
              <a:buNone/>
              <a:defRPr sz="1600"/>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8" name="Google Shape;198;p26"/>
          <p:cNvSpPr/>
          <p:nvPr>
            <p:ph idx="4" type="body"/>
          </p:nvPr>
        </p:nvSpPr>
        <p:spPr>
          <a:xfrm>
            <a:off x="2710407" y="3813978"/>
            <a:ext cx="2528887" cy="2528887"/>
          </a:xfrm>
          <a:prstGeom prst="ellipse">
            <a:avLst/>
          </a:prstGeom>
          <a:solidFill>
            <a:schemeClr val="accent5"/>
          </a:solidFill>
          <a:ln cap="flat" cmpd="sng" w="25400">
            <a:solidFill>
              <a:schemeClr val="dk2"/>
            </a:solidFill>
            <a:prstDash val="solid"/>
            <a:round/>
            <a:headEnd len="sm" w="sm" type="none"/>
            <a:tailEnd len="sm" w="sm" type="none"/>
          </a:ln>
        </p:spPr>
        <p:txBody>
          <a:bodyPr anchorCtr="0" anchor="t" bIns="45700" lIns="91425" spcFirstLastPara="1" rIns="91425" wrap="square" tIns="274300">
            <a:noAutofit/>
          </a:bodyPr>
          <a:lstStyle>
            <a:lvl1pPr indent="-228600" lvl="0" marL="457200" algn="ctr">
              <a:lnSpc>
                <a:spcPct val="10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indent="-228600" lvl="1" marL="914400" algn="ctr">
              <a:lnSpc>
                <a:spcPct val="100000"/>
              </a:lnSpc>
              <a:spcBef>
                <a:spcPts val="600"/>
              </a:spcBef>
              <a:spcAft>
                <a:spcPts val="0"/>
              </a:spcAft>
              <a:buClr>
                <a:schemeClr val="dk1"/>
              </a:buClr>
              <a:buSzPts val="1600"/>
              <a:buNone/>
              <a:defRPr sz="1600"/>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9" name="Google Shape;199;p26"/>
          <p:cNvSpPr/>
          <p:nvPr>
            <p:ph idx="5" type="body"/>
          </p:nvPr>
        </p:nvSpPr>
        <p:spPr>
          <a:xfrm>
            <a:off x="7067985" y="3813978"/>
            <a:ext cx="2528887" cy="2528887"/>
          </a:xfrm>
          <a:prstGeom prst="ellipse">
            <a:avLst/>
          </a:prstGeom>
          <a:solidFill>
            <a:schemeClr val="accent5"/>
          </a:solidFill>
          <a:ln cap="flat" cmpd="sng" w="25400">
            <a:solidFill>
              <a:schemeClr val="dk2"/>
            </a:solidFill>
            <a:prstDash val="solid"/>
            <a:round/>
            <a:headEnd len="sm" w="sm" type="none"/>
            <a:tailEnd len="sm" w="sm" type="none"/>
          </a:ln>
        </p:spPr>
        <p:txBody>
          <a:bodyPr anchorCtr="0" anchor="t" bIns="45700" lIns="91425" spcFirstLastPara="1" rIns="91425" wrap="square" tIns="274300">
            <a:noAutofit/>
          </a:bodyPr>
          <a:lstStyle>
            <a:lvl1pPr indent="-228600" lvl="0" marL="457200" algn="ctr">
              <a:lnSpc>
                <a:spcPct val="10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indent="-228600" lvl="1" marL="914400" algn="ctr">
              <a:lnSpc>
                <a:spcPct val="100000"/>
              </a:lnSpc>
              <a:spcBef>
                <a:spcPts val="600"/>
              </a:spcBef>
              <a:spcAft>
                <a:spcPts val="0"/>
              </a:spcAft>
              <a:buClr>
                <a:schemeClr val="dk1"/>
              </a:buClr>
              <a:buSzPts val="1600"/>
              <a:buNone/>
              <a:defRPr sz="1600"/>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bg>
      <p:bgPr>
        <a:solidFill>
          <a:schemeClr val="accent5"/>
        </a:solidFill>
      </p:bgPr>
    </p:bg>
    <p:spTree>
      <p:nvGrpSpPr>
        <p:cNvPr id="200" name="Shape 200"/>
        <p:cNvGrpSpPr/>
        <p:nvPr/>
      </p:nvGrpSpPr>
      <p:grpSpPr>
        <a:xfrm>
          <a:off x="0" y="0"/>
          <a:ext cx="0" cy="0"/>
          <a:chOff x="0" y="0"/>
          <a:chExt cx="0" cy="0"/>
        </a:xfrm>
      </p:grpSpPr>
      <p:sp>
        <p:nvSpPr>
          <p:cNvPr id="201" name="Google Shape;201;p27"/>
          <p:cNvSpPr/>
          <p:nvPr/>
        </p:nvSpPr>
        <p:spPr>
          <a:xfrm>
            <a:off x="1043969" y="2096168"/>
            <a:ext cx="10271731" cy="1505316"/>
          </a:xfrm>
          <a:prstGeom prst="rect">
            <a:avLst/>
          </a:prstGeom>
          <a:solidFill>
            <a:schemeClr val="accent3"/>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202" name="Google Shape;202;p27"/>
          <p:cNvSpPr/>
          <p:nvPr/>
        </p:nvSpPr>
        <p:spPr>
          <a:xfrm>
            <a:off x="1043969" y="4160972"/>
            <a:ext cx="10271731" cy="1505316"/>
          </a:xfrm>
          <a:prstGeom prst="rect">
            <a:avLst/>
          </a:prstGeom>
          <a:solidFill>
            <a:schemeClr val="accent3"/>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203" name="Google Shape;203;p27"/>
          <p:cNvSpPr txBox="1"/>
          <p:nvPr>
            <p:ph type="title"/>
          </p:nvPr>
        </p:nvSpPr>
        <p:spPr>
          <a:xfrm>
            <a:off x="1139952" y="512064"/>
            <a:ext cx="9912096" cy="101498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4" name="Google Shape;204;p27"/>
          <p:cNvSpPr txBox="1"/>
          <p:nvPr>
            <p:ph idx="1" type="body"/>
          </p:nvPr>
        </p:nvSpPr>
        <p:spPr>
          <a:xfrm>
            <a:off x="892795" y="1920319"/>
            <a:ext cx="10268712" cy="1505315"/>
          </a:xfrm>
          <a:prstGeom prst="rect">
            <a:avLst/>
          </a:prstGeom>
          <a:solidFill>
            <a:schemeClr val="accent5"/>
          </a:solidFill>
          <a:ln cap="flat" cmpd="sng" w="25400">
            <a:solidFill>
              <a:schemeClr val="dk1"/>
            </a:solidFill>
            <a:prstDash val="solid"/>
            <a:round/>
            <a:headEnd len="sm" w="sm" type="none"/>
            <a:tailEnd len="sm" w="sm" type="none"/>
          </a:ln>
        </p:spPr>
        <p:txBody>
          <a:bodyPr anchorCtr="0" anchor="ctr" bIns="45700" lIns="896100" spcFirstLastPara="1" rIns="6492225" wrap="square" tIns="45700">
            <a:noAutofit/>
          </a:bodyPr>
          <a:lstStyle>
            <a:lvl1pPr indent="-228600" lvl="0" marL="457200" algn="l">
              <a:lnSpc>
                <a:spcPct val="120000"/>
              </a:lnSpc>
              <a:spcBef>
                <a:spcPts val="0"/>
              </a:spcBef>
              <a:spcAft>
                <a:spcPts val="0"/>
              </a:spcAft>
              <a:buClr>
                <a:schemeClr val="dk1"/>
              </a:buClr>
              <a:buSzPts val="2000"/>
              <a:buNone/>
              <a:defRPr b="0" sz="2000">
                <a:latin typeface="Century Gothic"/>
                <a:ea typeface="Century Gothic"/>
                <a:cs typeface="Century Gothic"/>
                <a:sym typeface="Century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05" name="Google Shape;205;p27"/>
          <p:cNvSpPr txBox="1"/>
          <p:nvPr>
            <p:ph idx="2" type="body"/>
          </p:nvPr>
        </p:nvSpPr>
        <p:spPr>
          <a:xfrm>
            <a:off x="4645152" y="2007884"/>
            <a:ext cx="6408671" cy="1330189"/>
          </a:xfrm>
          <a:prstGeom prst="rect">
            <a:avLst/>
          </a:prstGeom>
          <a:noFill/>
          <a:ln>
            <a:noFill/>
          </a:ln>
        </p:spPr>
        <p:txBody>
          <a:bodyPr anchorCtr="0" anchor="ctr" bIns="45700" lIns="91425" spcFirstLastPara="1" rIns="91425" wrap="square" tIns="45700">
            <a:noAutofit/>
          </a:bodyPr>
          <a:lstStyle>
            <a:lvl1pPr indent="-279400" lvl="0" marL="457200" algn="l">
              <a:lnSpc>
                <a:spcPct val="100000"/>
              </a:lnSpc>
              <a:spcBef>
                <a:spcPts val="0"/>
              </a:spcBef>
              <a:spcAft>
                <a:spcPts val="0"/>
              </a:spcAft>
              <a:buClr>
                <a:schemeClr val="dk1"/>
              </a:buClr>
              <a:buSzPts val="800"/>
              <a:buChar char="•"/>
              <a:defRPr sz="1600"/>
            </a:lvl1pPr>
            <a:lvl2pPr indent="-273050" lvl="1" marL="914400" algn="l">
              <a:lnSpc>
                <a:spcPct val="100000"/>
              </a:lnSpc>
              <a:spcBef>
                <a:spcPts val="0"/>
              </a:spcBef>
              <a:spcAft>
                <a:spcPts val="0"/>
              </a:spcAft>
              <a:buClr>
                <a:schemeClr val="dk1"/>
              </a:buClr>
              <a:buSzPts val="700"/>
              <a:buChar char="•"/>
              <a:defRPr sz="1400"/>
            </a:lvl2pPr>
            <a:lvl3pPr indent="-266700" lvl="2" marL="1371600" algn="l">
              <a:lnSpc>
                <a:spcPct val="100000"/>
              </a:lnSpc>
              <a:spcBef>
                <a:spcPts val="0"/>
              </a:spcBef>
              <a:spcAft>
                <a:spcPts val="0"/>
              </a:spcAft>
              <a:buClr>
                <a:schemeClr val="dk1"/>
              </a:buClr>
              <a:buSzPts val="600"/>
              <a:buChar char="•"/>
              <a:defRPr sz="1200"/>
            </a:lvl3pPr>
            <a:lvl4pPr indent="-263525" lvl="3" marL="1828800" algn="l">
              <a:lnSpc>
                <a:spcPct val="100000"/>
              </a:lnSpc>
              <a:spcBef>
                <a:spcPts val="0"/>
              </a:spcBef>
              <a:spcAft>
                <a:spcPts val="0"/>
              </a:spcAft>
              <a:buClr>
                <a:schemeClr val="dk1"/>
              </a:buClr>
              <a:buSzPts val="550"/>
              <a:buChar char="•"/>
              <a:defRPr sz="1100"/>
            </a:lvl4pPr>
            <a:lvl5pPr indent="-263525" lvl="4" marL="2286000" algn="l">
              <a:lnSpc>
                <a:spcPct val="90000"/>
              </a:lnSpc>
              <a:spcBef>
                <a:spcPts val="500"/>
              </a:spcBef>
              <a:spcAft>
                <a:spcPts val="0"/>
              </a:spcAft>
              <a:buClr>
                <a:schemeClr val="dk1"/>
              </a:buClr>
              <a:buSzPts val="55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6" name="Google Shape;206;p27"/>
          <p:cNvSpPr txBox="1"/>
          <p:nvPr>
            <p:ph idx="3" type="body"/>
          </p:nvPr>
        </p:nvSpPr>
        <p:spPr>
          <a:xfrm>
            <a:off x="892795" y="4005858"/>
            <a:ext cx="10268712" cy="1505315"/>
          </a:xfrm>
          <a:prstGeom prst="rect">
            <a:avLst/>
          </a:prstGeom>
          <a:solidFill>
            <a:schemeClr val="accent5"/>
          </a:solidFill>
          <a:ln cap="flat" cmpd="sng" w="25400">
            <a:solidFill>
              <a:schemeClr val="dk1"/>
            </a:solidFill>
            <a:prstDash val="solid"/>
            <a:round/>
            <a:headEnd len="sm" w="sm" type="none"/>
            <a:tailEnd len="sm" w="sm" type="none"/>
          </a:ln>
        </p:spPr>
        <p:txBody>
          <a:bodyPr anchorCtr="0" anchor="ctr" bIns="45700" lIns="896100" spcFirstLastPara="1" rIns="6492225" wrap="square" tIns="45700">
            <a:noAutofit/>
          </a:bodyPr>
          <a:lstStyle>
            <a:lvl1pPr indent="-228600" lvl="0" marL="457200" algn="l">
              <a:lnSpc>
                <a:spcPct val="120000"/>
              </a:lnSpc>
              <a:spcBef>
                <a:spcPts val="0"/>
              </a:spcBef>
              <a:spcAft>
                <a:spcPts val="0"/>
              </a:spcAft>
              <a:buClr>
                <a:schemeClr val="dk1"/>
              </a:buClr>
              <a:buSzPts val="2000"/>
              <a:buNone/>
              <a:defRPr b="0" sz="2000">
                <a:latin typeface="Century Gothic"/>
                <a:ea typeface="Century Gothic"/>
                <a:cs typeface="Century Gothic"/>
                <a:sym typeface="Century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07" name="Google Shape;207;p27"/>
          <p:cNvSpPr txBox="1"/>
          <p:nvPr>
            <p:ph idx="4" type="body"/>
          </p:nvPr>
        </p:nvSpPr>
        <p:spPr>
          <a:xfrm>
            <a:off x="4645152" y="4093420"/>
            <a:ext cx="6408671" cy="1330189"/>
          </a:xfrm>
          <a:prstGeom prst="rect">
            <a:avLst/>
          </a:prstGeom>
          <a:noFill/>
          <a:ln>
            <a:noFill/>
          </a:ln>
        </p:spPr>
        <p:txBody>
          <a:bodyPr anchorCtr="0" anchor="ctr" bIns="45700" lIns="91425" spcFirstLastPara="1" rIns="91425" wrap="square" tIns="45700">
            <a:noAutofit/>
          </a:bodyPr>
          <a:lstStyle>
            <a:lvl1pPr indent="-279400" lvl="0" marL="457200" algn="l">
              <a:lnSpc>
                <a:spcPct val="100000"/>
              </a:lnSpc>
              <a:spcBef>
                <a:spcPts val="0"/>
              </a:spcBef>
              <a:spcAft>
                <a:spcPts val="0"/>
              </a:spcAft>
              <a:buClr>
                <a:schemeClr val="dk1"/>
              </a:buClr>
              <a:buSzPts val="800"/>
              <a:buChar char="•"/>
              <a:defRPr sz="1600"/>
            </a:lvl1pPr>
            <a:lvl2pPr indent="-273050" lvl="1" marL="914400" algn="l">
              <a:lnSpc>
                <a:spcPct val="100000"/>
              </a:lnSpc>
              <a:spcBef>
                <a:spcPts val="0"/>
              </a:spcBef>
              <a:spcAft>
                <a:spcPts val="0"/>
              </a:spcAft>
              <a:buClr>
                <a:schemeClr val="dk1"/>
              </a:buClr>
              <a:buSzPts val="700"/>
              <a:buChar char="•"/>
              <a:defRPr sz="1400"/>
            </a:lvl2pPr>
            <a:lvl3pPr indent="-266700" lvl="2" marL="1371600" algn="l">
              <a:lnSpc>
                <a:spcPct val="100000"/>
              </a:lnSpc>
              <a:spcBef>
                <a:spcPts val="0"/>
              </a:spcBef>
              <a:spcAft>
                <a:spcPts val="0"/>
              </a:spcAft>
              <a:buClr>
                <a:schemeClr val="dk1"/>
              </a:buClr>
              <a:buSzPts val="600"/>
              <a:buChar char="•"/>
              <a:defRPr sz="1200"/>
            </a:lvl3pPr>
            <a:lvl4pPr indent="-263525" lvl="3" marL="1828800" algn="l">
              <a:lnSpc>
                <a:spcPct val="100000"/>
              </a:lnSpc>
              <a:spcBef>
                <a:spcPts val="0"/>
              </a:spcBef>
              <a:spcAft>
                <a:spcPts val="0"/>
              </a:spcAft>
              <a:buClr>
                <a:schemeClr val="dk1"/>
              </a:buClr>
              <a:buSzPts val="550"/>
              <a:buChar char="•"/>
              <a:defRPr sz="1100"/>
            </a:lvl4pPr>
            <a:lvl5pPr indent="-263525" lvl="4" marL="2286000" algn="l">
              <a:lnSpc>
                <a:spcPct val="90000"/>
              </a:lnSpc>
              <a:spcBef>
                <a:spcPts val="500"/>
              </a:spcBef>
              <a:spcAft>
                <a:spcPts val="0"/>
              </a:spcAft>
              <a:buClr>
                <a:schemeClr val="dk1"/>
              </a:buClr>
              <a:buSzPts val="55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8" name="Google Shape;208;p27"/>
          <p:cNvSpPr txBox="1"/>
          <p:nvPr>
            <p:ph idx="12" type="sldNum"/>
          </p:nvPr>
        </p:nvSpPr>
        <p:spPr>
          <a:xfrm>
            <a:off x="838200" y="6400904"/>
            <a:ext cx="365760" cy="246888"/>
          </a:xfrm>
          <a:prstGeom prst="rect">
            <a:avLst/>
          </a:prstGeom>
          <a:noFill/>
          <a:ln>
            <a:noFill/>
          </a:ln>
        </p:spPr>
        <p:txBody>
          <a:bodyPr anchorCtr="0" anchor="ctr" bIns="4570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09" name="Google Shape;209;p27"/>
          <p:cNvSpPr txBox="1"/>
          <p:nvPr>
            <p:ph idx="11" type="ftr"/>
          </p:nvPr>
        </p:nvSpPr>
        <p:spPr>
          <a:xfrm>
            <a:off x="5364480" y="6400904"/>
            <a:ext cx="1463040" cy="246888"/>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0" name="Google Shape;210;p27"/>
          <p:cNvSpPr txBox="1"/>
          <p:nvPr>
            <p:ph idx="10" type="dt"/>
          </p:nvPr>
        </p:nvSpPr>
        <p:spPr>
          <a:xfrm>
            <a:off x="10629145" y="6400904"/>
            <a:ext cx="640080" cy="246888"/>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solidFill>
          <a:schemeClr val="accent4"/>
        </a:solidFill>
      </p:bgPr>
    </p:bg>
    <p:spTree>
      <p:nvGrpSpPr>
        <p:cNvPr id="211" name="Shape 211"/>
        <p:cNvGrpSpPr/>
        <p:nvPr/>
      </p:nvGrpSpPr>
      <p:grpSpPr>
        <a:xfrm>
          <a:off x="0" y="0"/>
          <a:ext cx="0" cy="0"/>
          <a:chOff x="0" y="0"/>
          <a:chExt cx="0" cy="0"/>
        </a:xfrm>
      </p:grpSpPr>
      <p:sp>
        <p:nvSpPr>
          <p:cNvPr id="212" name="Google Shape;212;p28"/>
          <p:cNvSpPr txBox="1"/>
          <p:nvPr>
            <p:ph type="title"/>
          </p:nvPr>
        </p:nvSpPr>
        <p:spPr>
          <a:xfrm>
            <a:off x="1139952" y="512064"/>
            <a:ext cx="9912096" cy="101498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3" name="Google Shape;213;p28"/>
          <p:cNvSpPr/>
          <p:nvPr/>
        </p:nvSpPr>
        <p:spPr>
          <a:xfrm>
            <a:off x="6481182" y="2106081"/>
            <a:ext cx="5056632" cy="3987012"/>
          </a:xfrm>
          <a:prstGeom prst="rect">
            <a:avLst/>
          </a:prstGeom>
          <a:solidFill>
            <a:schemeClr val="accent2"/>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214" name="Google Shape;214;p28"/>
          <p:cNvSpPr/>
          <p:nvPr/>
        </p:nvSpPr>
        <p:spPr>
          <a:xfrm>
            <a:off x="808072" y="2106081"/>
            <a:ext cx="5054248" cy="3987012"/>
          </a:xfrm>
          <a:prstGeom prst="rect">
            <a:avLst/>
          </a:prstGeom>
          <a:solidFill>
            <a:schemeClr val="accent2"/>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215" name="Google Shape;215;p28"/>
          <p:cNvSpPr txBox="1"/>
          <p:nvPr>
            <p:ph idx="1" type="body"/>
          </p:nvPr>
        </p:nvSpPr>
        <p:spPr>
          <a:xfrm>
            <a:off x="685800" y="1956816"/>
            <a:ext cx="5048882" cy="3986784"/>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45700" lIns="320025" spcFirstLastPara="1" rIns="91425" wrap="square" tIns="502900">
            <a:noAutofit/>
          </a:bodyPr>
          <a:lstStyle>
            <a:lvl1pPr indent="-228600" lvl="0" marL="457200" algn="l">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6" name="Google Shape;216;p28"/>
          <p:cNvSpPr txBox="1"/>
          <p:nvPr>
            <p:ph idx="2" type="body"/>
          </p:nvPr>
        </p:nvSpPr>
        <p:spPr>
          <a:xfrm>
            <a:off x="932688" y="2944368"/>
            <a:ext cx="4604512" cy="27851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1"/>
              </a:buClr>
              <a:buSzPts val="800"/>
              <a:buNone/>
              <a:defRPr sz="1600"/>
            </a:lvl1pPr>
            <a:lvl2pPr indent="-273050" lvl="1" marL="914400" algn="l">
              <a:lnSpc>
                <a:spcPct val="100000"/>
              </a:lnSpc>
              <a:spcBef>
                <a:spcPts val="0"/>
              </a:spcBef>
              <a:spcAft>
                <a:spcPts val="0"/>
              </a:spcAft>
              <a:buClr>
                <a:schemeClr val="dk1"/>
              </a:buClr>
              <a:buSzPts val="700"/>
              <a:buChar char="•"/>
              <a:defRPr sz="1400"/>
            </a:lvl2pPr>
            <a:lvl3pPr indent="-266700" lvl="2" marL="1371600" algn="l">
              <a:lnSpc>
                <a:spcPct val="100000"/>
              </a:lnSpc>
              <a:spcBef>
                <a:spcPts val="0"/>
              </a:spcBef>
              <a:spcAft>
                <a:spcPts val="0"/>
              </a:spcAft>
              <a:buClr>
                <a:schemeClr val="dk1"/>
              </a:buClr>
              <a:buSzPts val="600"/>
              <a:buChar char="•"/>
              <a:defRPr sz="1200"/>
            </a:lvl3pPr>
            <a:lvl4pPr indent="-263525" lvl="3" marL="1828800" algn="l">
              <a:lnSpc>
                <a:spcPct val="100000"/>
              </a:lnSpc>
              <a:spcBef>
                <a:spcPts val="0"/>
              </a:spcBef>
              <a:spcAft>
                <a:spcPts val="0"/>
              </a:spcAft>
              <a:buClr>
                <a:schemeClr val="dk1"/>
              </a:buClr>
              <a:buSzPts val="550"/>
              <a:buChar char="•"/>
              <a:defRPr sz="1100"/>
            </a:lvl4pPr>
            <a:lvl5pPr indent="-263525" lvl="4" marL="2286000" algn="l">
              <a:lnSpc>
                <a:spcPct val="90000"/>
              </a:lnSpc>
              <a:spcBef>
                <a:spcPts val="500"/>
              </a:spcBef>
              <a:spcAft>
                <a:spcPts val="0"/>
              </a:spcAft>
              <a:buClr>
                <a:schemeClr val="dk1"/>
              </a:buClr>
              <a:buSzPts val="55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7" name="Google Shape;217;p28"/>
          <p:cNvSpPr txBox="1"/>
          <p:nvPr>
            <p:ph idx="3" type="body"/>
          </p:nvPr>
        </p:nvSpPr>
        <p:spPr>
          <a:xfrm>
            <a:off x="6358128" y="1956816"/>
            <a:ext cx="5047488" cy="3986784"/>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45700" lIns="320025" spcFirstLastPara="1" rIns="91425" wrap="square" tIns="502900">
            <a:noAutofit/>
          </a:bodyPr>
          <a:lstStyle>
            <a:lvl1pPr indent="-228600" lvl="0" marL="457200" algn="l">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8" name="Google Shape;218;p28"/>
          <p:cNvSpPr txBox="1"/>
          <p:nvPr>
            <p:ph idx="4" type="body"/>
          </p:nvPr>
        </p:nvSpPr>
        <p:spPr>
          <a:xfrm>
            <a:off x="6600154" y="2944368"/>
            <a:ext cx="4608576" cy="27851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1"/>
              </a:buClr>
              <a:buSzPts val="800"/>
              <a:buNone/>
              <a:defRPr sz="1600"/>
            </a:lvl1pPr>
            <a:lvl2pPr indent="-273050" lvl="1" marL="914400" algn="l">
              <a:lnSpc>
                <a:spcPct val="100000"/>
              </a:lnSpc>
              <a:spcBef>
                <a:spcPts val="0"/>
              </a:spcBef>
              <a:spcAft>
                <a:spcPts val="0"/>
              </a:spcAft>
              <a:buClr>
                <a:schemeClr val="dk1"/>
              </a:buClr>
              <a:buSzPts val="700"/>
              <a:buChar char="•"/>
              <a:defRPr sz="1400"/>
            </a:lvl2pPr>
            <a:lvl3pPr indent="-266700" lvl="2" marL="1371600" algn="l">
              <a:lnSpc>
                <a:spcPct val="100000"/>
              </a:lnSpc>
              <a:spcBef>
                <a:spcPts val="0"/>
              </a:spcBef>
              <a:spcAft>
                <a:spcPts val="0"/>
              </a:spcAft>
              <a:buClr>
                <a:schemeClr val="dk1"/>
              </a:buClr>
              <a:buSzPts val="600"/>
              <a:buChar char="•"/>
              <a:defRPr sz="1200"/>
            </a:lvl3pPr>
            <a:lvl4pPr indent="-263525" lvl="3" marL="1828800" algn="l">
              <a:lnSpc>
                <a:spcPct val="100000"/>
              </a:lnSpc>
              <a:spcBef>
                <a:spcPts val="0"/>
              </a:spcBef>
              <a:spcAft>
                <a:spcPts val="0"/>
              </a:spcAft>
              <a:buClr>
                <a:schemeClr val="dk1"/>
              </a:buClr>
              <a:buSzPts val="550"/>
              <a:buChar char="•"/>
              <a:defRPr sz="1100"/>
            </a:lvl4pPr>
            <a:lvl5pPr indent="-263525" lvl="4" marL="2286000" algn="l">
              <a:lnSpc>
                <a:spcPct val="90000"/>
              </a:lnSpc>
              <a:spcBef>
                <a:spcPts val="500"/>
              </a:spcBef>
              <a:spcAft>
                <a:spcPts val="0"/>
              </a:spcAft>
              <a:buClr>
                <a:schemeClr val="dk1"/>
              </a:buClr>
              <a:buSzPts val="55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9" name="Google Shape;219;p28"/>
          <p:cNvSpPr txBox="1"/>
          <p:nvPr>
            <p:ph idx="12" type="sldNum"/>
          </p:nvPr>
        </p:nvSpPr>
        <p:spPr>
          <a:xfrm>
            <a:off x="838200" y="6400904"/>
            <a:ext cx="365760" cy="246888"/>
          </a:xfrm>
          <a:prstGeom prst="rect">
            <a:avLst/>
          </a:prstGeom>
          <a:noFill/>
          <a:ln>
            <a:noFill/>
          </a:ln>
        </p:spPr>
        <p:txBody>
          <a:bodyPr anchorCtr="0" anchor="ctr" bIns="4570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20" name="Google Shape;220;p28"/>
          <p:cNvSpPr txBox="1"/>
          <p:nvPr>
            <p:ph idx="11" type="ftr"/>
          </p:nvPr>
        </p:nvSpPr>
        <p:spPr>
          <a:xfrm>
            <a:off x="5364480" y="6400904"/>
            <a:ext cx="1463040" cy="246888"/>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28"/>
          <p:cNvSpPr txBox="1"/>
          <p:nvPr>
            <p:ph idx="10" type="dt"/>
          </p:nvPr>
        </p:nvSpPr>
        <p:spPr>
          <a:xfrm>
            <a:off x="10629145" y="6400904"/>
            <a:ext cx="640080" cy="246888"/>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bg>
      <p:bgPr>
        <a:solidFill>
          <a:schemeClr val="accent4"/>
        </a:solidFill>
      </p:bgPr>
    </p:bg>
    <p:spTree>
      <p:nvGrpSpPr>
        <p:cNvPr id="222" name="Shape 222"/>
        <p:cNvGrpSpPr/>
        <p:nvPr/>
      </p:nvGrpSpPr>
      <p:grpSpPr>
        <a:xfrm>
          <a:off x="0" y="0"/>
          <a:ext cx="0" cy="0"/>
          <a:chOff x="0" y="0"/>
          <a:chExt cx="0" cy="0"/>
        </a:xfrm>
      </p:grpSpPr>
      <p:sp>
        <p:nvSpPr>
          <p:cNvPr id="223" name="Google Shape;223;p29"/>
          <p:cNvSpPr txBox="1"/>
          <p:nvPr>
            <p:ph type="title"/>
          </p:nvPr>
        </p:nvSpPr>
        <p:spPr>
          <a:xfrm>
            <a:off x="1139952" y="512064"/>
            <a:ext cx="9912096" cy="101498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p29"/>
          <p:cNvSpPr/>
          <p:nvPr/>
        </p:nvSpPr>
        <p:spPr>
          <a:xfrm>
            <a:off x="8370942" y="2106081"/>
            <a:ext cx="3249570" cy="3987012"/>
          </a:xfrm>
          <a:prstGeom prst="rect">
            <a:avLst/>
          </a:prstGeom>
          <a:solidFill>
            <a:schemeClr val="accent2"/>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225" name="Google Shape;225;p29"/>
          <p:cNvSpPr/>
          <p:nvPr/>
        </p:nvSpPr>
        <p:spPr>
          <a:xfrm>
            <a:off x="4599233" y="2106081"/>
            <a:ext cx="3249570" cy="3987012"/>
          </a:xfrm>
          <a:prstGeom prst="rect">
            <a:avLst/>
          </a:prstGeom>
          <a:solidFill>
            <a:schemeClr val="accent2"/>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226" name="Google Shape;226;p29"/>
          <p:cNvSpPr/>
          <p:nvPr/>
        </p:nvSpPr>
        <p:spPr>
          <a:xfrm>
            <a:off x="808072" y="2106081"/>
            <a:ext cx="3249570" cy="3987012"/>
          </a:xfrm>
          <a:prstGeom prst="rect">
            <a:avLst/>
          </a:prstGeom>
          <a:solidFill>
            <a:schemeClr val="accent2"/>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227" name="Google Shape;227;p29"/>
          <p:cNvSpPr txBox="1"/>
          <p:nvPr>
            <p:ph idx="1" type="body"/>
          </p:nvPr>
        </p:nvSpPr>
        <p:spPr>
          <a:xfrm>
            <a:off x="685800" y="1956816"/>
            <a:ext cx="3246120" cy="3986784"/>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45700" lIns="320025" spcFirstLastPara="1" rIns="91425" wrap="square" tIns="502900">
            <a:noAutofit/>
          </a:bodyPr>
          <a:lstStyle>
            <a:lvl1pPr indent="-228600" lvl="0" marL="457200" algn="l">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8" name="Google Shape;228;p29"/>
          <p:cNvSpPr txBox="1"/>
          <p:nvPr>
            <p:ph idx="2" type="body"/>
          </p:nvPr>
        </p:nvSpPr>
        <p:spPr>
          <a:xfrm>
            <a:off x="932688" y="2944368"/>
            <a:ext cx="2743200" cy="27851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1"/>
              </a:buClr>
              <a:buSzPts val="800"/>
              <a:buNone/>
              <a:defRPr sz="1600"/>
            </a:lvl1pPr>
            <a:lvl2pPr indent="-273050" lvl="1" marL="914400" algn="l">
              <a:lnSpc>
                <a:spcPct val="100000"/>
              </a:lnSpc>
              <a:spcBef>
                <a:spcPts val="0"/>
              </a:spcBef>
              <a:spcAft>
                <a:spcPts val="0"/>
              </a:spcAft>
              <a:buClr>
                <a:schemeClr val="dk1"/>
              </a:buClr>
              <a:buSzPts val="700"/>
              <a:buChar char="•"/>
              <a:defRPr sz="1400"/>
            </a:lvl2pPr>
            <a:lvl3pPr indent="-266700" lvl="2" marL="1371600" algn="l">
              <a:lnSpc>
                <a:spcPct val="100000"/>
              </a:lnSpc>
              <a:spcBef>
                <a:spcPts val="0"/>
              </a:spcBef>
              <a:spcAft>
                <a:spcPts val="0"/>
              </a:spcAft>
              <a:buClr>
                <a:schemeClr val="dk1"/>
              </a:buClr>
              <a:buSzPts val="600"/>
              <a:buChar char="•"/>
              <a:defRPr sz="1200"/>
            </a:lvl3pPr>
            <a:lvl4pPr indent="-263525" lvl="3" marL="1828800" algn="l">
              <a:lnSpc>
                <a:spcPct val="100000"/>
              </a:lnSpc>
              <a:spcBef>
                <a:spcPts val="0"/>
              </a:spcBef>
              <a:spcAft>
                <a:spcPts val="0"/>
              </a:spcAft>
              <a:buClr>
                <a:schemeClr val="dk1"/>
              </a:buClr>
              <a:buSzPts val="550"/>
              <a:buChar char="•"/>
              <a:defRPr sz="1100"/>
            </a:lvl4pPr>
            <a:lvl5pPr indent="-263525" lvl="4" marL="2286000" algn="l">
              <a:lnSpc>
                <a:spcPct val="90000"/>
              </a:lnSpc>
              <a:spcBef>
                <a:spcPts val="500"/>
              </a:spcBef>
              <a:spcAft>
                <a:spcPts val="0"/>
              </a:spcAft>
              <a:buClr>
                <a:schemeClr val="dk1"/>
              </a:buClr>
              <a:buSzPts val="55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9" name="Google Shape;229;p29"/>
          <p:cNvSpPr txBox="1"/>
          <p:nvPr>
            <p:ph idx="3" type="body"/>
          </p:nvPr>
        </p:nvSpPr>
        <p:spPr>
          <a:xfrm>
            <a:off x="4480560" y="1956816"/>
            <a:ext cx="3246120" cy="3986784"/>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45700" lIns="320025" spcFirstLastPara="1" rIns="91425" wrap="square" tIns="502900">
            <a:noAutofit/>
          </a:bodyPr>
          <a:lstStyle>
            <a:lvl1pPr indent="-228600" lvl="0" marL="457200" algn="l">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0" name="Google Shape;230;p29"/>
          <p:cNvSpPr txBox="1"/>
          <p:nvPr>
            <p:ph idx="4" type="body"/>
          </p:nvPr>
        </p:nvSpPr>
        <p:spPr>
          <a:xfrm>
            <a:off x="4715873" y="2944368"/>
            <a:ext cx="2743200" cy="27851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1"/>
              </a:buClr>
              <a:buSzPts val="800"/>
              <a:buNone/>
              <a:defRPr sz="1600"/>
            </a:lvl1pPr>
            <a:lvl2pPr indent="-273050" lvl="1" marL="914400" algn="l">
              <a:lnSpc>
                <a:spcPct val="100000"/>
              </a:lnSpc>
              <a:spcBef>
                <a:spcPts val="0"/>
              </a:spcBef>
              <a:spcAft>
                <a:spcPts val="0"/>
              </a:spcAft>
              <a:buClr>
                <a:schemeClr val="dk1"/>
              </a:buClr>
              <a:buSzPts val="700"/>
              <a:buChar char="•"/>
              <a:defRPr sz="1400"/>
            </a:lvl2pPr>
            <a:lvl3pPr indent="-266700" lvl="2" marL="1371600" algn="l">
              <a:lnSpc>
                <a:spcPct val="100000"/>
              </a:lnSpc>
              <a:spcBef>
                <a:spcPts val="0"/>
              </a:spcBef>
              <a:spcAft>
                <a:spcPts val="0"/>
              </a:spcAft>
              <a:buClr>
                <a:schemeClr val="dk1"/>
              </a:buClr>
              <a:buSzPts val="600"/>
              <a:buChar char="•"/>
              <a:defRPr sz="1200"/>
            </a:lvl3pPr>
            <a:lvl4pPr indent="-263525" lvl="3" marL="1828800" algn="l">
              <a:lnSpc>
                <a:spcPct val="100000"/>
              </a:lnSpc>
              <a:spcBef>
                <a:spcPts val="0"/>
              </a:spcBef>
              <a:spcAft>
                <a:spcPts val="0"/>
              </a:spcAft>
              <a:buClr>
                <a:schemeClr val="dk1"/>
              </a:buClr>
              <a:buSzPts val="550"/>
              <a:buChar char="•"/>
              <a:defRPr sz="1100"/>
            </a:lvl4pPr>
            <a:lvl5pPr indent="-263525" lvl="4" marL="2286000" algn="l">
              <a:lnSpc>
                <a:spcPct val="90000"/>
              </a:lnSpc>
              <a:spcBef>
                <a:spcPts val="500"/>
              </a:spcBef>
              <a:spcAft>
                <a:spcPts val="0"/>
              </a:spcAft>
              <a:buClr>
                <a:schemeClr val="dk1"/>
              </a:buClr>
              <a:buSzPts val="55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1" name="Google Shape;231;p29"/>
          <p:cNvSpPr txBox="1"/>
          <p:nvPr>
            <p:ph idx="5" type="body"/>
          </p:nvPr>
        </p:nvSpPr>
        <p:spPr>
          <a:xfrm>
            <a:off x="8247888" y="1956816"/>
            <a:ext cx="3246120" cy="3986784"/>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45700" lIns="320025" spcFirstLastPara="1" rIns="91425" wrap="square" tIns="502900">
            <a:noAutofit/>
          </a:bodyPr>
          <a:lstStyle>
            <a:lvl1pPr indent="-228600" lvl="0" marL="457200" algn="l">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2" name="Google Shape;232;p29"/>
          <p:cNvSpPr txBox="1"/>
          <p:nvPr>
            <p:ph idx="6" type="body"/>
          </p:nvPr>
        </p:nvSpPr>
        <p:spPr>
          <a:xfrm>
            <a:off x="8489914" y="2944368"/>
            <a:ext cx="2743200" cy="27851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1"/>
              </a:buClr>
              <a:buSzPts val="800"/>
              <a:buNone/>
              <a:defRPr sz="1600"/>
            </a:lvl1pPr>
            <a:lvl2pPr indent="-273050" lvl="1" marL="914400" algn="l">
              <a:lnSpc>
                <a:spcPct val="100000"/>
              </a:lnSpc>
              <a:spcBef>
                <a:spcPts val="0"/>
              </a:spcBef>
              <a:spcAft>
                <a:spcPts val="0"/>
              </a:spcAft>
              <a:buClr>
                <a:schemeClr val="dk1"/>
              </a:buClr>
              <a:buSzPts val="700"/>
              <a:buChar char="•"/>
              <a:defRPr sz="1400"/>
            </a:lvl2pPr>
            <a:lvl3pPr indent="-266700" lvl="2" marL="1371600" algn="l">
              <a:lnSpc>
                <a:spcPct val="100000"/>
              </a:lnSpc>
              <a:spcBef>
                <a:spcPts val="0"/>
              </a:spcBef>
              <a:spcAft>
                <a:spcPts val="0"/>
              </a:spcAft>
              <a:buClr>
                <a:schemeClr val="dk1"/>
              </a:buClr>
              <a:buSzPts val="600"/>
              <a:buChar char="•"/>
              <a:defRPr sz="1200"/>
            </a:lvl3pPr>
            <a:lvl4pPr indent="-263525" lvl="3" marL="1828800" algn="l">
              <a:lnSpc>
                <a:spcPct val="100000"/>
              </a:lnSpc>
              <a:spcBef>
                <a:spcPts val="0"/>
              </a:spcBef>
              <a:spcAft>
                <a:spcPts val="0"/>
              </a:spcAft>
              <a:buClr>
                <a:schemeClr val="dk1"/>
              </a:buClr>
              <a:buSzPts val="550"/>
              <a:buChar char="•"/>
              <a:defRPr sz="1100"/>
            </a:lvl4pPr>
            <a:lvl5pPr indent="-263525" lvl="4" marL="2286000" algn="l">
              <a:lnSpc>
                <a:spcPct val="90000"/>
              </a:lnSpc>
              <a:spcBef>
                <a:spcPts val="500"/>
              </a:spcBef>
              <a:spcAft>
                <a:spcPts val="0"/>
              </a:spcAft>
              <a:buClr>
                <a:schemeClr val="dk1"/>
              </a:buClr>
              <a:buSzPts val="55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3" name="Google Shape;233;p29"/>
          <p:cNvSpPr txBox="1"/>
          <p:nvPr>
            <p:ph idx="12" type="sldNum"/>
          </p:nvPr>
        </p:nvSpPr>
        <p:spPr>
          <a:xfrm>
            <a:off x="838200" y="6400904"/>
            <a:ext cx="365760" cy="246888"/>
          </a:xfrm>
          <a:prstGeom prst="rect">
            <a:avLst/>
          </a:prstGeom>
          <a:noFill/>
          <a:ln>
            <a:noFill/>
          </a:ln>
        </p:spPr>
        <p:txBody>
          <a:bodyPr anchorCtr="0" anchor="ctr" bIns="4570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34" name="Google Shape;234;p29"/>
          <p:cNvSpPr txBox="1"/>
          <p:nvPr>
            <p:ph idx="11" type="ftr"/>
          </p:nvPr>
        </p:nvSpPr>
        <p:spPr>
          <a:xfrm>
            <a:off x="5364480" y="6400904"/>
            <a:ext cx="1463040" cy="246888"/>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29"/>
          <p:cNvSpPr txBox="1"/>
          <p:nvPr>
            <p:ph idx="10" type="dt"/>
          </p:nvPr>
        </p:nvSpPr>
        <p:spPr>
          <a:xfrm>
            <a:off x="10629145" y="6400904"/>
            <a:ext cx="640080" cy="246888"/>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5"/>
        </a:solidFill>
      </p:bgPr>
    </p:bg>
    <p:spTree>
      <p:nvGrpSpPr>
        <p:cNvPr id="236" name="Shape 236"/>
        <p:cNvGrpSpPr/>
        <p:nvPr/>
      </p:nvGrpSpPr>
      <p:grpSpPr>
        <a:xfrm>
          <a:off x="0" y="0"/>
          <a:ext cx="0" cy="0"/>
          <a:chOff x="0" y="0"/>
          <a:chExt cx="0" cy="0"/>
        </a:xfrm>
      </p:grpSpPr>
      <p:sp>
        <p:nvSpPr>
          <p:cNvPr id="237" name="Google Shape;237;p30"/>
          <p:cNvSpPr txBox="1"/>
          <p:nvPr>
            <p:ph type="title"/>
          </p:nvPr>
        </p:nvSpPr>
        <p:spPr>
          <a:xfrm>
            <a:off x="1139952" y="512064"/>
            <a:ext cx="9912096" cy="101498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8" name="Google Shape;238;p30"/>
          <p:cNvSpPr txBox="1"/>
          <p:nvPr>
            <p:ph idx="12" type="sldNum"/>
          </p:nvPr>
        </p:nvSpPr>
        <p:spPr>
          <a:xfrm>
            <a:off x="838200" y="6400904"/>
            <a:ext cx="365760" cy="246888"/>
          </a:xfrm>
          <a:prstGeom prst="rect">
            <a:avLst/>
          </a:prstGeom>
          <a:noFill/>
          <a:ln>
            <a:noFill/>
          </a:ln>
        </p:spPr>
        <p:txBody>
          <a:bodyPr anchorCtr="0" anchor="ctr" bIns="4570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39" name="Google Shape;239;p30"/>
          <p:cNvSpPr txBox="1"/>
          <p:nvPr>
            <p:ph idx="11" type="ftr"/>
          </p:nvPr>
        </p:nvSpPr>
        <p:spPr>
          <a:xfrm>
            <a:off x="5364480" y="6400904"/>
            <a:ext cx="1463040" cy="246888"/>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30"/>
          <p:cNvSpPr txBox="1"/>
          <p:nvPr>
            <p:ph idx="10" type="dt"/>
          </p:nvPr>
        </p:nvSpPr>
        <p:spPr>
          <a:xfrm>
            <a:off x="10629145" y="6400904"/>
            <a:ext cx="640080" cy="246888"/>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241" name="Shape 241"/>
        <p:cNvGrpSpPr/>
        <p:nvPr/>
      </p:nvGrpSpPr>
      <p:grpSpPr>
        <a:xfrm>
          <a:off x="0" y="0"/>
          <a:ext cx="0" cy="0"/>
          <a:chOff x="0" y="0"/>
          <a:chExt cx="0" cy="0"/>
        </a:xfrm>
      </p:grpSpPr>
      <p:sp>
        <p:nvSpPr>
          <p:cNvPr id="242" name="Google Shape;242;p31"/>
          <p:cNvSpPr txBox="1"/>
          <p:nvPr>
            <p:ph idx="12" type="sldNum"/>
          </p:nvPr>
        </p:nvSpPr>
        <p:spPr>
          <a:xfrm>
            <a:off x="838200" y="6400904"/>
            <a:ext cx="365760" cy="246888"/>
          </a:xfrm>
          <a:prstGeom prst="rect">
            <a:avLst/>
          </a:prstGeom>
          <a:noFill/>
          <a:ln>
            <a:noFill/>
          </a:ln>
        </p:spPr>
        <p:txBody>
          <a:bodyPr anchorCtr="0" anchor="ctr" bIns="4570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43" name="Google Shape;243;p31"/>
          <p:cNvSpPr txBox="1"/>
          <p:nvPr>
            <p:ph idx="11" type="ftr"/>
          </p:nvPr>
        </p:nvSpPr>
        <p:spPr>
          <a:xfrm>
            <a:off x="5364480" y="6400904"/>
            <a:ext cx="1463040" cy="246888"/>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31"/>
          <p:cNvSpPr txBox="1"/>
          <p:nvPr>
            <p:ph idx="10" type="dt"/>
          </p:nvPr>
        </p:nvSpPr>
        <p:spPr>
          <a:xfrm>
            <a:off x="10629145" y="6400904"/>
            <a:ext cx="640080" cy="246888"/>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p:cSld name="Content with Caption">
    <p:bg>
      <p:bgPr>
        <a:solidFill>
          <a:schemeClr val="dk2"/>
        </a:solidFill>
      </p:bgPr>
    </p:bg>
    <p:spTree>
      <p:nvGrpSpPr>
        <p:cNvPr id="25" name="Shape 25"/>
        <p:cNvGrpSpPr/>
        <p:nvPr/>
      </p:nvGrpSpPr>
      <p:grpSpPr>
        <a:xfrm>
          <a:off x="0" y="0"/>
          <a:ext cx="0" cy="0"/>
          <a:chOff x="0" y="0"/>
          <a:chExt cx="0" cy="0"/>
        </a:xfrm>
      </p:grpSpPr>
      <p:sp>
        <p:nvSpPr>
          <p:cNvPr id="26" name="Google Shape;26;p16"/>
          <p:cNvSpPr/>
          <p:nvPr/>
        </p:nvSpPr>
        <p:spPr>
          <a:xfrm>
            <a:off x="809553" y="1012104"/>
            <a:ext cx="6957749" cy="5061732"/>
          </a:xfrm>
          <a:prstGeom prst="rect">
            <a:avLst/>
          </a:prstGeom>
          <a:solidFill>
            <a:schemeClr val="accent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27" name="Google Shape;27;p16"/>
          <p:cNvSpPr/>
          <p:nvPr/>
        </p:nvSpPr>
        <p:spPr>
          <a:xfrm>
            <a:off x="600338" y="782757"/>
            <a:ext cx="6957749" cy="5061732"/>
          </a:xfrm>
          <a:prstGeom prst="rect">
            <a:avLst/>
          </a:prstGeom>
          <a:solidFill>
            <a:schemeClr val="accent5"/>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28" name="Google Shape;28;p16"/>
          <p:cNvSpPr txBox="1"/>
          <p:nvPr>
            <p:ph type="title"/>
          </p:nvPr>
        </p:nvSpPr>
        <p:spPr>
          <a:xfrm>
            <a:off x="1389888" y="1719072"/>
            <a:ext cx="5038344" cy="170992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6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6"/>
          <p:cNvSpPr/>
          <p:nvPr>
            <p:ph idx="2" type="pic"/>
          </p:nvPr>
        </p:nvSpPr>
        <p:spPr>
          <a:xfrm>
            <a:off x="8296656" y="0"/>
            <a:ext cx="3895344" cy="6858000"/>
          </a:xfrm>
          <a:prstGeom prst="rect">
            <a:avLst/>
          </a:prstGeom>
          <a:solidFill>
            <a:schemeClr val="accent1"/>
          </a:solidFill>
          <a:ln>
            <a:noFill/>
          </a:ln>
        </p:spPr>
      </p:sp>
      <p:sp>
        <p:nvSpPr>
          <p:cNvPr id="30" name="Google Shape;30;p16"/>
          <p:cNvSpPr txBox="1"/>
          <p:nvPr>
            <p:ph idx="1" type="body"/>
          </p:nvPr>
        </p:nvSpPr>
        <p:spPr>
          <a:xfrm>
            <a:off x="1389888" y="3054096"/>
            <a:ext cx="5010912" cy="2130552"/>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0"/>
              </a:spcBef>
              <a:spcAft>
                <a:spcPts val="0"/>
              </a:spcAft>
              <a:buClr>
                <a:schemeClr val="dk1"/>
              </a:buClr>
              <a:buSzPts val="1600"/>
              <a:buNone/>
              <a:defRPr sz="1600"/>
            </a:lvl1pPr>
            <a:lvl2pPr indent="-317500" lvl="1" marL="914400" algn="l">
              <a:lnSpc>
                <a:spcPct val="90000"/>
              </a:lnSpc>
              <a:spcBef>
                <a:spcPts val="500"/>
              </a:spcBef>
              <a:spcAft>
                <a:spcPts val="0"/>
              </a:spcAft>
              <a:buClr>
                <a:schemeClr val="dk1"/>
              </a:buClr>
              <a:buSzPts val="1400"/>
              <a:buChar char="•"/>
              <a:defRPr sz="1400"/>
            </a:lvl2pPr>
            <a:lvl3pPr indent="-304800" lvl="2" marL="1371600" algn="l">
              <a:lnSpc>
                <a:spcPct val="90000"/>
              </a:lnSpc>
              <a:spcBef>
                <a:spcPts val="500"/>
              </a:spcBef>
              <a:spcAft>
                <a:spcPts val="0"/>
              </a:spcAft>
              <a:buClr>
                <a:schemeClr val="dk1"/>
              </a:buClr>
              <a:buSzPts val="1200"/>
              <a:buChar char="•"/>
              <a:defRPr sz="1200"/>
            </a:lvl3pPr>
            <a:lvl4pPr indent="-298450" lvl="3" marL="1828800" algn="l">
              <a:lnSpc>
                <a:spcPct val="90000"/>
              </a:lnSpc>
              <a:spcBef>
                <a:spcPts val="500"/>
              </a:spcBef>
              <a:spcAft>
                <a:spcPts val="0"/>
              </a:spcAft>
              <a:buClr>
                <a:schemeClr val="dk1"/>
              </a:buClr>
              <a:buSzPts val="1100"/>
              <a:buChar char="•"/>
              <a:defRPr sz="1100"/>
            </a:lvl4pPr>
            <a:lvl5pPr indent="-298450" lvl="4" marL="2286000" algn="l">
              <a:lnSpc>
                <a:spcPct val="90000"/>
              </a:lnSpc>
              <a:spcBef>
                <a:spcPts val="500"/>
              </a:spcBef>
              <a:spcAft>
                <a:spcPts val="0"/>
              </a:spcAft>
              <a:buClr>
                <a:schemeClr val="dk1"/>
              </a:buClr>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31" name="Google Shape;31;p16"/>
          <p:cNvCxnSpPr/>
          <p:nvPr/>
        </p:nvCxnSpPr>
        <p:spPr>
          <a:xfrm>
            <a:off x="11276341" y="6528816"/>
            <a:ext cx="914400" cy="0"/>
          </a:xfrm>
          <a:prstGeom prst="straightConnector1">
            <a:avLst/>
          </a:prstGeom>
          <a:noFill/>
          <a:ln cap="flat" cmpd="sng" w="12700">
            <a:solidFill>
              <a:schemeClr val="lt1"/>
            </a:solidFill>
            <a:prstDash val="solid"/>
            <a:miter lim="800000"/>
            <a:headEnd len="sm" w="sm" type="none"/>
            <a:tailEnd len="sm" w="sm" type="none"/>
          </a:ln>
        </p:spPr>
      </p:cxnSp>
      <p:sp>
        <p:nvSpPr>
          <p:cNvPr id="32" name="Google Shape;32;p16"/>
          <p:cNvSpPr txBox="1"/>
          <p:nvPr>
            <p:ph idx="12" type="sldNum"/>
          </p:nvPr>
        </p:nvSpPr>
        <p:spPr>
          <a:xfrm>
            <a:off x="3962400" y="6400904"/>
            <a:ext cx="365760" cy="246888"/>
          </a:xfrm>
          <a:prstGeom prst="rect">
            <a:avLst/>
          </a:prstGeom>
          <a:noFill/>
          <a:ln>
            <a:noFill/>
          </a:ln>
        </p:spPr>
        <p:txBody>
          <a:bodyPr anchorCtr="0" anchor="ctr" bIns="45700" lIns="0" spcFirstLastPara="1" rIns="0" wrap="square" tIns="45700">
            <a:noAutofit/>
          </a:bodyPr>
          <a:lstStyle>
            <a:lvl1pPr indent="0" lvl="0" marL="0" algn="ctr">
              <a:spcBef>
                <a:spcPts val="0"/>
              </a:spcBef>
              <a:buNone/>
              <a:defRPr b="0" i="0" sz="1000" u="none" cap="none" strike="noStrike">
                <a:solidFill>
                  <a:schemeClr val="lt1"/>
                </a:solidFill>
                <a:latin typeface="Century Gothic"/>
                <a:ea typeface="Century Gothic"/>
                <a:cs typeface="Century Gothic"/>
                <a:sym typeface="Century Gothic"/>
              </a:defRPr>
            </a:lvl1pPr>
            <a:lvl2pPr indent="0" lvl="1" marL="0" algn="ctr">
              <a:spcBef>
                <a:spcPts val="0"/>
              </a:spcBef>
              <a:buNone/>
              <a:defRPr b="0" i="0" sz="1000" u="none" cap="none" strike="noStrike">
                <a:solidFill>
                  <a:schemeClr val="lt1"/>
                </a:solidFill>
                <a:latin typeface="Century Gothic"/>
                <a:ea typeface="Century Gothic"/>
                <a:cs typeface="Century Gothic"/>
                <a:sym typeface="Century Gothic"/>
              </a:defRPr>
            </a:lvl2pPr>
            <a:lvl3pPr indent="0" lvl="2" marL="0" algn="ctr">
              <a:spcBef>
                <a:spcPts val="0"/>
              </a:spcBef>
              <a:buNone/>
              <a:defRPr b="0" i="0" sz="1000" u="none" cap="none" strike="noStrike">
                <a:solidFill>
                  <a:schemeClr val="lt1"/>
                </a:solidFill>
                <a:latin typeface="Century Gothic"/>
                <a:ea typeface="Century Gothic"/>
                <a:cs typeface="Century Gothic"/>
                <a:sym typeface="Century Gothic"/>
              </a:defRPr>
            </a:lvl3pPr>
            <a:lvl4pPr indent="0" lvl="3" marL="0" algn="ctr">
              <a:spcBef>
                <a:spcPts val="0"/>
              </a:spcBef>
              <a:buNone/>
              <a:defRPr b="0" i="0" sz="1000" u="none" cap="none" strike="noStrike">
                <a:solidFill>
                  <a:schemeClr val="lt1"/>
                </a:solidFill>
                <a:latin typeface="Century Gothic"/>
                <a:ea typeface="Century Gothic"/>
                <a:cs typeface="Century Gothic"/>
                <a:sym typeface="Century Gothic"/>
              </a:defRPr>
            </a:lvl4pPr>
            <a:lvl5pPr indent="0" lvl="4" marL="0" algn="ctr">
              <a:spcBef>
                <a:spcPts val="0"/>
              </a:spcBef>
              <a:buNone/>
              <a:defRPr b="0" i="0" sz="1000" u="none" cap="none" strike="noStrike">
                <a:solidFill>
                  <a:schemeClr val="lt1"/>
                </a:solidFill>
                <a:latin typeface="Century Gothic"/>
                <a:ea typeface="Century Gothic"/>
                <a:cs typeface="Century Gothic"/>
                <a:sym typeface="Century Gothic"/>
              </a:defRPr>
            </a:lvl5pPr>
            <a:lvl6pPr indent="0" lvl="5" marL="0" algn="ctr">
              <a:spcBef>
                <a:spcPts val="0"/>
              </a:spcBef>
              <a:buNone/>
              <a:defRPr b="0" i="0" sz="1000" u="none" cap="none" strike="noStrike">
                <a:solidFill>
                  <a:schemeClr val="lt1"/>
                </a:solidFill>
                <a:latin typeface="Century Gothic"/>
                <a:ea typeface="Century Gothic"/>
                <a:cs typeface="Century Gothic"/>
                <a:sym typeface="Century Gothic"/>
              </a:defRPr>
            </a:lvl6pPr>
            <a:lvl7pPr indent="0" lvl="6" marL="0" algn="ctr">
              <a:spcBef>
                <a:spcPts val="0"/>
              </a:spcBef>
              <a:buNone/>
              <a:defRPr b="0" i="0" sz="1000" u="none" cap="none" strike="noStrike">
                <a:solidFill>
                  <a:schemeClr val="lt1"/>
                </a:solidFill>
                <a:latin typeface="Century Gothic"/>
                <a:ea typeface="Century Gothic"/>
                <a:cs typeface="Century Gothic"/>
                <a:sym typeface="Century Gothic"/>
              </a:defRPr>
            </a:lvl7pPr>
            <a:lvl8pPr indent="0" lvl="7" marL="0" algn="ctr">
              <a:spcBef>
                <a:spcPts val="0"/>
              </a:spcBef>
              <a:buNone/>
              <a:defRPr b="0" i="0" sz="1000" u="none" cap="none" strike="noStrike">
                <a:solidFill>
                  <a:schemeClr val="lt1"/>
                </a:solidFill>
                <a:latin typeface="Century Gothic"/>
                <a:ea typeface="Century Gothic"/>
                <a:cs typeface="Century Gothic"/>
                <a:sym typeface="Century Gothic"/>
              </a:defRPr>
            </a:lvl8pPr>
            <a:lvl9pPr indent="0" lvl="8" marL="0" algn="ctr">
              <a:spcBef>
                <a:spcPts val="0"/>
              </a:spcBef>
              <a:buNone/>
              <a:defRPr b="0" i="0" sz="10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grpSp>
        <p:nvGrpSpPr>
          <p:cNvPr id="33" name="Google Shape;33;p16"/>
          <p:cNvGrpSpPr/>
          <p:nvPr/>
        </p:nvGrpSpPr>
        <p:grpSpPr>
          <a:xfrm>
            <a:off x="0" y="6527001"/>
            <a:ext cx="8294153" cy="5617"/>
            <a:chOff x="0" y="6527001"/>
            <a:chExt cx="8294153" cy="5617"/>
          </a:xfrm>
        </p:grpSpPr>
        <p:cxnSp>
          <p:nvCxnSpPr>
            <p:cNvPr id="34" name="Google Shape;34;p16"/>
            <p:cNvCxnSpPr/>
            <p:nvPr/>
          </p:nvCxnSpPr>
          <p:spPr>
            <a:xfrm>
              <a:off x="0" y="6527001"/>
              <a:ext cx="3935513" cy="5617"/>
            </a:xfrm>
            <a:prstGeom prst="straightConnector1">
              <a:avLst/>
            </a:prstGeom>
            <a:noFill/>
            <a:ln cap="flat" cmpd="sng" w="12700">
              <a:solidFill>
                <a:schemeClr val="lt1"/>
              </a:solidFill>
              <a:prstDash val="solid"/>
              <a:miter lim="800000"/>
              <a:headEnd len="sm" w="sm" type="none"/>
              <a:tailEnd len="sm" w="sm" type="none"/>
            </a:ln>
          </p:spPr>
        </p:cxnSp>
        <p:cxnSp>
          <p:nvCxnSpPr>
            <p:cNvPr id="35" name="Google Shape;35;p16"/>
            <p:cNvCxnSpPr/>
            <p:nvPr/>
          </p:nvCxnSpPr>
          <p:spPr>
            <a:xfrm>
              <a:off x="4358640" y="6527001"/>
              <a:ext cx="3935513" cy="5617"/>
            </a:xfrm>
            <a:prstGeom prst="straightConnector1">
              <a:avLst/>
            </a:prstGeom>
            <a:noFill/>
            <a:ln cap="flat" cmpd="sng" w="12700">
              <a:solidFill>
                <a:schemeClr val="lt1"/>
              </a:solidFill>
              <a:prstDash val="solid"/>
              <a:miter lim="800000"/>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bg>
      <p:bgPr>
        <a:solidFill>
          <a:schemeClr val="accent5"/>
        </a:solidFill>
      </p:bgPr>
    </p:bg>
    <p:spTree>
      <p:nvGrpSpPr>
        <p:cNvPr id="36" name="Shape 36"/>
        <p:cNvGrpSpPr/>
        <p:nvPr/>
      </p:nvGrpSpPr>
      <p:grpSpPr>
        <a:xfrm>
          <a:off x="0" y="0"/>
          <a:ext cx="0" cy="0"/>
          <a:chOff x="0" y="0"/>
          <a:chExt cx="0" cy="0"/>
        </a:xfrm>
      </p:grpSpPr>
      <p:sp>
        <p:nvSpPr>
          <p:cNvPr id="37" name="Google Shape;37;p17"/>
          <p:cNvSpPr txBox="1"/>
          <p:nvPr>
            <p:ph type="title"/>
          </p:nvPr>
        </p:nvSpPr>
        <p:spPr>
          <a:xfrm>
            <a:off x="1139952" y="512064"/>
            <a:ext cx="9912096" cy="101498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7"/>
          <p:cNvSpPr/>
          <p:nvPr/>
        </p:nvSpPr>
        <p:spPr>
          <a:xfrm>
            <a:off x="1072604" y="2550039"/>
            <a:ext cx="1622434" cy="1622434"/>
          </a:xfrm>
          <a:prstGeom prst="ellipse">
            <a:avLst/>
          </a:prstGeom>
          <a:solidFill>
            <a:srgbClr val="CCF2ED"/>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39" name="Google Shape;39;p17"/>
          <p:cNvSpPr/>
          <p:nvPr/>
        </p:nvSpPr>
        <p:spPr>
          <a:xfrm>
            <a:off x="3235665" y="2522510"/>
            <a:ext cx="1622434" cy="1622434"/>
          </a:xfrm>
          <a:prstGeom prst="ellipse">
            <a:avLst/>
          </a:prstGeom>
          <a:solidFill>
            <a:srgbClr val="CCF2ED"/>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40" name="Google Shape;40;p17"/>
          <p:cNvSpPr/>
          <p:nvPr/>
        </p:nvSpPr>
        <p:spPr>
          <a:xfrm>
            <a:off x="5415148" y="2513962"/>
            <a:ext cx="1622434" cy="1622434"/>
          </a:xfrm>
          <a:prstGeom prst="ellipse">
            <a:avLst/>
          </a:prstGeom>
          <a:solidFill>
            <a:srgbClr val="CCF2ED"/>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41" name="Google Shape;41;p17"/>
          <p:cNvSpPr/>
          <p:nvPr/>
        </p:nvSpPr>
        <p:spPr>
          <a:xfrm>
            <a:off x="7530416" y="2524926"/>
            <a:ext cx="1622434" cy="1622434"/>
          </a:xfrm>
          <a:prstGeom prst="ellipse">
            <a:avLst/>
          </a:prstGeom>
          <a:solidFill>
            <a:srgbClr val="CCF2ED"/>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42" name="Google Shape;42;p17"/>
          <p:cNvSpPr/>
          <p:nvPr/>
        </p:nvSpPr>
        <p:spPr>
          <a:xfrm>
            <a:off x="9709899" y="2516378"/>
            <a:ext cx="1622434" cy="1622434"/>
          </a:xfrm>
          <a:prstGeom prst="ellipse">
            <a:avLst/>
          </a:prstGeom>
          <a:solidFill>
            <a:srgbClr val="CCF2ED"/>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43" name="Google Shape;43;p17"/>
          <p:cNvSpPr/>
          <p:nvPr>
            <p:ph idx="1" type="body"/>
          </p:nvPr>
        </p:nvSpPr>
        <p:spPr>
          <a:xfrm>
            <a:off x="986726" y="2441448"/>
            <a:ext cx="1622425" cy="1622425"/>
          </a:xfrm>
          <a:prstGeom prst="ellipse">
            <a:avLst/>
          </a:prstGeom>
          <a:solidFill>
            <a:schemeClr val="accent3"/>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5400"/>
              <a:buNone/>
              <a:defRPr sz="5400">
                <a:solidFill>
                  <a:schemeClr val="lt1"/>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7"/>
          <p:cNvSpPr/>
          <p:nvPr>
            <p:ph idx="2" type="body"/>
          </p:nvPr>
        </p:nvSpPr>
        <p:spPr>
          <a:xfrm>
            <a:off x="3154680" y="2441448"/>
            <a:ext cx="1622425" cy="1622425"/>
          </a:xfrm>
          <a:prstGeom prst="ellipse">
            <a:avLst/>
          </a:prstGeom>
          <a:solidFill>
            <a:schemeClr val="accent3"/>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5400"/>
              <a:buNone/>
              <a:defRPr sz="5400">
                <a:solidFill>
                  <a:schemeClr val="lt1"/>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7"/>
          <p:cNvSpPr/>
          <p:nvPr>
            <p:ph idx="3" type="body"/>
          </p:nvPr>
        </p:nvSpPr>
        <p:spPr>
          <a:xfrm>
            <a:off x="5330952" y="2441448"/>
            <a:ext cx="1622425" cy="1622425"/>
          </a:xfrm>
          <a:prstGeom prst="ellipse">
            <a:avLst/>
          </a:prstGeom>
          <a:solidFill>
            <a:schemeClr val="accent3"/>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5400"/>
              <a:buNone/>
              <a:defRPr sz="5400">
                <a:solidFill>
                  <a:schemeClr val="lt1"/>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7"/>
          <p:cNvSpPr/>
          <p:nvPr>
            <p:ph idx="4" type="body"/>
          </p:nvPr>
        </p:nvSpPr>
        <p:spPr>
          <a:xfrm>
            <a:off x="7443216" y="2441448"/>
            <a:ext cx="1622425" cy="1622425"/>
          </a:xfrm>
          <a:prstGeom prst="ellipse">
            <a:avLst/>
          </a:prstGeom>
          <a:solidFill>
            <a:schemeClr val="accent3"/>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5400"/>
              <a:buNone/>
              <a:defRPr sz="5400">
                <a:solidFill>
                  <a:schemeClr val="lt1"/>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7"/>
          <p:cNvSpPr/>
          <p:nvPr>
            <p:ph idx="5" type="body"/>
          </p:nvPr>
        </p:nvSpPr>
        <p:spPr>
          <a:xfrm>
            <a:off x="9628632" y="2441448"/>
            <a:ext cx="1622425" cy="1622425"/>
          </a:xfrm>
          <a:prstGeom prst="ellipse">
            <a:avLst/>
          </a:prstGeom>
          <a:solidFill>
            <a:schemeClr val="accent3"/>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5400"/>
              <a:buNone/>
              <a:defRPr sz="5400">
                <a:solidFill>
                  <a:schemeClr val="lt1"/>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7"/>
          <p:cNvSpPr txBox="1"/>
          <p:nvPr>
            <p:ph idx="6" type="body"/>
          </p:nvPr>
        </p:nvSpPr>
        <p:spPr>
          <a:xfrm>
            <a:off x="824102" y="4325112"/>
            <a:ext cx="1947672" cy="630936"/>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7"/>
          <p:cNvSpPr txBox="1"/>
          <p:nvPr>
            <p:ph idx="7" type="body"/>
          </p:nvPr>
        </p:nvSpPr>
        <p:spPr>
          <a:xfrm>
            <a:off x="2992056" y="4326702"/>
            <a:ext cx="1947672" cy="630936"/>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7"/>
          <p:cNvSpPr txBox="1"/>
          <p:nvPr>
            <p:ph idx="8" type="body"/>
          </p:nvPr>
        </p:nvSpPr>
        <p:spPr>
          <a:xfrm>
            <a:off x="5168328" y="4313642"/>
            <a:ext cx="1947672" cy="630936"/>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7"/>
          <p:cNvSpPr txBox="1"/>
          <p:nvPr>
            <p:ph idx="9" type="body"/>
          </p:nvPr>
        </p:nvSpPr>
        <p:spPr>
          <a:xfrm>
            <a:off x="7279858" y="4319944"/>
            <a:ext cx="1947672" cy="630936"/>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7"/>
          <p:cNvSpPr txBox="1"/>
          <p:nvPr>
            <p:ph idx="13" type="body"/>
          </p:nvPr>
        </p:nvSpPr>
        <p:spPr>
          <a:xfrm>
            <a:off x="9466008" y="4319944"/>
            <a:ext cx="1947672" cy="630936"/>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7"/>
          <p:cNvSpPr txBox="1"/>
          <p:nvPr>
            <p:ph idx="12" type="sldNum"/>
          </p:nvPr>
        </p:nvSpPr>
        <p:spPr>
          <a:xfrm>
            <a:off x="838200" y="6400904"/>
            <a:ext cx="365760" cy="246888"/>
          </a:xfrm>
          <a:prstGeom prst="rect">
            <a:avLst/>
          </a:prstGeom>
          <a:noFill/>
          <a:ln>
            <a:noFill/>
          </a:ln>
        </p:spPr>
        <p:txBody>
          <a:bodyPr anchorCtr="0" anchor="ctr" bIns="4570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4" name="Google Shape;54;p17"/>
          <p:cNvSpPr txBox="1"/>
          <p:nvPr>
            <p:ph idx="11" type="ftr"/>
          </p:nvPr>
        </p:nvSpPr>
        <p:spPr>
          <a:xfrm>
            <a:off x="5364480" y="6400904"/>
            <a:ext cx="1463040" cy="246888"/>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7"/>
          <p:cNvSpPr txBox="1"/>
          <p:nvPr>
            <p:ph idx="10" type="dt"/>
          </p:nvPr>
        </p:nvSpPr>
        <p:spPr>
          <a:xfrm>
            <a:off x="10629145" y="6400904"/>
            <a:ext cx="640080" cy="246888"/>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bg>
      <p:bgPr>
        <a:solidFill>
          <a:schemeClr val="accent4"/>
        </a:solidFill>
      </p:bgPr>
    </p:bg>
    <p:spTree>
      <p:nvGrpSpPr>
        <p:cNvPr id="56" name="Shape 56"/>
        <p:cNvGrpSpPr/>
        <p:nvPr/>
      </p:nvGrpSpPr>
      <p:grpSpPr>
        <a:xfrm>
          <a:off x="0" y="0"/>
          <a:ext cx="0" cy="0"/>
          <a:chOff x="0" y="0"/>
          <a:chExt cx="0" cy="0"/>
        </a:xfrm>
      </p:grpSpPr>
      <p:sp>
        <p:nvSpPr>
          <p:cNvPr id="57" name="Google Shape;57;p18"/>
          <p:cNvSpPr txBox="1"/>
          <p:nvPr>
            <p:ph type="title"/>
          </p:nvPr>
        </p:nvSpPr>
        <p:spPr>
          <a:xfrm>
            <a:off x="731520" y="1947672"/>
            <a:ext cx="3017520" cy="193852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8"/>
          <p:cNvSpPr txBox="1"/>
          <p:nvPr>
            <p:ph idx="1" type="body"/>
          </p:nvPr>
        </p:nvSpPr>
        <p:spPr>
          <a:xfrm>
            <a:off x="758952" y="4279392"/>
            <a:ext cx="2980944" cy="40233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1"/>
              </a:buClr>
              <a:buSzPts val="2000"/>
              <a:buNone/>
              <a:defRPr sz="20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9" name="Google Shape;59;p18"/>
          <p:cNvSpPr/>
          <p:nvPr/>
        </p:nvSpPr>
        <p:spPr>
          <a:xfrm>
            <a:off x="5102241" y="597060"/>
            <a:ext cx="5949692" cy="5949692"/>
          </a:xfrm>
          <a:prstGeom prst="ellipse">
            <a:avLst/>
          </a:prstGeom>
          <a:solidFill>
            <a:schemeClr val="accent2"/>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60" name="Google Shape;60;p18"/>
          <p:cNvSpPr/>
          <p:nvPr>
            <p:ph idx="2" type="pic"/>
          </p:nvPr>
        </p:nvSpPr>
        <p:spPr>
          <a:xfrm>
            <a:off x="5001768" y="420624"/>
            <a:ext cx="5897880" cy="5897880"/>
          </a:xfrm>
          <a:prstGeom prst="ellipse">
            <a:avLst/>
          </a:prstGeom>
          <a:solidFill>
            <a:schemeClr val="accent1"/>
          </a:solidFill>
          <a:ln cap="flat" cmpd="sng" w="25400">
            <a:solidFill>
              <a:schemeClr val="dk1"/>
            </a:solidFill>
            <a:prstDash val="solid"/>
            <a:round/>
            <a:headEnd len="sm" w="sm" type="none"/>
            <a:tailEnd len="sm" w="sm" type="none"/>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solidFill>
          <a:schemeClr val="accent5"/>
        </a:solidFill>
      </p:bgPr>
    </p:bg>
    <p:spTree>
      <p:nvGrpSpPr>
        <p:cNvPr id="61" name="Shape 61"/>
        <p:cNvGrpSpPr/>
        <p:nvPr/>
      </p:nvGrpSpPr>
      <p:grpSpPr>
        <a:xfrm>
          <a:off x="0" y="0"/>
          <a:ext cx="0" cy="0"/>
          <a:chOff x="0" y="0"/>
          <a:chExt cx="0" cy="0"/>
        </a:xfrm>
      </p:grpSpPr>
      <p:sp>
        <p:nvSpPr>
          <p:cNvPr id="62" name="Google Shape;62;p19"/>
          <p:cNvSpPr txBox="1"/>
          <p:nvPr>
            <p:ph type="title"/>
          </p:nvPr>
        </p:nvSpPr>
        <p:spPr>
          <a:xfrm>
            <a:off x="1139952" y="512064"/>
            <a:ext cx="9912096" cy="101498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9"/>
          <p:cNvSpPr txBox="1"/>
          <p:nvPr>
            <p:ph idx="1" type="body"/>
          </p:nvPr>
        </p:nvSpPr>
        <p:spPr>
          <a:xfrm>
            <a:off x="484632" y="1810512"/>
            <a:ext cx="11000232" cy="416052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9"/>
          <p:cNvSpPr txBox="1"/>
          <p:nvPr>
            <p:ph idx="12" type="sldNum"/>
          </p:nvPr>
        </p:nvSpPr>
        <p:spPr>
          <a:xfrm>
            <a:off x="838200" y="6400904"/>
            <a:ext cx="365760" cy="246888"/>
          </a:xfrm>
          <a:prstGeom prst="rect">
            <a:avLst/>
          </a:prstGeom>
          <a:noFill/>
          <a:ln>
            <a:noFill/>
          </a:ln>
        </p:spPr>
        <p:txBody>
          <a:bodyPr anchorCtr="0" anchor="ctr" bIns="4570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5" name="Google Shape;65;p19"/>
          <p:cNvSpPr txBox="1"/>
          <p:nvPr>
            <p:ph idx="11" type="ftr"/>
          </p:nvPr>
        </p:nvSpPr>
        <p:spPr>
          <a:xfrm>
            <a:off x="5364480" y="6400904"/>
            <a:ext cx="1463040" cy="246888"/>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0" type="dt"/>
          </p:nvPr>
        </p:nvSpPr>
        <p:spPr>
          <a:xfrm>
            <a:off x="10629145" y="6400904"/>
            <a:ext cx="640080" cy="246888"/>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p:bg>
      <p:bgPr>
        <a:solidFill>
          <a:schemeClr val="accent2"/>
        </a:solidFill>
      </p:bgPr>
    </p:bg>
    <p:spTree>
      <p:nvGrpSpPr>
        <p:cNvPr id="67" name="Shape 67"/>
        <p:cNvGrpSpPr/>
        <p:nvPr/>
      </p:nvGrpSpPr>
      <p:grpSpPr>
        <a:xfrm>
          <a:off x="0" y="0"/>
          <a:ext cx="0" cy="0"/>
          <a:chOff x="0" y="0"/>
          <a:chExt cx="0" cy="0"/>
        </a:xfrm>
      </p:grpSpPr>
      <p:sp>
        <p:nvSpPr>
          <p:cNvPr id="68" name="Google Shape;68;p20"/>
          <p:cNvSpPr/>
          <p:nvPr/>
        </p:nvSpPr>
        <p:spPr>
          <a:xfrm>
            <a:off x="5400719" y="1198578"/>
            <a:ext cx="6114430" cy="4794575"/>
          </a:xfrm>
          <a:prstGeom prst="rect">
            <a:avLst/>
          </a:prstGeom>
          <a:solidFill>
            <a:schemeClr val="accent2"/>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69" name="Google Shape;69;p20"/>
          <p:cNvSpPr/>
          <p:nvPr/>
        </p:nvSpPr>
        <p:spPr>
          <a:xfrm>
            <a:off x="5196524" y="838200"/>
            <a:ext cx="6114430" cy="4914901"/>
          </a:xfrm>
          <a:prstGeom prst="rect">
            <a:avLst/>
          </a:prstGeom>
          <a:solidFill>
            <a:schemeClr val="accent5"/>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70" name="Google Shape;70;p20"/>
          <p:cNvSpPr txBox="1"/>
          <p:nvPr>
            <p:ph type="title"/>
          </p:nvPr>
        </p:nvSpPr>
        <p:spPr>
          <a:xfrm>
            <a:off x="5978024" y="1783080"/>
            <a:ext cx="4959821" cy="1162762"/>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6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0"/>
          <p:cNvSpPr/>
          <p:nvPr>
            <p:ph idx="2" type="pic"/>
          </p:nvPr>
        </p:nvSpPr>
        <p:spPr>
          <a:xfrm>
            <a:off x="0" y="0"/>
            <a:ext cx="4351128" cy="6858000"/>
          </a:xfrm>
          <a:prstGeom prst="rect">
            <a:avLst/>
          </a:prstGeom>
          <a:solidFill>
            <a:schemeClr val="accent5"/>
          </a:solidFill>
          <a:ln>
            <a:noFill/>
          </a:ln>
        </p:spPr>
      </p:sp>
      <p:sp>
        <p:nvSpPr>
          <p:cNvPr id="72" name="Google Shape;72;p20"/>
          <p:cNvSpPr txBox="1"/>
          <p:nvPr>
            <p:ph idx="1" type="body"/>
          </p:nvPr>
        </p:nvSpPr>
        <p:spPr>
          <a:xfrm>
            <a:off x="5961888" y="2944368"/>
            <a:ext cx="4818888" cy="213055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1"/>
              </a:buClr>
              <a:buSzPts val="1600"/>
              <a:buNone/>
              <a:defRPr sz="1600"/>
            </a:lvl1pPr>
            <a:lvl2pPr indent="-317500" lvl="1" marL="914400" algn="l">
              <a:lnSpc>
                <a:spcPct val="90000"/>
              </a:lnSpc>
              <a:spcBef>
                <a:spcPts val="500"/>
              </a:spcBef>
              <a:spcAft>
                <a:spcPts val="0"/>
              </a:spcAft>
              <a:buClr>
                <a:schemeClr val="dk1"/>
              </a:buClr>
              <a:buSzPts val="1400"/>
              <a:buChar char="•"/>
              <a:defRPr sz="1400"/>
            </a:lvl2pPr>
            <a:lvl3pPr indent="-304800" lvl="2" marL="1371600" algn="l">
              <a:lnSpc>
                <a:spcPct val="90000"/>
              </a:lnSpc>
              <a:spcBef>
                <a:spcPts val="500"/>
              </a:spcBef>
              <a:spcAft>
                <a:spcPts val="0"/>
              </a:spcAft>
              <a:buClr>
                <a:schemeClr val="dk1"/>
              </a:buClr>
              <a:buSzPts val="1200"/>
              <a:buChar char="•"/>
              <a:defRPr sz="1200"/>
            </a:lvl3pPr>
            <a:lvl4pPr indent="-298450" lvl="3" marL="1828800" algn="l">
              <a:lnSpc>
                <a:spcPct val="90000"/>
              </a:lnSpc>
              <a:spcBef>
                <a:spcPts val="500"/>
              </a:spcBef>
              <a:spcAft>
                <a:spcPts val="0"/>
              </a:spcAft>
              <a:buClr>
                <a:schemeClr val="dk1"/>
              </a:buClr>
              <a:buSzPts val="1100"/>
              <a:buChar char="•"/>
              <a:defRPr sz="1100"/>
            </a:lvl4pPr>
            <a:lvl5pPr indent="-298450" lvl="4" marL="2286000" algn="l">
              <a:lnSpc>
                <a:spcPct val="90000"/>
              </a:lnSpc>
              <a:spcBef>
                <a:spcPts val="500"/>
              </a:spcBef>
              <a:spcAft>
                <a:spcPts val="0"/>
              </a:spcAft>
              <a:buClr>
                <a:schemeClr val="dk1"/>
              </a:buClr>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20"/>
          <p:cNvSpPr txBox="1"/>
          <p:nvPr>
            <p:ph idx="12" type="sldNum"/>
          </p:nvPr>
        </p:nvSpPr>
        <p:spPr>
          <a:xfrm>
            <a:off x="8072901" y="6400904"/>
            <a:ext cx="365760" cy="246888"/>
          </a:xfrm>
          <a:prstGeom prst="rect">
            <a:avLst/>
          </a:prstGeom>
          <a:noFill/>
          <a:ln>
            <a:noFill/>
          </a:ln>
        </p:spPr>
        <p:txBody>
          <a:bodyPr anchorCtr="0" anchor="ctr" bIns="4570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74" name="Google Shape;74;p20"/>
          <p:cNvCxnSpPr/>
          <p:nvPr/>
        </p:nvCxnSpPr>
        <p:spPr>
          <a:xfrm>
            <a:off x="4351128" y="6532618"/>
            <a:ext cx="3693089" cy="0"/>
          </a:xfrm>
          <a:prstGeom prst="straightConnector1">
            <a:avLst/>
          </a:prstGeom>
          <a:noFill/>
          <a:ln cap="flat" cmpd="sng" w="12700">
            <a:solidFill>
              <a:schemeClr val="dk1"/>
            </a:solidFill>
            <a:prstDash val="solid"/>
            <a:miter lim="800000"/>
            <a:headEnd len="sm" w="sm" type="none"/>
            <a:tailEnd len="sm" w="sm" type="none"/>
          </a:ln>
        </p:spPr>
      </p:cxnSp>
      <p:cxnSp>
        <p:nvCxnSpPr>
          <p:cNvPr id="75" name="Google Shape;75;p20"/>
          <p:cNvCxnSpPr/>
          <p:nvPr/>
        </p:nvCxnSpPr>
        <p:spPr>
          <a:xfrm>
            <a:off x="8467344" y="6527001"/>
            <a:ext cx="3724656" cy="5617"/>
          </a:xfrm>
          <a:prstGeom prst="straightConnector1">
            <a:avLst/>
          </a:prstGeom>
          <a:noFill/>
          <a:ln cap="flat" cmpd="sng" w="12700">
            <a:solidFill>
              <a:schemeClr val="dk1"/>
            </a:solidFill>
            <a:prstDash val="solid"/>
            <a:miter lim="800000"/>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x4">
  <p:cSld name="Team x4">
    <p:bg>
      <p:bgPr>
        <a:solidFill>
          <a:schemeClr val="dk2"/>
        </a:solidFill>
      </p:bgPr>
    </p:bg>
    <p:spTree>
      <p:nvGrpSpPr>
        <p:cNvPr id="76" name="Shape 76"/>
        <p:cNvGrpSpPr/>
        <p:nvPr/>
      </p:nvGrpSpPr>
      <p:grpSpPr>
        <a:xfrm>
          <a:off x="0" y="0"/>
          <a:ext cx="0" cy="0"/>
          <a:chOff x="0" y="0"/>
          <a:chExt cx="0" cy="0"/>
        </a:xfrm>
      </p:grpSpPr>
      <p:sp>
        <p:nvSpPr>
          <p:cNvPr id="77" name="Google Shape;77;p21"/>
          <p:cNvSpPr txBox="1"/>
          <p:nvPr>
            <p:ph type="title"/>
          </p:nvPr>
        </p:nvSpPr>
        <p:spPr>
          <a:xfrm>
            <a:off x="1139952" y="512064"/>
            <a:ext cx="9912096" cy="101498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lt1"/>
              </a:buClr>
              <a:buSzPts val="6000"/>
              <a:buFont typeface="Century Gothic"/>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1"/>
          <p:cNvSpPr/>
          <p:nvPr/>
        </p:nvSpPr>
        <p:spPr>
          <a:xfrm>
            <a:off x="694922" y="2330750"/>
            <a:ext cx="2542032" cy="3200400"/>
          </a:xfrm>
          <a:prstGeom prst="rect">
            <a:avLst/>
          </a:prstGeom>
          <a:solidFill>
            <a:schemeClr val="accent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79" name="Google Shape;79;p21"/>
          <p:cNvSpPr/>
          <p:nvPr/>
        </p:nvSpPr>
        <p:spPr>
          <a:xfrm>
            <a:off x="3541000" y="2330750"/>
            <a:ext cx="2542032" cy="3200400"/>
          </a:xfrm>
          <a:prstGeom prst="rect">
            <a:avLst/>
          </a:prstGeom>
          <a:solidFill>
            <a:schemeClr val="accent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80" name="Google Shape;80;p21"/>
          <p:cNvSpPr/>
          <p:nvPr/>
        </p:nvSpPr>
        <p:spPr>
          <a:xfrm>
            <a:off x="6387080" y="2328404"/>
            <a:ext cx="2542032" cy="3200400"/>
          </a:xfrm>
          <a:prstGeom prst="rect">
            <a:avLst/>
          </a:prstGeom>
          <a:solidFill>
            <a:schemeClr val="accent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81" name="Google Shape;81;p21"/>
          <p:cNvSpPr/>
          <p:nvPr/>
        </p:nvSpPr>
        <p:spPr>
          <a:xfrm>
            <a:off x="9233158" y="2328404"/>
            <a:ext cx="2542032" cy="3200400"/>
          </a:xfrm>
          <a:prstGeom prst="rect">
            <a:avLst/>
          </a:prstGeom>
          <a:solidFill>
            <a:schemeClr val="accent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82" name="Google Shape;82;p21"/>
          <p:cNvSpPr txBox="1"/>
          <p:nvPr>
            <p:ph idx="1" type="body"/>
          </p:nvPr>
        </p:nvSpPr>
        <p:spPr>
          <a:xfrm>
            <a:off x="565816" y="2193042"/>
            <a:ext cx="2514600" cy="3200400"/>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45700" lIns="91425" spcFirstLastPara="1" rIns="91425" wrap="square" tIns="2377425">
            <a:noAutofit/>
          </a:bodyPr>
          <a:lstStyle>
            <a:lvl1pPr indent="-228600" lvl="0" marL="457200" algn="ctr">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1"/>
          <p:cNvSpPr/>
          <p:nvPr>
            <p:ph idx="2" type="pic"/>
          </p:nvPr>
        </p:nvSpPr>
        <p:spPr>
          <a:xfrm>
            <a:off x="579532" y="2193042"/>
            <a:ext cx="2487168" cy="2103120"/>
          </a:xfrm>
          <a:prstGeom prst="rect">
            <a:avLst/>
          </a:prstGeom>
          <a:noFill/>
          <a:ln cap="flat" cmpd="sng" w="25400">
            <a:solidFill>
              <a:schemeClr val="dk1"/>
            </a:solidFill>
            <a:prstDash val="solid"/>
            <a:round/>
            <a:headEnd len="sm" w="sm" type="none"/>
            <a:tailEnd len="sm" w="sm" type="none"/>
          </a:ln>
        </p:spPr>
      </p:sp>
      <p:sp>
        <p:nvSpPr>
          <p:cNvPr id="84" name="Google Shape;84;p21"/>
          <p:cNvSpPr txBox="1"/>
          <p:nvPr>
            <p:ph idx="3" type="body"/>
          </p:nvPr>
        </p:nvSpPr>
        <p:spPr>
          <a:xfrm>
            <a:off x="580220" y="4846546"/>
            <a:ext cx="2514600" cy="33832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dk1"/>
              </a:buClr>
              <a:buSzPts val="1600"/>
              <a:buNone/>
              <a:defRPr sz="1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1"/>
          <p:cNvSpPr txBox="1"/>
          <p:nvPr>
            <p:ph idx="4" type="body"/>
          </p:nvPr>
        </p:nvSpPr>
        <p:spPr>
          <a:xfrm>
            <a:off x="3419856" y="2193042"/>
            <a:ext cx="2514600" cy="3200400"/>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45700" lIns="91425" spcFirstLastPara="1" rIns="91425" wrap="square" tIns="2377425">
            <a:noAutofit/>
          </a:bodyPr>
          <a:lstStyle>
            <a:lvl1pPr indent="-228600" lvl="0" marL="457200" algn="ctr">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21"/>
          <p:cNvSpPr/>
          <p:nvPr>
            <p:ph idx="5" type="pic"/>
          </p:nvPr>
        </p:nvSpPr>
        <p:spPr>
          <a:xfrm>
            <a:off x="3433572" y="2193042"/>
            <a:ext cx="2487168" cy="2103120"/>
          </a:xfrm>
          <a:prstGeom prst="rect">
            <a:avLst/>
          </a:prstGeom>
          <a:noFill/>
          <a:ln cap="flat" cmpd="sng" w="25400">
            <a:solidFill>
              <a:schemeClr val="dk1"/>
            </a:solidFill>
            <a:prstDash val="solid"/>
            <a:round/>
            <a:headEnd len="sm" w="sm" type="none"/>
            <a:tailEnd len="sm" w="sm" type="none"/>
          </a:ln>
        </p:spPr>
      </p:sp>
      <p:sp>
        <p:nvSpPr>
          <p:cNvPr id="87" name="Google Shape;87;p21"/>
          <p:cNvSpPr txBox="1"/>
          <p:nvPr>
            <p:ph idx="6" type="body"/>
          </p:nvPr>
        </p:nvSpPr>
        <p:spPr>
          <a:xfrm>
            <a:off x="3419856" y="4846546"/>
            <a:ext cx="2514600" cy="33832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dk1"/>
              </a:buClr>
              <a:buSzPts val="1600"/>
              <a:buNone/>
              <a:defRPr sz="1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21"/>
          <p:cNvSpPr txBox="1"/>
          <p:nvPr>
            <p:ph idx="7" type="body"/>
          </p:nvPr>
        </p:nvSpPr>
        <p:spPr>
          <a:xfrm>
            <a:off x="6263640" y="2193042"/>
            <a:ext cx="2514600" cy="3200400"/>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45700" lIns="91425" spcFirstLastPara="1" rIns="91425" wrap="square" tIns="2377425">
            <a:noAutofit/>
          </a:bodyPr>
          <a:lstStyle>
            <a:lvl1pPr indent="-228600" lvl="0" marL="457200" algn="ctr">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21"/>
          <p:cNvSpPr/>
          <p:nvPr>
            <p:ph idx="8" type="pic"/>
          </p:nvPr>
        </p:nvSpPr>
        <p:spPr>
          <a:xfrm>
            <a:off x="6277356" y="2193042"/>
            <a:ext cx="2487168" cy="2103120"/>
          </a:xfrm>
          <a:prstGeom prst="rect">
            <a:avLst/>
          </a:prstGeom>
          <a:noFill/>
          <a:ln cap="flat" cmpd="sng" w="25400">
            <a:solidFill>
              <a:schemeClr val="dk1"/>
            </a:solidFill>
            <a:prstDash val="solid"/>
            <a:round/>
            <a:headEnd len="sm" w="sm" type="none"/>
            <a:tailEnd len="sm" w="sm" type="none"/>
          </a:ln>
        </p:spPr>
      </p:sp>
      <p:sp>
        <p:nvSpPr>
          <p:cNvPr id="90" name="Google Shape;90;p21"/>
          <p:cNvSpPr txBox="1"/>
          <p:nvPr>
            <p:ph idx="9" type="body"/>
          </p:nvPr>
        </p:nvSpPr>
        <p:spPr>
          <a:xfrm>
            <a:off x="6263640" y="4846546"/>
            <a:ext cx="2514600" cy="33832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dk1"/>
              </a:buClr>
              <a:buSzPts val="1600"/>
              <a:buNone/>
              <a:defRPr sz="1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21"/>
          <p:cNvSpPr txBox="1"/>
          <p:nvPr>
            <p:ph idx="13" type="body"/>
          </p:nvPr>
        </p:nvSpPr>
        <p:spPr>
          <a:xfrm>
            <a:off x="9107424" y="2169547"/>
            <a:ext cx="2514600" cy="3200400"/>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45700" lIns="91425" spcFirstLastPara="1" rIns="91425" wrap="square" tIns="2377425">
            <a:noAutofit/>
          </a:bodyPr>
          <a:lstStyle>
            <a:lvl1pPr indent="-228600" lvl="0" marL="457200" algn="ctr">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21"/>
          <p:cNvSpPr/>
          <p:nvPr>
            <p:ph idx="14" type="pic"/>
          </p:nvPr>
        </p:nvSpPr>
        <p:spPr>
          <a:xfrm>
            <a:off x="9121140" y="2169547"/>
            <a:ext cx="2487168" cy="2103120"/>
          </a:xfrm>
          <a:prstGeom prst="rect">
            <a:avLst/>
          </a:prstGeom>
          <a:noFill/>
          <a:ln cap="flat" cmpd="sng" w="25400">
            <a:solidFill>
              <a:schemeClr val="dk1"/>
            </a:solidFill>
            <a:prstDash val="solid"/>
            <a:round/>
            <a:headEnd len="sm" w="sm" type="none"/>
            <a:tailEnd len="sm" w="sm" type="none"/>
          </a:ln>
        </p:spPr>
      </p:sp>
      <p:sp>
        <p:nvSpPr>
          <p:cNvPr id="93" name="Google Shape;93;p21"/>
          <p:cNvSpPr txBox="1"/>
          <p:nvPr>
            <p:ph idx="15" type="body"/>
          </p:nvPr>
        </p:nvSpPr>
        <p:spPr>
          <a:xfrm>
            <a:off x="9107424" y="4846546"/>
            <a:ext cx="2514600" cy="33832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dk1"/>
              </a:buClr>
              <a:buSzPts val="1600"/>
              <a:buNone/>
              <a:defRPr sz="1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94" name="Google Shape;94;p21"/>
          <p:cNvCxnSpPr/>
          <p:nvPr/>
        </p:nvCxnSpPr>
        <p:spPr>
          <a:xfrm>
            <a:off x="0" y="6535885"/>
            <a:ext cx="838200" cy="0"/>
          </a:xfrm>
          <a:prstGeom prst="straightConnector1">
            <a:avLst/>
          </a:prstGeom>
          <a:noFill/>
          <a:ln cap="flat" cmpd="sng" w="12700">
            <a:solidFill>
              <a:schemeClr val="lt1"/>
            </a:solidFill>
            <a:prstDash val="solid"/>
            <a:miter lim="800000"/>
            <a:headEnd len="sm" w="sm" type="none"/>
            <a:tailEnd len="sm" w="sm" type="none"/>
          </a:ln>
        </p:spPr>
      </p:cxnSp>
      <p:cxnSp>
        <p:nvCxnSpPr>
          <p:cNvPr id="95" name="Google Shape;95;p21"/>
          <p:cNvCxnSpPr/>
          <p:nvPr/>
        </p:nvCxnSpPr>
        <p:spPr>
          <a:xfrm>
            <a:off x="1205025" y="6535885"/>
            <a:ext cx="4160520" cy="0"/>
          </a:xfrm>
          <a:prstGeom prst="straightConnector1">
            <a:avLst/>
          </a:prstGeom>
          <a:noFill/>
          <a:ln cap="flat" cmpd="sng" w="12700">
            <a:solidFill>
              <a:schemeClr val="lt1"/>
            </a:solidFill>
            <a:prstDash val="solid"/>
            <a:miter lim="800000"/>
            <a:headEnd len="sm" w="sm" type="none"/>
            <a:tailEnd len="sm" w="sm" type="none"/>
          </a:ln>
        </p:spPr>
      </p:cxnSp>
      <p:cxnSp>
        <p:nvCxnSpPr>
          <p:cNvPr id="96" name="Google Shape;96;p21"/>
          <p:cNvCxnSpPr/>
          <p:nvPr/>
        </p:nvCxnSpPr>
        <p:spPr>
          <a:xfrm>
            <a:off x="6802120" y="6528812"/>
            <a:ext cx="3840480" cy="0"/>
          </a:xfrm>
          <a:prstGeom prst="straightConnector1">
            <a:avLst/>
          </a:prstGeom>
          <a:noFill/>
          <a:ln cap="flat" cmpd="sng" w="12700">
            <a:solidFill>
              <a:schemeClr val="lt1"/>
            </a:solidFill>
            <a:prstDash val="solid"/>
            <a:miter lim="800000"/>
            <a:headEnd len="sm" w="sm" type="none"/>
            <a:tailEnd len="sm" w="sm" type="none"/>
          </a:ln>
        </p:spPr>
      </p:cxnSp>
      <p:cxnSp>
        <p:nvCxnSpPr>
          <p:cNvPr id="97" name="Google Shape;97;p21"/>
          <p:cNvCxnSpPr/>
          <p:nvPr/>
        </p:nvCxnSpPr>
        <p:spPr>
          <a:xfrm>
            <a:off x="11276341" y="6528816"/>
            <a:ext cx="914400" cy="0"/>
          </a:xfrm>
          <a:prstGeom prst="straightConnector1">
            <a:avLst/>
          </a:prstGeom>
          <a:noFill/>
          <a:ln cap="flat" cmpd="sng" w="12700">
            <a:solidFill>
              <a:schemeClr val="lt1"/>
            </a:solidFill>
            <a:prstDash val="solid"/>
            <a:miter lim="800000"/>
            <a:headEnd len="sm" w="sm" type="none"/>
            <a:tailEnd len="sm" w="sm" type="none"/>
          </a:ln>
        </p:spPr>
      </p:cxnSp>
      <p:sp>
        <p:nvSpPr>
          <p:cNvPr id="98" name="Google Shape;98;p21"/>
          <p:cNvSpPr txBox="1"/>
          <p:nvPr>
            <p:ph idx="12" type="sldNum"/>
          </p:nvPr>
        </p:nvSpPr>
        <p:spPr>
          <a:xfrm>
            <a:off x="838200" y="6400904"/>
            <a:ext cx="365760" cy="246888"/>
          </a:xfrm>
          <a:prstGeom prst="rect">
            <a:avLst/>
          </a:prstGeom>
          <a:noFill/>
          <a:ln>
            <a:noFill/>
          </a:ln>
        </p:spPr>
        <p:txBody>
          <a:bodyPr anchorCtr="0" anchor="ctr" bIns="45700" lIns="0" spcFirstLastPara="1" rIns="0" wrap="square" tIns="45700">
            <a:noAutofit/>
          </a:bodyPr>
          <a:lstStyle>
            <a:lvl1pPr indent="0" lvl="0" marL="0" algn="ctr">
              <a:spcBef>
                <a:spcPts val="0"/>
              </a:spcBef>
              <a:buNone/>
              <a:defRPr b="0" i="0" sz="1000" u="none" cap="none" strike="noStrike">
                <a:solidFill>
                  <a:schemeClr val="lt1"/>
                </a:solidFill>
                <a:latin typeface="Century Gothic"/>
                <a:ea typeface="Century Gothic"/>
                <a:cs typeface="Century Gothic"/>
                <a:sym typeface="Century Gothic"/>
              </a:defRPr>
            </a:lvl1pPr>
            <a:lvl2pPr indent="0" lvl="1" marL="0" algn="ctr">
              <a:spcBef>
                <a:spcPts val="0"/>
              </a:spcBef>
              <a:buNone/>
              <a:defRPr b="0" i="0" sz="1000" u="none" cap="none" strike="noStrike">
                <a:solidFill>
                  <a:schemeClr val="lt1"/>
                </a:solidFill>
                <a:latin typeface="Century Gothic"/>
                <a:ea typeface="Century Gothic"/>
                <a:cs typeface="Century Gothic"/>
                <a:sym typeface="Century Gothic"/>
              </a:defRPr>
            </a:lvl2pPr>
            <a:lvl3pPr indent="0" lvl="2" marL="0" algn="ctr">
              <a:spcBef>
                <a:spcPts val="0"/>
              </a:spcBef>
              <a:buNone/>
              <a:defRPr b="0" i="0" sz="1000" u="none" cap="none" strike="noStrike">
                <a:solidFill>
                  <a:schemeClr val="lt1"/>
                </a:solidFill>
                <a:latin typeface="Century Gothic"/>
                <a:ea typeface="Century Gothic"/>
                <a:cs typeface="Century Gothic"/>
                <a:sym typeface="Century Gothic"/>
              </a:defRPr>
            </a:lvl3pPr>
            <a:lvl4pPr indent="0" lvl="3" marL="0" algn="ctr">
              <a:spcBef>
                <a:spcPts val="0"/>
              </a:spcBef>
              <a:buNone/>
              <a:defRPr b="0" i="0" sz="1000" u="none" cap="none" strike="noStrike">
                <a:solidFill>
                  <a:schemeClr val="lt1"/>
                </a:solidFill>
                <a:latin typeface="Century Gothic"/>
                <a:ea typeface="Century Gothic"/>
                <a:cs typeface="Century Gothic"/>
                <a:sym typeface="Century Gothic"/>
              </a:defRPr>
            </a:lvl4pPr>
            <a:lvl5pPr indent="0" lvl="4" marL="0" algn="ctr">
              <a:spcBef>
                <a:spcPts val="0"/>
              </a:spcBef>
              <a:buNone/>
              <a:defRPr b="0" i="0" sz="1000" u="none" cap="none" strike="noStrike">
                <a:solidFill>
                  <a:schemeClr val="lt1"/>
                </a:solidFill>
                <a:latin typeface="Century Gothic"/>
                <a:ea typeface="Century Gothic"/>
                <a:cs typeface="Century Gothic"/>
                <a:sym typeface="Century Gothic"/>
              </a:defRPr>
            </a:lvl5pPr>
            <a:lvl6pPr indent="0" lvl="5" marL="0" algn="ctr">
              <a:spcBef>
                <a:spcPts val="0"/>
              </a:spcBef>
              <a:buNone/>
              <a:defRPr b="0" i="0" sz="1000" u="none" cap="none" strike="noStrike">
                <a:solidFill>
                  <a:schemeClr val="lt1"/>
                </a:solidFill>
                <a:latin typeface="Century Gothic"/>
                <a:ea typeface="Century Gothic"/>
                <a:cs typeface="Century Gothic"/>
                <a:sym typeface="Century Gothic"/>
              </a:defRPr>
            </a:lvl6pPr>
            <a:lvl7pPr indent="0" lvl="6" marL="0" algn="ctr">
              <a:spcBef>
                <a:spcPts val="0"/>
              </a:spcBef>
              <a:buNone/>
              <a:defRPr b="0" i="0" sz="1000" u="none" cap="none" strike="noStrike">
                <a:solidFill>
                  <a:schemeClr val="lt1"/>
                </a:solidFill>
                <a:latin typeface="Century Gothic"/>
                <a:ea typeface="Century Gothic"/>
                <a:cs typeface="Century Gothic"/>
                <a:sym typeface="Century Gothic"/>
              </a:defRPr>
            </a:lvl7pPr>
            <a:lvl8pPr indent="0" lvl="7" marL="0" algn="ctr">
              <a:spcBef>
                <a:spcPts val="0"/>
              </a:spcBef>
              <a:buNone/>
              <a:defRPr b="0" i="0" sz="1000" u="none" cap="none" strike="noStrike">
                <a:solidFill>
                  <a:schemeClr val="lt1"/>
                </a:solidFill>
                <a:latin typeface="Century Gothic"/>
                <a:ea typeface="Century Gothic"/>
                <a:cs typeface="Century Gothic"/>
                <a:sym typeface="Century Gothic"/>
              </a:defRPr>
            </a:lvl8pPr>
            <a:lvl9pPr indent="0" lvl="8" marL="0" algn="ctr">
              <a:spcBef>
                <a:spcPts val="0"/>
              </a:spcBef>
              <a:buNone/>
              <a:defRPr b="0" i="0" sz="10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99" name="Google Shape;99;p21"/>
          <p:cNvSpPr txBox="1"/>
          <p:nvPr>
            <p:ph idx="11" type="ftr"/>
          </p:nvPr>
        </p:nvSpPr>
        <p:spPr>
          <a:xfrm>
            <a:off x="5364480" y="6400904"/>
            <a:ext cx="1463040" cy="246888"/>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1"/>
          <p:cNvSpPr txBox="1"/>
          <p:nvPr>
            <p:ph idx="10" type="dt"/>
          </p:nvPr>
        </p:nvSpPr>
        <p:spPr>
          <a:xfrm>
            <a:off x="10629145" y="6400904"/>
            <a:ext cx="640080" cy="246888"/>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howMasterSp="0">
  <p:cSld name="Thank you">
    <p:bg>
      <p:bgPr>
        <a:solidFill>
          <a:schemeClr val="dk2"/>
        </a:solidFill>
      </p:bgPr>
    </p:bg>
    <p:spTree>
      <p:nvGrpSpPr>
        <p:cNvPr id="101" name="Shape 101"/>
        <p:cNvGrpSpPr/>
        <p:nvPr/>
      </p:nvGrpSpPr>
      <p:grpSpPr>
        <a:xfrm>
          <a:off x="0" y="0"/>
          <a:ext cx="0" cy="0"/>
          <a:chOff x="0" y="0"/>
          <a:chExt cx="0" cy="0"/>
        </a:xfrm>
      </p:grpSpPr>
      <p:sp>
        <p:nvSpPr>
          <p:cNvPr id="102" name="Google Shape;102;p22"/>
          <p:cNvSpPr/>
          <p:nvPr/>
        </p:nvSpPr>
        <p:spPr>
          <a:xfrm>
            <a:off x="1062566" y="1161412"/>
            <a:ext cx="10221119" cy="4831742"/>
          </a:xfrm>
          <a:prstGeom prst="rect">
            <a:avLst/>
          </a:prstGeom>
          <a:solidFill>
            <a:schemeClr val="accent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03" name="Google Shape;103;p22"/>
          <p:cNvSpPr/>
          <p:nvPr/>
        </p:nvSpPr>
        <p:spPr>
          <a:xfrm>
            <a:off x="858371" y="800100"/>
            <a:ext cx="10221119" cy="4953001"/>
          </a:xfrm>
          <a:prstGeom prst="rect">
            <a:avLst/>
          </a:prstGeom>
          <a:solidFill>
            <a:schemeClr val="accent5"/>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04" name="Google Shape;104;p22"/>
          <p:cNvSpPr txBox="1"/>
          <p:nvPr>
            <p:ph type="ctrTitle"/>
          </p:nvPr>
        </p:nvSpPr>
        <p:spPr>
          <a:xfrm>
            <a:off x="1527048" y="1901952"/>
            <a:ext cx="4873752" cy="170992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22"/>
          <p:cNvSpPr txBox="1"/>
          <p:nvPr>
            <p:ph idx="1" type="subTitle"/>
          </p:nvPr>
        </p:nvSpPr>
        <p:spPr>
          <a:xfrm>
            <a:off x="1527048" y="3108960"/>
            <a:ext cx="3913632" cy="1883664"/>
          </a:xfrm>
          <a:prstGeom prst="rect">
            <a:avLst/>
          </a:prstGeom>
          <a:noFill/>
          <a:ln>
            <a:noFill/>
          </a:ln>
        </p:spPr>
        <p:txBody>
          <a:bodyPr anchorCtr="0" anchor="t" bIns="45700" lIns="91425" spcFirstLastPara="1" rIns="91425" wrap="square" tIns="45700">
            <a:noAutofit/>
          </a:bodyPr>
          <a:lstStyle>
            <a:lvl1pPr lvl="0" algn="l">
              <a:lnSpc>
                <a:spcPct val="100000"/>
              </a:lnSpc>
              <a:spcBef>
                <a:spcPts val="1000"/>
              </a:spcBef>
              <a:spcAft>
                <a:spcPts val="0"/>
              </a:spcAft>
              <a:buClr>
                <a:schemeClr val="dk1"/>
              </a:buClr>
              <a:buSzPts val="1600"/>
              <a:buNone/>
              <a:defRPr sz="1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06" name="Google Shape;106;p22"/>
          <p:cNvSpPr/>
          <p:nvPr>
            <p:ph idx="2" type="pic"/>
          </p:nvPr>
        </p:nvSpPr>
        <p:spPr>
          <a:xfrm>
            <a:off x="6443482" y="812292"/>
            <a:ext cx="4636008" cy="4928616"/>
          </a:xfrm>
          <a:prstGeom prst="rect">
            <a:avLst/>
          </a:prstGeom>
          <a:noFill/>
          <a:ln cap="flat" cmpd="sng" w="25400">
            <a:solidFill>
              <a:schemeClr val="dk1"/>
            </a:solidFill>
            <a:prstDash val="solid"/>
            <a:miter lim="800000"/>
            <a:headEnd len="sm" w="sm" type="none"/>
            <a:tailEnd len="sm" w="sm" type="none"/>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accent3"/>
        </a:solidFill>
      </p:bgPr>
    </p:bg>
    <p:spTree>
      <p:nvGrpSpPr>
        <p:cNvPr id="107" name="Shape 107"/>
        <p:cNvGrpSpPr/>
        <p:nvPr/>
      </p:nvGrpSpPr>
      <p:grpSpPr>
        <a:xfrm>
          <a:off x="0" y="0"/>
          <a:ext cx="0" cy="0"/>
          <a:chOff x="0" y="0"/>
          <a:chExt cx="0" cy="0"/>
        </a:xfrm>
      </p:grpSpPr>
      <p:sp>
        <p:nvSpPr>
          <p:cNvPr id="108" name="Google Shape;108;p23"/>
          <p:cNvSpPr/>
          <p:nvPr/>
        </p:nvSpPr>
        <p:spPr>
          <a:xfrm>
            <a:off x="1087280" y="1161412"/>
            <a:ext cx="10221119" cy="4831742"/>
          </a:xfrm>
          <a:prstGeom prst="rect">
            <a:avLst/>
          </a:prstGeom>
          <a:solidFill>
            <a:schemeClr val="accent5"/>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rgbClr val="FAF3DF"/>
              </a:solidFill>
              <a:latin typeface="Karla"/>
              <a:ea typeface="Karla"/>
              <a:cs typeface="Karla"/>
              <a:sym typeface="Karla"/>
            </a:endParaRPr>
          </a:p>
        </p:txBody>
      </p:sp>
      <p:sp>
        <p:nvSpPr>
          <p:cNvPr id="109" name="Google Shape;109;p23"/>
          <p:cNvSpPr/>
          <p:nvPr/>
        </p:nvSpPr>
        <p:spPr>
          <a:xfrm>
            <a:off x="858371" y="800100"/>
            <a:ext cx="10221119" cy="4953001"/>
          </a:xfrm>
          <a:prstGeom prst="rect">
            <a:avLst/>
          </a:prstGeom>
          <a:solidFill>
            <a:schemeClr val="accent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10" name="Google Shape;110;p23"/>
          <p:cNvSpPr txBox="1"/>
          <p:nvPr>
            <p:ph type="title"/>
          </p:nvPr>
        </p:nvSpPr>
        <p:spPr>
          <a:xfrm>
            <a:off x="2862072" y="2322576"/>
            <a:ext cx="6473952" cy="190195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23"/>
          <p:cNvSpPr txBox="1"/>
          <p:nvPr>
            <p:ph idx="1" type="body"/>
          </p:nvPr>
        </p:nvSpPr>
        <p:spPr>
          <a:xfrm>
            <a:off x="1027874" y="809103"/>
            <a:ext cx="1798955" cy="206216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25000"/>
              <a:buNone/>
              <a:defRPr b="1" sz="25000">
                <a:solidFill>
                  <a:schemeClr val="dk2"/>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23"/>
          <p:cNvSpPr txBox="1"/>
          <p:nvPr>
            <p:ph idx="2" type="body"/>
          </p:nvPr>
        </p:nvSpPr>
        <p:spPr>
          <a:xfrm>
            <a:off x="2862072" y="4334256"/>
            <a:ext cx="2340864" cy="58521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1"/>
              </a:buClr>
              <a:buSzPts val="2000"/>
              <a:buNone/>
              <a:defRPr sz="2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23"/>
          <p:cNvSpPr txBox="1"/>
          <p:nvPr>
            <p:ph idx="3" type="body"/>
          </p:nvPr>
        </p:nvSpPr>
        <p:spPr>
          <a:xfrm>
            <a:off x="9281160" y="3957272"/>
            <a:ext cx="1798955" cy="206216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25000"/>
              <a:buNone/>
              <a:defRPr b="1" sz="25000">
                <a:solidFill>
                  <a:schemeClr val="dk2"/>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23"/>
          <p:cNvSpPr txBox="1"/>
          <p:nvPr>
            <p:ph idx="10" type="dt"/>
          </p:nvPr>
        </p:nvSpPr>
        <p:spPr>
          <a:xfrm>
            <a:off x="10629145" y="6400904"/>
            <a:ext cx="640080" cy="246888"/>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3"/>
          <p:cNvSpPr txBox="1"/>
          <p:nvPr>
            <p:ph idx="11" type="ftr"/>
          </p:nvPr>
        </p:nvSpPr>
        <p:spPr>
          <a:xfrm>
            <a:off x="5364480" y="6400904"/>
            <a:ext cx="1463040" cy="246888"/>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3"/>
          <p:cNvSpPr txBox="1"/>
          <p:nvPr>
            <p:ph idx="12" type="sldNum"/>
          </p:nvPr>
        </p:nvSpPr>
        <p:spPr>
          <a:xfrm>
            <a:off x="838200" y="6400904"/>
            <a:ext cx="365760" cy="246888"/>
          </a:xfrm>
          <a:prstGeom prst="rect">
            <a:avLst/>
          </a:prstGeom>
          <a:noFill/>
          <a:ln>
            <a:noFill/>
          </a:ln>
        </p:spPr>
        <p:txBody>
          <a:bodyPr anchorCtr="0" anchor="ctr" bIns="4570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1139952" y="512064"/>
            <a:ext cx="9912096" cy="1014984"/>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chemeClr val="dk1"/>
              </a:buClr>
              <a:buSzPts val="6000"/>
              <a:buFont typeface="Century Gothic"/>
              <a:buNone/>
              <a:defRPr b="0" i="0" sz="60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Light"/>
                <a:ea typeface="Open Sans Light"/>
                <a:cs typeface="Open Sans Light"/>
                <a:sym typeface="Open Sans Ligh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Light"/>
                <a:ea typeface="Open Sans Light"/>
                <a:cs typeface="Open Sans Light"/>
                <a:sym typeface="Open Sans Ligh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Light"/>
                <a:ea typeface="Open Sans Light"/>
                <a:cs typeface="Open Sans Light"/>
                <a:sym typeface="Open Sans Ligh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
        <p:nvSpPr>
          <p:cNvPr id="12" name="Google Shape;12;p14"/>
          <p:cNvSpPr txBox="1"/>
          <p:nvPr>
            <p:ph idx="10" type="dt"/>
          </p:nvPr>
        </p:nvSpPr>
        <p:spPr>
          <a:xfrm>
            <a:off x="10629145" y="6400904"/>
            <a:ext cx="640080" cy="246888"/>
          </a:xfrm>
          <a:prstGeom prst="rect">
            <a:avLst/>
          </a:prstGeom>
          <a:noFill/>
          <a:ln>
            <a:noFill/>
          </a:ln>
        </p:spPr>
        <p:txBody>
          <a:bodyPr anchorCtr="0" anchor="ctr" bIns="45700" lIns="0" spcFirstLastPara="1" rIns="0" wrap="square" tIns="45700">
            <a:noAutofit/>
          </a:bodyPr>
          <a:lstStyle>
            <a:lvl1pPr lvl="0" marR="0" rtl="0" algn="ctr">
              <a:spcBef>
                <a:spcPts val="0"/>
              </a:spcBef>
              <a:spcAft>
                <a:spcPts val="0"/>
              </a:spcAft>
              <a:buSzPts val="1400"/>
              <a:buNone/>
              <a:defRPr b="0" i="0" sz="10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2pPr>
            <a:lvl3pPr lvl="2"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3pPr>
            <a:lvl4pPr lvl="3"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4pPr>
            <a:lvl5pPr lvl="4"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5pPr>
            <a:lvl6pPr lvl="5"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6pPr>
            <a:lvl7pPr lvl="6"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7pPr>
            <a:lvl8pPr lvl="7"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8pPr>
            <a:lvl9pPr lvl="8"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9pPr>
          </a:lstStyle>
          <a:p/>
        </p:txBody>
      </p:sp>
      <p:sp>
        <p:nvSpPr>
          <p:cNvPr id="13" name="Google Shape;13;p14"/>
          <p:cNvSpPr txBox="1"/>
          <p:nvPr>
            <p:ph idx="11" type="ftr"/>
          </p:nvPr>
        </p:nvSpPr>
        <p:spPr>
          <a:xfrm>
            <a:off x="5364480" y="6400904"/>
            <a:ext cx="1463040" cy="246888"/>
          </a:xfrm>
          <a:prstGeom prst="rect">
            <a:avLst/>
          </a:prstGeom>
          <a:noFill/>
          <a:ln>
            <a:noFill/>
          </a:ln>
        </p:spPr>
        <p:txBody>
          <a:bodyPr anchorCtr="0" anchor="ctr" bIns="45700" lIns="0" spcFirstLastPara="1" rIns="0" wrap="square" tIns="45700">
            <a:noAutofit/>
          </a:bodyPr>
          <a:lstStyle>
            <a:lvl1pPr lvl="0" marR="0" rtl="0" algn="ctr">
              <a:spcBef>
                <a:spcPts val="0"/>
              </a:spcBef>
              <a:spcAft>
                <a:spcPts val="0"/>
              </a:spcAft>
              <a:buSzPts val="1400"/>
              <a:buNone/>
              <a:defRPr b="0" i="0" sz="10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2pPr>
            <a:lvl3pPr lvl="2"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3pPr>
            <a:lvl4pPr lvl="3"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4pPr>
            <a:lvl5pPr lvl="4"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5pPr>
            <a:lvl6pPr lvl="5"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6pPr>
            <a:lvl7pPr lvl="6"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7pPr>
            <a:lvl8pPr lvl="7"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8pPr>
            <a:lvl9pPr lvl="8"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9pPr>
          </a:lstStyle>
          <a:p/>
        </p:txBody>
      </p:sp>
      <p:sp>
        <p:nvSpPr>
          <p:cNvPr id="14" name="Google Shape;14;p14"/>
          <p:cNvSpPr txBox="1"/>
          <p:nvPr>
            <p:ph idx="12" type="sldNum"/>
          </p:nvPr>
        </p:nvSpPr>
        <p:spPr>
          <a:xfrm>
            <a:off x="838200" y="6400904"/>
            <a:ext cx="365760" cy="246888"/>
          </a:xfrm>
          <a:prstGeom prst="rect">
            <a:avLst/>
          </a:prstGeom>
          <a:noFill/>
          <a:ln>
            <a:noFill/>
          </a:ln>
        </p:spPr>
        <p:txBody>
          <a:bodyPr anchorCtr="0" anchor="ctr" bIns="45700" lIns="0" spcFirstLastPara="1" rIns="0" wrap="square" tIns="45700">
            <a:noAutofit/>
          </a:bodyPr>
          <a:lstStyle>
            <a:lvl1pPr indent="0" lvl="0" marL="0" marR="0" rtl="0" algn="ctr">
              <a:spcBef>
                <a:spcPts val="0"/>
              </a:spcBef>
              <a:buNone/>
              <a:defRPr b="0" i="0" sz="1000" u="none" cap="none" strike="noStrike">
                <a:solidFill>
                  <a:schemeClr val="dk1"/>
                </a:solidFill>
                <a:latin typeface="Century Gothic"/>
                <a:ea typeface="Century Gothic"/>
                <a:cs typeface="Century Gothic"/>
                <a:sym typeface="Century Gothic"/>
              </a:defRPr>
            </a:lvl1pPr>
            <a:lvl2pPr indent="0" lvl="1" marL="0" marR="0" rtl="0" algn="ctr">
              <a:spcBef>
                <a:spcPts val="0"/>
              </a:spcBef>
              <a:buNone/>
              <a:defRPr b="0" i="0" sz="1000" u="none" cap="none" strike="noStrike">
                <a:solidFill>
                  <a:schemeClr val="dk1"/>
                </a:solidFill>
                <a:latin typeface="Century Gothic"/>
                <a:ea typeface="Century Gothic"/>
                <a:cs typeface="Century Gothic"/>
                <a:sym typeface="Century Gothic"/>
              </a:defRPr>
            </a:lvl2pPr>
            <a:lvl3pPr indent="0" lvl="2" marL="0" marR="0" rtl="0" algn="ctr">
              <a:spcBef>
                <a:spcPts val="0"/>
              </a:spcBef>
              <a:buNone/>
              <a:defRPr b="0" i="0" sz="1000" u="none" cap="none" strike="noStrike">
                <a:solidFill>
                  <a:schemeClr val="dk1"/>
                </a:solidFill>
                <a:latin typeface="Century Gothic"/>
                <a:ea typeface="Century Gothic"/>
                <a:cs typeface="Century Gothic"/>
                <a:sym typeface="Century Gothic"/>
              </a:defRPr>
            </a:lvl3pPr>
            <a:lvl4pPr indent="0" lvl="3" marL="0" marR="0" rtl="0" algn="ctr">
              <a:spcBef>
                <a:spcPts val="0"/>
              </a:spcBef>
              <a:buNone/>
              <a:defRPr b="0" i="0" sz="1000" u="none" cap="none" strike="noStrike">
                <a:solidFill>
                  <a:schemeClr val="dk1"/>
                </a:solidFill>
                <a:latin typeface="Century Gothic"/>
                <a:ea typeface="Century Gothic"/>
                <a:cs typeface="Century Gothic"/>
                <a:sym typeface="Century Gothic"/>
              </a:defRPr>
            </a:lvl4pPr>
            <a:lvl5pPr indent="0" lvl="4" marL="0" marR="0" rtl="0" algn="ctr">
              <a:spcBef>
                <a:spcPts val="0"/>
              </a:spcBef>
              <a:buNone/>
              <a:defRPr b="0" i="0" sz="1000" u="none" cap="none" strike="noStrike">
                <a:solidFill>
                  <a:schemeClr val="dk1"/>
                </a:solidFill>
                <a:latin typeface="Century Gothic"/>
                <a:ea typeface="Century Gothic"/>
                <a:cs typeface="Century Gothic"/>
                <a:sym typeface="Century Gothic"/>
              </a:defRPr>
            </a:lvl5pPr>
            <a:lvl6pPr indent="0" lvl="5" marL="0" marR="0" rtl="0" algn="ctr">
              <a:spcBef>
                <a:spcPts val="0"/>
              </a:spcBef>
              <a:buNone/>
              <a:defRPr b="0" i="0" sz="1000" u="none" cap="none" strike="noStrike">
                <a:solidFill>
                  <a:schemeClr val="dk1"/>
                </a:solidFill>
                <a:latin typeface="Century Gothic"/>
                <a:ea typeface="Century Gothic"/>
                <a:cs typeface="Century Gothic"/>
                <a:sym typeface="Century Gothic"/>
              </a:defRPr>
            </a:lvl6pPr>
            <a:lvl7pPr indent="0" lvl="6" marL="0" marR="0" rtl="0" algn="ctr">
              <a:spcBef>
                <a:spcPts val="0"/>
              </a:spcBef>
              <a:buNone/>
              <a:defRPr b="0" i="0" sz="1000" u="none" cap="none" strike="noStrike">
                <a:solidFill>
                  <a:schemeClr val="dk1"/>
                </a:solidFill>
                <a:latin typeface="Century Gothic"/>
                <a:ea typeface="Century Gothic"/>
                <a:cs typeface="Century Gothic"/>
                <a:sym typeface="Century Gothic"/>
              </a:defRPr>
            </a:lvl7pPr>
            <a:lvl8pPr indent="0" lvl="7" marL="0" marR="0" rtl="0" algn="ctr">
              <a:spcBef>
                <a:spcPts val="0"/>
              </a:spcBef>
              <a:buNone/>
              <a:defRPr b="0" i="0" sz="1000" u="none" cap="none" strike="noStrike">
                <a:solidFill>
                  <a:schemeClr val="dk1"/>
                </a:solidFill>
                <a:latin typeface="Century Gothic"/>
                <a:ea typeface="Century Gothic"/>
                <a:cs typeface="Century Gothic"/>
                <a:sym typeface="Century Gothic"/>
              </a:defRPr>
            </a:lvl8pPr>
            <a:lvl9pPr indent="0" lvl="8" marL="0" marR="0" rtl="0" algn="ctr">
              <a:spcBef>
                <a:spcPts val="0"/>
              </a:spcBef>
              <a:buNone/>
              <a:defRPr b="0" i="0" sz="1000" u="none" cap="none" strike="noStrike">
                <a:solidFill>
                  <a:schemeClr val="dk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cxnSp>
        <p:nvCxnSpPr>
          <p:cNvPr id="15" name="Google Shape;15;p14"/>
          <p:cNvCxnSpPr/>
          <p:nvPr/>
        </p:nvCxnSpPr>
        <p:spPr>
          <a:xfrm>
            <a:off x="0" y="6535885"/>
            <a:ext cx="838200" cy="0"/>
          </a:xfrm>
          <a:prstGeom prst="straightConnector1">
            <a:avLst/>
          </a:prstGeom>
          <a:noFill/>
          <a:ln cap="flat" cmpd="sng" w="12700">
            <a:solidFill>
              <a:schemeClr val="dk1"/>
            </a:solidFill>
            <a:prstDash val="solid"/>
            <a:miter lim="800000"/>
            <a:headEnd len="sm" w="sm" type="none"/>
            <a:tailEnd len="sm" w="sm" type="none"/>
          </a:ln>
        </p:spPr>
      </p:cxnSp>
      <p:cxnSp>
        <p:nvCxnSpPr>
          <p:cNvPr id="16" name="Google Shape;16;p14"/>
          <p:cNvCxnSpPr/>
          <p:nvPr/>
        </p:nvCxnSpPr>
        <p:spPr>
          <a:xfrm>
            <a:off x="1205025" y="6535885"/>
            <a:ext cx="4160520" cy="0"/>
          </a:xfrm>
          <a:prstGeom prst="straightConnector1">
            <a:avLst/>
          </a:prstGeom>
          <a:noFill/>
          <a:ln cap="flat" cmpd="sng" w="12700">
            <a:solidFill>
              <a:schemeClr val="dk1"/>
            </a:solidFill>
            <a:prstDash val="solid"/>
            <a:miter lim="800000"/>
            <a:headEnd len="sm" w="sm" type="none"/>
            <a:tailEnd len="sm" w="sm" type="none"/>
          </a:ln>
        </p:spPr>
      </p:cxnSp>
      <p:cxnSp>
        <p:nvCxnSpPr>
          <p:cNvPr id="17" name="Google Shape;17;p14"/>
          <p:cNvCxnSpPr/>
          <p:nvPr/>
        </p:nvCxnSpPr>
        <p:spPr>
          <a:xfrm>
            <a:off x="6802120" y="6528812"/>
            <a:ext cx="3840480" cy="0"/>
          </a:xfrm>
          <a:prstGeom prst="straightConnector1">
            <a:avLst/>
          </a:prstGeom>
          <a:noFill/>
          <a:ln cap="flat" cmpd="sng" w="12700">
            <a:solidFill>
              <a:schemeClr val="dk1"/>
            </a:solidFill>
            <a:prstDash val="solid"/>
            <a:miter lim="800000"/>
            <a:headEnd len="sm" w="sm" type="none"/>
            <a:tailEnd len="sm" w="sm" type="none"/>
          </a:ln>
        </p:spPr>
      </p:cxnSp>
      <p:cxnSp>
        <p:nvCxnSpPr>
          <p:cNvPr id="18" name="Google Shape;18;p14"/>
          <p:cNvCxnSpPr/>
          <p:nvPr/>
        </p:nvCxnSpPr>
        <p:spPr>
          <a:xfrm>
            <a:off x="11276341" y="6528816"/>
            <a:ext cx="914400" cy="0"/>
          </a:xfrm>
          <a:prstGeom prst="straightConnector1">
            <a:avLst/>
          </a:prstGeom>
          <a:noFill/>
          <a:ln cap="flat" cmpd="sng" w="12700">
            <a:solidFill>
              <a:schemeClr val="dk1"/>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9.jpg"/><Relationship Id="rId4" Type="http://schemas.openxmlformats.org/officeDocument/2006/relationships/image" Target="../media/image7.png"/><Relationship Id="rId5" Type="http://schemas.openxmlformats.org/officeDocument/2006/relationships/image" Target="../media/image8.jpg"/><Relationship Id="rId6"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
          <p:cNvSpPr txBox="1"/>
          <p:nvPr>
            <p:ph type="ctrTitle"/>
          </p:nvPr>
        </p:nvSpPr>
        <p:spPr>
          <a:xfrm>
            <a:off x="1138000" y="1285100"/>
            <a:ext cx="5680200" cy="2875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Arial"/>
              <a:buNone/>
            </a:pPr>
            <a:r>
              <a:rPr lang="en-US" sz="5500">
                <a:latin typeface="Arial"/>
                <a:ea typeface="Arial"/>
                <a:cs typeface="Arial"/>
                <a:sym typeface="Arial"/>
              </a:rPr>
              <a:t>AIRBNB NEW USER BOOKING PREDICTION</a:t>
            </a:r>
            <a:endParaRPr sz="5500"/>
          </a:p>
        </p:txBody>
      </p:sp>
      <p:sp>
        <p:nvSpPr>
          <p:cNvPr id="250" name="Google Shape;250;p1"/>
          <p:cNvSpPr txBox="1"/>
          <p:nvPr>
            <p:ph idx="1" type="subTitle"/>
          </p:nvPr>
        </p:nvSpPr>
        <p:spPr>
          <a:xfrm>
            <a:off x="1222190" y="4692597"/>
            <a:ext cx="4873800" cy="376500"/>
          </a:xfrm>
          <a:prstGeom prst="rect">
            <a:avLst/>
          </a:prstGeom>
          <a:noFill/>
          <a:ln>
            <a:noFill/>
          </a:ln>
        </p:spPr>
        <p:txBody>
          <a:bodyPr anchorCtr="0" anchor="t" bIns="45700" lIns="91425" spcFirstLastPara="1" rIns="91425" wrap="square" tIns="45700">
            <a:noAutofit/>
          </a:bodyPr>
          <a:lstStyle/>
          <a:p>
            <a:pPr indent="0" lvl="0" marL="54864" rtl="0" algn="l">
              <a:lnSpc>
                <a:spcPct val="120000"/>
              </a:lnSpc>
              <a:spcBef>
                <a:spcPts val="0"/>
              </a:spcBef>
              <a:spcAft>
                <a:spcPts val="0"/>
              </a:spcAft>
              <a:buClr>
                <a:schemeClr val="dk1"/>
              </a:buClr>
              <a:buSzPts val="2000"/>
              <a:buNone/>
            </a:pPr>
            <a:r>
              <a:rPr lang="en-US"/>
              <a:t>TEAM : Random Forest</a:t>
            </a:r>
            <a:endParaRPr/>
          </a:p>
          <a:p>
            <a:pPr indent="0" lvl="0" marL="54864" rtl="0" algn="l">
              <a:lnSpc>
                <a:spcPct val="120000"/>
              </a:lnSpc>
              <a:spcBef>
                <a:spcPts val="0"/>
              </a:spcBef>
              <a:spcAft>
                <a:spcPts val="0"/>
              </a:spcAft>
              <a:buClr>
                <a:schemeClr val="dk1"/>
              </a:buClr>
              <a:buSzPts val="2000"/>
              <a:buNone/>
            </a:pPr>
            <a:r>
              <a:t/>
            </a:r>
            <a:endParaRPr/>
          </a:p>
        </p:txBody>
      </p:sp>
      <p:pic>
        <p:nvPicPr>
          <p:cNvPr id="251" name="Google Shape;251;p1"/>
          <p:cNvPicPr preferRelativeResize="0"/>
          <p:nvPr>
            <p:ph idx="2" type="pic"/>
          </p:nvPr>
        </p:nvPicPr>
        <p:blipFill rotWithShape="1">
          <a:blip r:embed="rId3">
            <a:alphaModFix/>
          </a:blip>
          <a:srcRect b="0" l="11099" r="11098" t="0"/>
          <a:stretch/>
        </p:blipFill>
        <p:spPr>
          <a:xfrm>
            <a:off x="7237813" y="808523"/>
            <a:ext cx="3760387" cy="4879084"/>
          </a:xfrm>
          <a:prstGeom prst="rect">
            <a:avLst/>
          </a:prstGeom>
          <a:noFill/>
          <a:ln cap="flat" cmpd="sng" w="25400">
            <a:solidFill>
              <a:schemeClr val="dk1"/>
            </a:solidFill>
            <a:prstDash val="solid"/>
            <a:miter lim="800000"/>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0"/>
          <p:cNvSpPr txBox="1"/>
          <p:nvPr>
            <p:ph type="title"/>
          </p:nvPr>
        </p:nvSpPr>
        <p:spPr>
          <a:xfrm>
            <a:off x="5978024" y="1783080"/>
            <a:ext cx="4959821" cy="116276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entury Gothic"/>
              <a:buNone/>
            </a:pPr>
            <a:r>
              <a:rPr lang="en-US"/>
              <a:t>Summary</a:t>
            </a:r>
            <a:br>
              <a:rPr lang="en-US"/>
            </a:br>
            <a:endParaRPr/>
          </a:p>
        </p:txBody>
      </p:sp>
      <p:sp>
        <p:nvSpPr>
          <p:cNvPr id="337" name="Google Shape;337;p10"/>
          <p:cNvSpPr txBox="1"/>
          <p:nvPr>
            <p:ph idx="1" type="body"/>
          </p:nvPr>
        </p:nvSpPr>
        <p:spPr>
          <a:xfrm>
            <a:off x="5961888" y="2944368"/>
            <a:ext cx="4818888" cy="213055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600"/>
              <a:buNone/>
            </a:pPr>
            <a:r>
              <a:rPr lang="en-US"/>
              <a:t>We worked on the dataset of AIRBNB and we were successfully able to build a model that was able to predict where a new user of Airbnb will more likely book his flight.</a:t>
            </a:r>
            <a:endParaRPr/>
          </a:p>
          <a:p>
            <a:pPr indent="0" lvl="0" marL="0" rtl="0" algn="l">
              <a:lnSpc>
                <a:spcPct val="100000"/>
              </a:lnSpc>
              <a:spcBef>
                <a:spcPts val="0"/>
              </a:spcBef>
              <a:spcAft>
                <a:spcPts val="0"/>
              </a:spcAft>
              <a:buClr>
                <a:schemeClr val="dk1"/>
              </a:buClr>
              <a:buSzPts val="1600"/>
              <a:buNone/>
            </a:pPr>
            <a:r>
              <a:t/>
            </a:r>
            <a:endParaRPr/>
          </a:p>
          <a:p>
            <a:pPr indent="0" lvl="0" marL="0" rtl="0" algn="l">
              <a:lnSpc>
                <a:spcPct val="100000"/>
              </a:lnSpc>
              <a:spcBef>
                <a:spcPts val="0"/>
              </a:spcBef>
              <a:spcAft>
                <a:spcPts val="0"/>
              </a:spcAft>
              <a:buClr>
                <a:schemeClr val="dk1"/>
              </a:buClr>
              <a:buSzPts val="1600"/>
              <a:buNone/>
            </a:pPr>
            <a:r>
              <a:rPr lang="en-US"/>
              <a:t>We were able to build a model with an accuracy of </a:t>
            </a:r>
            <a:r>
              <a:rPr b="1" lang="en-US"/>
              <a:t>87.26% </a:t>
            </a:r>
            <a:r>
              <a:rPr lang="en-US"/>
              <a:t>and we also learned on how  to clean and use feature engineering on the dataset. </a:t>
            </a:r>
            <a:r>
              <a:rPr b="1" lang="en-US"/>
              <a:t> </a:t>
            </a:r>
            <a:endParaRPr/>
          </a:p>
          <a:p>
            <a:pPr indent="0" lvl="0" marL="0" rtl="0" algn="l">
              <a:lnSpc>
                <a:spcPct val="100000"/>
              </a:lnSpc>
              <a:spcBef>
                <a:spcPts val="0"/>
              </a:spcBef>
              <a:spcAft>
                <a:spcPts val="0"/>
              </a:spcAft>
              <a:buClr>
                <a:schemeClr val="dk1"/>
              </a:buClr>
              <a:buSzPts val="1600"/>
              <a:buNone/>
            </a:pPr>
            <a:r>
              <a:t/>
            </a:r>
            <a:endParaRPr/>
          </a:p>
        </p:txBody>
      </p:sp>
      <p:sp>
        <p:nvSpPr>
          <p:cNvPr id="338" name="Google Shape;338;p10"/>
          <p:cNvSpPr txBox="1"/>
          <p:nvPr>
            <p:ph idx="12" type="sldNum"/>
          </p:nvPr>
        </p:nvSpPr>
        <p:spPr>
          <a:xfrm>
            <a:off x="8072901" y="6400904"/>
            <a:ext cx="36576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1"/>
          <p:cNvSpPr txBox="1"/>
          <p:nvPr>
            <p:ph type="title"/>
          </p:nvPr>
        </p:nvSpPr>
        <p:spPr>
          <a:xfrm>
            <a:off x="1139952" y="512064"/>
            <a:ext cx="9912096" cy="1014984"/>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1"/>
              </a:buClr>
              <a:buSzPts val="6000"/>
              <a:buFont typeface="Century Gothic"/>
              <a:buNone/>
            </a:pPr>
            <a:r>
              <a:rPr lang="en-US"/>
              <a:t>Meet part of our team</a:t>
            </a:r>
            <a:endParaRPr/>
          </a:p>
        </p:txBody>
      </p:sp>
      <p:sp>
        <p:nvSpPr>
          <p:cNvPr id="344" name="Google Shape;344;p11"/>
          <p:cNvSpPr txBox="1"/>
          <p:nvPr>
            <p:ph idx="1" type="body"/>
          </p:nvPr>
        </p:nvSpPr>
        <p:spPr>
          <a:xfrm>
            <a:off x="552100" y="2169547"/>
            <a:ext cx="2514600" cy="3200400"/>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45700" lIns="91425" spcFirstLastPara="1" rIns="91425" wrap="square" tIns="2377425">
            <a:noAutofit/>
          </a:bodyPr>
          <a:lstStyle/>
          <a:p>
            <a:pPr indent="0" lvl="0" marL="0" rtl="0" algn="ctr">
              <a:lnSpc>
                <a:spcPct val="90000"/>
              </a:lnSpc>
              <a:spcBef>
                <a:spcPts val="0"/>
              </a:spcBef>
              <a:spcAft>
                <a:spcPts val="0"/>
              </a:spcAft>
              <a:buClr>
                <a:schemeClr val="dk1"/>
              </a:buClr>
              <a:buSzPts val="2000"/>
              <a:buFont typeface="Arial"/>
              <a:buNone/>
            </a:pPr>
            <a:r>
              <a:rPr lang="en-US"/>
              <a:t>Volker  Felvic Katche Tachin</a:t>
            </a:r>
            <a:endParaRPr/>
          </a:p>
        </p:txBody>
      </p:sp>
      <p:pic>
        <p:nvPicPr>
          <p:cNvPr id="345" name="Google Shape;345;p11"/>
          <p:cNvPicPr preferRelativeResize="0"/>
          <p:nvPr>
            <p:ph idx="2" type="pic"/>
          </p:nvPr>
        </p:nvPicPr>
        <p:blipFill rotWithShape="1">
          <a:blip r:embed="rId3">
            <a:alphaModFix/>
          </a:blip>
          <a:srcRect b="18291" l="0" r="0" t="18291"/>
          <a:stretch/>
        </p:blipFill>
        <p:spPr>
          <a:xfrm>
            <a:off x="579532" y="2193042"/>
            <a:ext cx="2487168" cy="2103120"/>
          </a:xfrm>
          <a:prstGeom prst="rect">
            <a:avLst/>
          </a:prstGeom>
          <a:noFill/>
          <a:ln cap="flat" cmpd="sng" w="25400">
            <a:solidFill>
              <a:schemeClr val="dk1"/>
            </a:solidFill>
            <a:prstDash val="solid"/>
            <a:round/>
            <a:headEnd len="sm" w="sm" type="none"/>
            <a:tailEnd len="sm" w="sm" type="none"/>
          </a:ln>
        </p:spPr>
      </p:pic>
      <p:sp>
        <p:nvSpPr>
          <p:cNvPr id="346" name="Google Shape;346;p11"/>
          <p:cNvSpPr txBox="1"/>
          <p:nvPr>
            <p:ph idx="3" type="body"/>
          </p:nvPr>
        </p:nvSpPr>
        <p:spPr>
          <a:xfrm>
            <a:off x="565816" y="5031619"/>
            <a:ext cx="2514600" cy="338328"/>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600"/>
              <a:buNone/>
            </a:pPr>
            <a:r>
              <a:rPr lang="en-US"/>
              <a:t>Project Lead</a:t>
            </a:r>
            <a:endParaRPr/>
          </a:p>
        </p:txBody>
      </p:sp>
      <p:sp>
        <p:nvSpPr>
          <p:cNvPr id="347" name="Google Shape;347;p11"/>
          <p:cNvSpPr txBox="1"/>
          <p:nvPr>
            <p:ph idx="4" type="body"/>
          </p:nvPr>
        </p:nvSpPr>
        <p:spPr>
          <a:xfrm>
            <a:off x="3419856" y="2193042"/>
            <a:ext cx="2514600" cy="3200400"/>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45700" lIns="91425" spcFirstLastPara="1" rIns="91425" wrap="square" tIns="2377425">
            <a:noAutofit/>
          </a:bodyPr>
          <a:lstStyle/>
          <a:p>
            <a:pPr indent="0" lvl="0" marL="0" rtl="0" algn="ctr">
              <a:lnSpc>
                <a:spcPct val="90000"/>
              </a:lnSpc>
              <a:spcBef>
                <a:spcPts val="0"/>
              </a:spcBef>
              <a:spcAft>
                <a:spcPts val="0"/>
              </a:spcAft>
              <a:buClr>
                <a:schemeClr val="dk1"/>
              </a:buClr>
              <a:buSzPts val="2000"/>
              <a:buFont typeface="Arial"/>
              <a:buNone/>
            </a:pPr>
            <a:r>
              <a:rPr lang="en-US"/>
              <a:t>Harsh Pant</a:t>
            </a:r>
            <a:endParaRPr/>
          </a:p>
        </p:txBody>
      </p:sp>
      <p:pic>
        <p:nvPicPr>
          <p:cNvPr id="348" name="Google Shape;348;p11"/>
          <p:cNvPicPr preferRelativeResize="0"/>
          <p:nvPr>
            <p:ph idx="5" type="pic"/>
          </p:nvPr>
        </p:nvPicPr>
        <p:blipFill rotWithShape="1">
          <a:blip r:embed="rId4">
            <a:alphaModFix/>
          </a:blip>
          <a:srcRect b="7722" l="0" r="0" t="7722"/>
          <a:stretch/>
        </p:blipFill>
        <p:spPr>
          <a:xfrm>
            <a:off x="3433572" y="2193042"/>
            <a:ext cx="2487168" cy="2103120"/>
          </a:xfrm>
          <a:prstGeom prst="rect">
            <a:avLst/>
          </a:prstGeom>
          <a:noFill/>
          <a:ln cap="flat" cmpd="sng" w="25400">
            <a:solidFill>
              <a:schemeClr val="dk1"/>
            </a:solidFill>
            <a:prstDash val="solid"/>
            <a:round/>
            <a:headEnd len="sm" w="sm" type="none"/>
            <a:tailEnd len="sm" w="sm" type="none"/>
          </a:ln>
        </p:spPr>
      </p:pic>
      <p:sp>
        <p:nvSpPr>
          <p:cNvPr id="349" name="Google Shape;349;p11"/>
          <p:cNvSpPr txBox="1"/>
          <p:nvPr>
            <p:ph idx="6" type="body"/>
          </p:nvPr>
        </p:nvSpPr>
        <p:spPr>
          <a:xfrm>
            <a:off x="3433572" y="5031619"/>
            <a:ext cx="2514600" cy="338328"/>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600"/>
              <a:buNone/>
            </a:pPr>
            <a:r>
              <a:rPr lang="en-US"/>
              <a:t>Assistant Project Lead</a:t>
            </a:r>
            <a:endParaRPr/>
          </a:p>
        </p:txBody>
      </p:sp>
      <p:sp>
        <p:nvSpPr>
          <p:cNvPr id="350" name="Google Shape;350;p11"/>
          <p:cNvSpPr txBox="1"/>
          <p:nvPr>
            <p:ph idx="7" type="body"/>
          </p:nvPr>
        </p:nvSpPr>
        <p:spPr>
          <a:xfrm>
            <a:off x="6263640" y="2193042"/>
            <a:ext cx="2514600" cy="3200400"/>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45700" lIns="91425" spcFirstLastPara="1" rIns="91425" wrap="square" tIns="2377425">
            <a:noAutofit/>
          </a:bodyPr>
          <a:lstStyle/>
          <a:p>
            <a:pPr indent="0" lvl="0" marL="0" rtl="0" algn="ctr">
              <a:lnSpc>
                <a:spcPct val="90000"/>
              </a:lnSpc>
              <a:spcBef>
                <a:spcPts val="0"/>
              </a:spcBef>
              <a:spcAft>
                <a:spcPts val="0"/>
              </a:spcAft>
              <a:buClr>
                <a:schemeClr val="dk1"/>
              </a:buClr>
              <a:buSzPts val="2000"/>
              <a:buFont typeface="Arial"/>
              <a:buNone/>
            </a:pPr>
            <a:r>
              <a:rPr lang="en-US"/>
              <a:t>Sharon Prempeh</a:t>
            </a:r>
            <a:endParaRPr/>
          </a:p>
        </p:txBody>
      </p:sp>
      <p:pic>
        <p:nvPicPr>
          <p:cNvPr id="351" name="Google Shape;351;p11"/>
          <p:cNvPicPr preferRelativeResize="0"/>
          <p:nvPr>
            <p:ph idx="8" type="pic"/>
          </p:nvPr>
        </p:nvPicPr>
        <p:blipFill rotWithShape="1">
          <a:blip r:embed="rId5">
            <a:alphaModFix/>
          </a:blip>
          <a:srcRect b="2928" l="0" r="0" t="2918"/>
          <a:stretch/>
        </p:blipFill>
        <p:spPr>
          <a:xfrm>
            <a:off x="6277356" y="2193042"/>
            <a:ext cx="2487300" cy="2103001"/>
          </a:xfrm>
          <a:prstGeom prst="rect">
            <a:avLst/>
          </a:prstGeom>
          <a:noFill/>
          <a:ln cap="flat" cmpd="sng" w="25400">
            <a:solidFill>
              <a:schemeClr val="dk1"/>
            </a:solidFill>
            <a:prstDash val="solid"/>
            <a:round/>
            <a:headEnd len="sm" w="sm" type="none"/>
            <a:tailEnd len="sm" w="sm" type="none"/>
          </a:ln>
        </p:spPr>
      </p:pic>
      <p:sp>
        <p:nvSpPr>
          <p:cNvPr id="352" name="Google Shape;352;p11"/>
          <p:cNvSpPr txBox="1"/>
          <p:nvPr>
            <p:ph idx="9" type="body"/>
          </p:nvPr>
        </p:nvSpPr>
        <p:spPr>
          <a:xfrm>
            <a:off x="6263640" y="5031619"/>
            <a:ext cx="2514600" cy="338328"/>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600"/>
              <a:buNone/>
            </a:pPr>
            <a:r>
              <a:rPr lang="en-US"/>
              <a:t>Query Analyst Team</a:t>
            </a:r>
            <a:endParaRPr/>
          </a:p>
        </p:txBody>
      </p:sp>
      <p:sp>
        <p:nvSpPr>
          <p:cNvPr id="353" name="Google Shape;353;p11"/>
          <p:cNvSpPr txBox="1"/>
          <p:nvPr>
            <p:ph idx="13" type="body"/>
          </p:nvPr>
        </p:nvSpPr>
        <p:spPr>
          <a:xfrm>
            <a:off x="9107424" y="2169547"/>
            <a:ext cx="2514600" cy="3200400"/>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45700" lIns="91425" spcFirstLastPara="1" rIns="91425" wrap="square" tIns="2377425">
            <a:noAutofit/>
          </a:bodyPr>
          <a:lstStyle/>
          <a:p>
            <a:pPr indent="0" lvl="0" marL="0" rtl="0" algn="ctr">
              <a:lnSpc>
                <a:spcPct val="90000"/>
              </a:lnSpc>
              <a:spcBef>
                <a:spcPts val="0"/>
              </a:spcBef>
              <a:spcAft>
                <a:spcPts val="0"/>
              </a:spcAft>
              <a:buClr>
                <a:schemeClr val="dk1"/>
              </a:buClr>
              <a:buSzPts val="2000"/>
              <a:buFont typeface="Arial"/>
              <a:buNone/>
            </a:pPr>
            <a:r>
              <a:rPr lang="en-US"/>
              <a:t>Chris Macharia</a:t>
            </a:r>
            <a:endParaRPr/>
          </a:p>
          <a:p>
            <a:pPr indent="0" lvl="0" marL="0" rtl="0" algn="ctr">
              <a:lnSpc>
                <a:spcPct val="90000"/>
              </a:lnSpc>
              <a:spcBef>
                <a:spcPts val="1000"/>
              </a:spcBef>
              <a:spcAft>
                <a:spcPts val="0"/>
              </a:spcAft>
              <a:buClr>
                <a:schemeClr val="dk1"/>
              </a:buClr>
              <a:buSzPts val="2000"/>
              <a:buFont typeface="Arial"/>
              <a:buNone/>
            </a:pPr>
            <a:r>
              <a:t/>
            </a:r>
            <a:endParaRPr/>
          </a:p>
        </p:txBody>
      </p:sp>
      <p:pic>
        <p:nvPicPr>
          <p:cNvPr id="354" name="Google Shape;354;p11"/>
          <p:cNvPicPr preferRelativeResize="0"/>
          <p:nvPr>
            <p:ph idx="14" type="pic"/>
          </p:nvPr>
        </p:nvPicPr>
        <p:blipFill rotWithShape="1">
          <a:blip r:embed="rId6">
            <a:alphaModFix/>
          </a:blip>
          <a:srcRect b="0" l="702" r="701" t="0"/>
          <a:stretch/>
        </p:blipFill>
        <p:spPr>
          <a:xfrm>
            <a:off x="9121140" y="2169547"/>
            <a:ext cx="2487168" cy="2103121"/>
          </a:xfrm>
          <a:prstGeom prst="rect">
            <a:avLst/>
          </a:prstGeom>
          <a:noFill/>
          <a:ln cap="flat" cmpd="sng" w="25400">
            <a:solidFill>
              <a:schemeClr val="dk1"/>
            </a:solidFill>
            <a:prstDash val="solid"/>
            <a:round/>
            <a:headEnd len="sm" w="sm" type="none"/>
            <a:tailEnd len="sm" w="sm" type="none"/>
          </a:ln>
        </p:spPr>
      </p:pic>
      <p:sp>
        <p:nvSpPr>
          <p:cNvPr id="355" name="Google Shape;355;p11"/>
          <p:cNvSpPr txBox="1"/>
          <p:nvPr>
            <p:ph idx="15" type="body"/>
          </p:nvPr>
        </p:nvSpPr>
        <p:spPr>
          <a:xfrm>
            <a:off x="9135446" y="5015710"/>
            <a:ext cx="2514600" cy="338328"/>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600"/>
              <a:buNone/>
            </a:pPr>
            <a:r>
              <a:rPr lang="en-US"/>
              <a:t>Data Science Team</a:t>
            </a:r>
            <a:endParaRPr/>
          </a:p>
        </p:txBody>
      </p:sp>
      <p:sp>
        <p:nvSpPr>
          <p:cNvPr id="356" name="Google Shape;356;p11"/>
          <p:cNvSpPr txBox="1"/>
          <p:nvPr>
            <p:ph idx="12" type="sldNum"/>
          </p:nvPr>
        </p:nvSpPr>
        <p:spPr>
          <a:xfrm>
            <a:off x="838200" y="6400904"/>
            <a:ext cx="36576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57" name="Google Shape;357;p11"/>
          <p:cNvSpPr txBox="1"/>
          <p:nvPr>
            <p:ph idx="11" type="ftr"/>
          </p:nvPr>
        </p:nvSpPr>
        <p:spPr>
          <a:xfrm>
            <a:off x="5364480" y="6400904"/>
            <a:ext cx="146304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AIRBNB NEW USER BOOKING PREDICTION</a:t>
            </a:r>
            <a:endParaRPr/>
          </a:p>
        </p:txBody>
      </p:sp>
      <p:sp>
        <p:nvSpPr>
          <p:cNvPr id="358" name="Google Shape;358;p11"/>
          <p:cNvSpPr txBox="1"/>
          <p:nvPr>
            <p:ph idx="10" type="dt"/>
          </p:nvPr>
        </p:nvSpPr>
        <p:spPr>
          <a:xfrm>
            <a:off x="10629145" y="6400904"/>
            <a:ext cx="64008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2022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12"/>
          <p:cNvSpPr txBox="1"/>
          <p:nvPr>
            <p:ph type="title"/>
          </p:nvPr>
        </p:nvSpPr>
        <p:spPr>
          <a:xfrm>
            <a:off x="1139952" y="512064"/>
            <a:ext cx="9912096" cy="1014984"/>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6000"/>
              <a:buFont typeface="Century Gothic"/>
              <a:buNone/>
            </a:pPr>
            <a:r>
              <a:rPr lang="en-US"/>
              <a:t>Random Forest Team</a:t>
            </a:r>
            <a:endParaRPr/>
          </a:p>
        </p:txBody>
      </p:sp>
      <p:sp>
        <p:nvSpPr>
          <p:cNvPr id="364" name="Google Shape;364;p12"/>
          <p:cNvSpPr txBox="1"/>
          <p:nvPr>
            <p:ph idx="1" type="body"/>
          </p:nvPr>
        </p:nvSpPr>
        <p:spPr>
          <a:xfrm>
            <a:off x="484632" y="1810512"/>
            <a:ext cx="11000232" cy="416052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1400"/>
              <a:buFont typeface="Century Gothic"/>
              <a:buAutoNum type="arabicPeriod"/>
            </a:pPr>
            <a:r>
              <a:rPr lang="en-US" sz="1400"/>
              <a:t>Volker Felvic Katche Tachin (LEAD)</a:t>
            </a:r>
            <a:endParaRPr/>
          </a:p>
          <a:p>
            <a:pPr indent="-342900" lvl="0" marL="342900" rtl="0" algn="l">
              <a:lnSpc>
                <a:spcPct val="90000"/>
              </a:lnSpc>
              <a:spcBef>
                <a:spcPts val="1000"/>
              </a:spcBef>
              <a:spcAft>
                <a:spcPts val="0"/>
              </a:spcAft>
              <a:buClr>
                <a:schemeClr val="dk1"/>
              </a:buClr>
              <a:buSzPts val="1400"/>
              <a:buFont typeface="Century Gothic"/>
              <a:buAutoNum type="arabicPeriod"/>
            </a:pPr>
            <a:r>
              <a:rPr lang="en-US" sz="1400"/>
              <a:t>Harsh Pant (ASSISTANT PROJECT LEAD)</a:t>
            </a:r>
            <a:endParaRPr/>
          </a:p>
          <a:p>
            <a:pPr indent="-342900" lvl="0" marL="342900" rtl="0" algn="l">
              <a:lnSpc>
                <a:spcPct val="90000"/>
              </a:lnSpc>
              <a:spcBef>
                <a:spcPts val="1000"/>
              </a:spcBef>
              <a:spcAft>
                <a:spcPts val="0"/>
              </a:spcAft>
              <a:buClr>
                <a:schemeClr val="dk1"/>
              </a:buClr>
              <a:buSzPts val="1400"/>
              <a:buFont typeface="Century Gothic"/>
              <a:buAutoNum type="arabicPeriod"/>
            </a:pPr>
            <a:r>
              <a:rPr lang="en-US" sz="1400"/>
              <a:t>Peter Baba (QUERY ANALYST)</a:t>
            </a:r>
            <a:endParaRPr/>
          </a:p>
          <a:p>
            <a:pPr indent="-342900" lvl="0" marL="342900" rtl="0" algn="l">
              <a:lnSpc>
                <a:spcPct val="90000"/>
              </a:lnSpc>
              <a:spcBef>
                <a:spcPts val="1000"/>
              </a:spcBef>
              <a:spcAft>
                <a:spcPts val="0"/>
              </a:spcAft>
              <a:buClr>
                <a:schemeClr val="dk1"/>
              </a:buClr>
              <a:buSzPts val="1400"/>
              <a:buFont typeface="Century Gothic"/>
              <a:buAutoNum type="arabicPeriod"/>
            </a:pPr>
            <a:r>
              <a:rPr lang="en-US" sz="1400"/>
              <a:t>Chris Macharia</a:t>
            </a:r>
            <a:endParaRPr/>
          </a:p>
          <a:p>
            <a:pPr indent="-342900" lvl="0" marL="342900" rtl="0" algn="l">
              <a:lnSpc>
                <a:spcPct val="90000"/>
              </a:lnSpc>
              <a:spcBef>
                <a:spcPts val="1000"/>
              </a:spcBef>
              <a:spcAft>
                <a:spcPts val="0"/>
              </a:spcAft>
              <a:buClr>
                <a:schemeClr val="dk1"/>
              </a:buClr>
              <a:buSzPts val="1400"/>
              <a:buFont typeface="Century Gothic"/>
              <a:buAutoNum type="arabicPeriod"/>
            </a:pPr>
            <a:r>
              <a:rPr lang="en-US" sz="1400"/>
              <a:t>Thandazi Mnisi</a:t>
            </a:r>
            <a:endParaRPr/>
          </a:p>
          <a:p>
            <a:pPr indent="-342900" lvl="0" marL="342900" rtl="0" algn="l">
              <a:lnSpc>
                <a:spcPct val="90000"/>
              </a:lnSpc>
              <a:spcBef>
                <a:spcPts val="1000"/>
              </a:spcBef>
              <a:spcAft>
                <a:spcPts val="0"/>
              </a:spcAft>
              <a:buClr>
                <a:schemeClr val="dk1"/>
              </a:buClr>
              <a:buSzPts val="1400"/>
              <a:buFont typeface="Century Gothic"/>
              <a:buAutoNum type="arabicPeriod"/>
            </a:pPr>
            <a:r>
              <a:rPr lang="en-US" sz="1400"/>
              <a:t>Tanu Deep</a:t>
            </a:r>
            <a:endParaRPr/>
          </a:p>
          <a:p>
            <a:pPr indent="-342900" lvl="0" marL="342900" rtl="0" algn="l">
              <a:lnSpc>
                <a:spcPct val="90000"/>
              </a:lnSpc>
              <a:spcBef>
                <a:spcPts val="1000"/>
              </a:spcBef>
              <a:spcAft>
                <a:spcPts val="0"/>
              </a:spcAft>
              <a:buClr>
                <a:schemeClr val="dk1"/>
              </a:buClr>
              <a:buSzPts val="1400"/>
              <a:buFont typeface="Century Gothic"/>
              <a:buAutoNum type="arabicPeriod"/>
            </a:pPr>
            <a:r>
              <a:rPr lang="en-US" sz="1400"/>
              <a:t>Ameh Lawal</a:t>
            </a:r>
            <a:endParaRPr/>
          </a:p>
          <a:p>
            <a:pPr indent="-342900" lvl="0" marL="342900" rtl="0" algn="l">
              <a:lnSpc>
                <a:spcPct val="90000"/>
              </a:lnSpc>
              <a:spcBef>
                <a:spcPts val="1000"/>
              </a:spcBef>
              <a:spcAft>
                <a:spcPts val="0"/>
              </a:spcAft>
              <a:buClr>
                <a:schemeClr val="dk1"/>
              </a:buClr>
              <a:buSzPts val="1400"/>
              <a:buFont typeface="Century Gothic"/>
              <a:buAutoNum type="arabicPeriod"/>
            </a:pPr>
            <a:r>
              <a:rPr lang="en-US" sz="1400"/>
              <a:t>Sharon Prempeh</a:t>
            </a:r>
            <a:endParaRPr/>
          </a:p>
          <a:p>
            <a:pPr indent="-342900" lvl="0" marL="342900" rtl="0" algn="l">
              <a:lnSpc>
                <a:spcPct val="90000"/>
              </a:lnSpc>
              <a:spcBef>
                <a:spcPts val="1000"/>
              </a:spcBef>
              <a:spcAft>
                <a:spcPts val="0"/>
              </a:spcAft>
              <a:buClr>
                <a:schemeClr val="dk1"/>
              </a:buClr>
              <a:buSzPts val="1400"/>
              <a:buFont typeface="Century Gothic"/>
              <a:buAutoNum type="arabicPeriod"/>
            </a:pPr>
            <a:r>
              <a:rPr lang="en-US" sz="1400"/>
              <a:t>Gift Wilfred</a:t>
            </a:r>
            <a:endParaRPr/>
          </a:p>
          <a:p>
            <a:pPr indent="-342900" lvl="0" marL="342900" rtl="0" algn="l">
              <a:lnSpc>
                <a:spcPct val="90000"/>
              </a:lnSpc>
              <a:spcBef>
                <a:spcPts val="1000"/>
              </a:spcBef>
              <a:spcAft>
                <a:spcPts val="0"/>
              </a:spcAft>
              <a:buClr>
                <a:schemeClr val="dk1"/>
              </a:buClr>
              <a:buSzPts val="1400"/>
              <a:buFont typeface="Century Gothic"/>
              <a:buAutoNum type="arabicPeriod"/>
            </a:pPr>
            <a:r>
              <a:rPr lang="en-US" sz="1400"/>
              <a:t>Rahul TG</a:t>
            </a:r>
            <a:endParaRPr/>
          </a:p>
          <a:p>
            <a:pPr indent="-342900" lvl="0" marL="342900" rtl="0" algn="l">
              <a:lnSpc>
                <a:spcPct val="90000"/>
              </a:lnSpc>
              <a:spcBef>
                <a:spcPts val="1000"/>
              </a:spcBef>
              <a:spcAft>
                <a:spcPts val="0"/>
              </a:spcAft>
              <a:buClr>
                <a:schemeClr val="dk1"/>
              </a:buClr>
              <a:buSzPts val="1400"/>
              <a:buFont typeface="Century Gothic"/>
              <a:buAutoNum type="arabicPeriod"/>
            </a:pPr>
            <a:r>
              <a:rPr lang="en-US" sz="1400"/>
              <a:t>Isaac Baah</a:t>
            </a:r>
            <a:endParaRPr sz="1400"/>
          </a:p>
          <a:p>
            <a:pPr indent="-342900" lvl="0" marL="342900" rtl="0" algn="l">
              <a:lnSpc>
                <a:spcPct val="90000"/>
              </a:lnSpc>
              <a:spcBef>
                <a:spcPts val="1000"/>
              </a:spcBef>
              <a:spcAft>
                <a:spcPts val="0"/>
              </a:spcAft>
              <a:buClr>
                <a:schemeClr val="dk1"/>
              </a:buClr>
              <a:buSzPts val="1400"/>
              <a:buFont typeface="Century Gothic"/>
              <a:buAutoNum type="arabicPeriod"/>
            </a:pPr>
            <a:r>
              <a:rPr lang="en-US" sz="1400"/>
              <a:t>Elenpe Oluwakemi Deborah</a:t>
            </a:r>
            <a:endParaRPr/>
          </a:p>
          <a:p>
            <a:pPr indent="-342900" lvl="0" marL="342900" rtl="0" algn="l">
              <a:lnSpc>
                <a:spcPct val="90000"/>
              </a:lnSpc>
              <a:spcBef>
                <a:spcPts val="1000"/>
              </a:spcBef>
              <a:spcAft>
                <a:spcPts val="0"/>
              </a:spcAft>
              <a:buClr>
                <a:schemeClr val="dk1"/>
              </a:buClr>
              <a:buSzPts val="1400"/>
              <a:buFont typeface="Century Gothic"/>
              <a:buAutoNum type="arabicPeriod"/>
            </a:pPr>
            <a:r>
              <a:rPr lang="en-US" sz="1400"/>
              <a:t>Abdulrauf Taofeek Bolaji</a:t>
            </a:r>
            <a:endParaRPr/>
          </a:p>
          <a:p>
            <a:pPr indent="0" lvl="0" marL="0" rtl="0" algn="l">
              <a:lnSpc>
                <a:spcPct val="90000"/>
              </a:lnSpc>
              <a:spcBef>
                <a:spcPts val="1000"/>
              </a:spcBef>
              <a:spcAft>
                <a:spcPts val="0"/>
              </a:spcAft>
              <a:buClr>
                <a:schemeClr val="dk1"/>
              </a:buClr>
              <a:buSzPts val="2800"/>
              <a:buNone/>
            </a:pPr>
            <a:r>
              <a:t/>
            </a:r>
            <a:endParaRPr/>
          </a:p>
        </p:txBody>
      </p:sp>
      <p:sp>
        <p:nvSpPr>
          <p:cNvPr id="365" name="Google Shape;365;p12"/>
          <p:cNvSpPr txBox="1"/>
          <p:nvPr>
            <p:ph idx="12" type="sldNum"/>
          </p:nvPr>
        </p:nvSpPr>
        <p:spPr>
          <a:xfrm>
            <a:off x="838200" y="6400904"/>
            <a:ext cx="36576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66" name="Google Shape;366;p12"/>
          <p:cNvSpPr txBox="1"/>
          <p:nvPr>
            <p:ph idx="11" type="ftr"/>
          </p:nvPr>
        </p:nvSpPr>
        <p:spPr>
          <a:xfrm>
            <a:off x="5364480" y="6400904"/>
            <a:ext cx="146304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AIRBNB NEW USER BOOKING PREDICTION</a:t>
            </a:r>
            <a:endParaRPr/>
          </a:p>
        </p:txBody>
      </p:sp>
      <p:sp>
        <p:nvSpPr>
          <p:cNvPr id="367" name="Google Shape;367;p12"/>
          <p:cNvSpPr txBox="1"/>
          <p:nvPr>
            <p:ph idx="10" type="dt"/>
          </p:nvPr>
        </p:nvSpPr>
        <p:spPr>
          <a:xfrm>
            <a:off x="10629145" y="6400904"/>
            <a:ext cx="64008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2022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3"/>
          <p:cNvSpPr txBox="1"/>
          <p:nvPr>
            <p:ph type="ctrTitle"/>
          </p:nvPr>
        </p:nvSpPr>
        <p:spPr>
          <a:xfrm>
            <a:off x="1527048" y="1901952"/>
            <a:ext cx="4873752" cy="170992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entury Gothic"/>
              <a:buNone/>
            </a:pPr>
            <a:r>
              <a:rPr lang="en-US"/>
              <a:t>Thank you</a:t>
            </a:r>
            <a:endParaRPr/>
          </a:p>
        </p:txBody>
      </p:sp>
      <p:sp>
        <p:nvSpPr>
          <p:cNvPr id="373" name="Google Shape;373;p13"/>
          <p:cNvSpPr txBox="1"/>
          <p:nvPr>
            <p:ph idx="1" type="subTitle"/>
          </p:nvPr>
        </p:nvSpPr>
        <p:spPr>
          <a:xfrm>
            <a:off x="1527048" y="3108960"/>
            <a:ext cx="3913632" cy="18836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600"/>
              <a:buNone/>
            </a:pPr>
            <a:r>
              <a:rPr lang="en-US"/>
              <a:t>TEAM RANDOM FOREST</a:t>
            </a:r>
            <a:endParaRPr/>
          </a:p>
          <a:p>
            <a:pPr indent="0" lvl="0" marL="0" rtl="0" algn="l">
              <a:lnSpc>
                <a:spcPct val="100000"/>
              </a:lnSpc>
              <a:spcBef>
                <a:spcPts val="1000"/>
              </a:spcBef>
              <a:spcAft>
                <a:spcPts val="0"/>
              </a:spcAft>
              <a:buClr>
                <a:schemeClr val="dk1"/>
              </a:buClr>
              <a:buSzPts val="1600"/>
              <a:buNone/>
            </a:pPr>
            <a:r>
              <a:t/>
            </a:r>
            <a:endParaRPr/>
          </a:p>
          <a:p>
            <a:pPr indent="0" lvl="0" marL="0" rtl="0" algn="l">
              <a:lnSpc>
                <a:spcPct val="100000"/>
              </a:lnSpc>
              <a:spcBef>
                <a:spcPts val="1000"/>
              </a:spcBef>
              <a:spcAft>
                <a:spcPts val="0"/>
              </a:spcAft>
              <a:buClr>
                <a:schemeClr val="dk1"/>
              </a:buClr>
              <a:buSzPts val="16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
          <p:cNvSpPr txBox="1"/>
          <p:nvPr>
            <p:ph type="title"/>
          </p:nvPr>
        </p:nvSpPr>
        <p:spPr>
          <a:xfrm>
            <a:off x="1389888" y="1719072"/>
            <a:ext cx="5038344" cy="170992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entury Gothic"/>
              <a:buNone/>
            </a:pPr>
            <a:r>
              <a:rPr lang="en-US"/>
              <a:t>Introduction</a:t>
            </a:r>
            <a:br>
              <a:rPr lang="en-US"/>
            </a:br>
            <a:endParaRPr/>
          </a:p>
        </p:txBody>
      </p:sp>
      <p:sp>
        <p:nvSpPr>
          <p:cNvPr id="257" name="Google Shape;257;p2"/>
          <p:cNvSpPr txBox="1"/>
          <p:nvPr>
            <p:ph idx="1" type="body"/>
          </p:nvPr>
        </p:nvSpPr>
        <p:spPr>
          <a:xfrm>
            <a:off x="1389888" y="3054096"/>
            <a:ext cx="5010912" cy="2130552"/>
          </a:xfrm>
          <a:prstGeom prst="rect">
            <a:avLst/>
          </a:prstGeom>
          <a:noFill/>
          <a:ln>
            <a:noFill/>
          </a:ln>
        </p:spPr>
        <p:txBody>
          <a:bodyPr anchorCtr="0" anchor="t" bIns="45700" lIns="91425" spcFirstLastPara="1" rIns="91425" wrap="square" tIns="45700">
            <a:noAutofit/>
          </a:bodyPr>
          <a:lstStyle/>
          <a:p>
            <a:pPr indent="0" lvl="0" marL="54864" rtl="0" algn="just">
              <a:lnSpc>
                <a:spcPct val="120000"/>
              </a:lnSpc>
              <a:spcBef>
                <a:spcPts val="0"/>
              </a:spcBef>
              <a:spcAft>
                <a:spcPts val="0"/>
              </a:spcAft>
              <a:buClr>
                <a:schemeClr val="dk1"/>
              </a:buClr>
              <a:buSzPts val="1600"/>
              <a:buNone/>
            </a:pPr>
            <a:r>
              <a:rPr b="0" i="0" lang="en-US" u="none" strike="noStrike"/>
              <a:t>New users on Airbnb can book a place to stay in 34,000+ cities across 190+ countries. By accurately predicting where a new user will book their first travel experience, Airbnb can share more personalized content with their community, decrease the average time to first booking, and better forecast demand.</a:t>
            </a:r>
            <a:endParaRPr b="0"/>
          </a:p>
          <a:p>
            <a:pPr indent="0" lvl="0" marL="54864" rtl="0" algn="l">
              <a:lnSpc>
                <a:spcPct val="120000"/>
              </a:lnSpc>
              <a:spcBef>
                <a:spcPts val="0"/>
              </a:spcBef>
              <a:spcAft>
                <a:spcPts val="0"/>
              </a:spcAft>
              <a:buClr>
                <a:schemeClr val="dk1"/>
              </a:buClr>
              <a:buSzPts val="1600"/>
              <a:buNone/>
            </a:pPr>
            <a:br>
              <a:rPr lang="en-US"/>
            </a:br>
            <a:endParaRPr/>
          </a:p>
        </p:txBody>
      </p:sp>
      <p:sp>
        <p:nvSpPr>
          <p:cNvPr id="258" name="Google Shape;258;p2"/>
          <p:cNvSpPr txBox="1"/>
          <p:nvPr>
            <p:ph idx="12" type="sldNum"/>
          </p:nvPr>
        </p:nvSpPr>
        <p:spPr>
          <a:xfrm>
            <a:off x="3962400" y="6400904"/>
            <a:ext cx="36576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
          <p:cNvSpPr txBox="1"/>
          <p:nvPr>
            <p:ph type="title"/>
          </p:nvPr>
        </p:nvSpPr>
        <p:spPr>
          <a:xfrm>
            <a:off x="1139952" y="512064"/>
            <a:ext cx="9912096" cy="1014984"/>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6000"/>
              <a:buFont typeface="Century Gothic"/>
              <a:buNone/>
            </a:pPr>
            <a:r>
              <a:rPr lang="en-US"/>
              <a:t>Workflow</a:t>
            </a:r>
            <a:endParaRPr/>
          </a:p>
        </p:txBody>
      </p:sp>
      <p:sp>
        <p:nvSpPr>
          <p:cNvPr id="264" name="Google Shape;264;p3"/>
          <p:cNvSpPr/>
          <p:nvPr>
            <p:ph idx="1" type="body"/>
          </p:nvPr>
        </p:nvSpPr>
        <p:spPr>
          <a:xfrm>
            <a:off x="958035" y="2441448"/>
            <a:ext cx="1622425" cy="1622425"/>
          </a:xfrm>
          <a:prstGeom prst="ellipse">
            <a:avLst/>
          </a:prstGeom>
          <a:solidFill>
            <a:schemeClr val="accent3"/>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lang="en-US"/>
              <a:t>1</a:t>
            </a:r>
            <a:endParaRPr/>
          </a:p>
        </p:txBody>
      </p:sp>
      <p:sp>
        <p:nvSpPr>
          <p:cNvPr id="265" name="Google Shape;265;p3"/>
          <p:cNvSpPr/>
          <p:nvPr>
            <p:ph idx="2" type="body"/>
          </p:nvPr>
        </p:nvSpPr>
        <p:spPr>
          <a:xfrm>
            <a:off x="3134136" y="2441447"/>
            <a:ext cx="1622425" cy="1622425"/>
          </a:xfrm>
          <a:prstGeom prst="ellipse">
            <a:avLst/>
          </a:prstGeom>
          <a:solidFill>
            <a:schemeClr val="accent3"/>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lang="en-US"/>
              <a:t>2</a:t>
            </a:r>
            <a:endParaRPr/>
          </a:p>
        </p:txBody>
      </p:sp>
      <p:sp>
        <p:nvSpPr>
          <p:cNvPr id="266" name="Google Shape;266;p3"/>
          <p:cNvSpPr/>
          <p:nvPr>
            <p:ph idx="3" type="body"/>
          </p:nvPr>
        </p:nvSpPr>
        <p:spPr>
          <a:xfrm>
            <a:off x="5284787" y="2441448"/>
            <a:ext cx="1622425" cy="1622425"/>
          </a:xfrm>
          <a:prstGeom prst="ellipse">
            <a:avLst/>
          </a:prstGeom>
          <a:solidFill>
            <a:schemeClr val="accent3"/>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lang="en-US"/>
              <a:t>3</a:t>
            </a:r>
            <a:endParaRPr/>
          </a:p>
        </p:txBody>
      </p:sp>
      <p:sp>
        <p:nvSpPr>
          <p:cNvPr id="267" name="Google Shape;267;p3"/>
          <p:cNvSpPr/>
          <p:nvPr>
            <p:ph idx="4" type="body"/>
          </p:nvPr>
        </p:nvSpPr>
        <p:spPr>
          <a:xfrm>
            <a:off x="7443216" y="2441448"/>
            <a:ext cx="1622425" cy="1622425"/>
          </a:xfrm>
          <a:prstGeom prst="ellipse">
            <a:avLst/>
          </a:prstGeom>
          <a:solidFill>
            <a:schemeClr val="accent3"/>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lang="en-US"/>
              <a:t>4</a:t>
            </a:r>
            <a:endParaRPr/>
          </a:p>
        </p:txBody>
      </p:sp>
      <p:sp>
        <p:nvSpPr>
          <p:cNvPr id="268" name="Google Shape;268;p3"/>
          <p:cNvSpPr/>
          <p:nvPr>
            <p:ph idx="5" type="body"/>
          </p:nvPr>
        </p:nvSpPr>
        <p:spPr>
          <a:xfrm>
            <a:off x="9628632" y="2441448"/>
            <a:ext cx="1622425" cy="1622425"/>
          </a:xfrm>
          <a:prstGeom prst="ellipse">
            <a:avLst/>
          </a:prstGeom>
          <a:solidFill>
            <a:schemeClr val="accent3"/>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lang="en-US"/>
              <a:t>5</a:t>
            </a:r>
            <a:endParaRPr/>
          </a:p>
        </p:txBody>
      </p:sp>
      <p:sp>
        <p:nvSpPr>
          <p:cNvPr id="269" name="Google Shape;269;p3"/>
          <p:cNvSpPr txBox="1"/>
          <p:nvPr>
            <p:ph idx="6" type="body"/>
          </p:nvPr>
        </p:nvSpPr>
        <p:spPr>
          <a:xfrm>
            <a:off x="897824" y="4313642"/>
            <a:ext cx="1947672" cy="630936"/>
          </a:xfrm>
          <a:prstGeom prst="rect">
            <a:avLst/>
          </a:prstGeom>
          <a:noFill/>
          <a:ln>
            <a:noFill/>
          </a:ln>
        </p:spPr>
        <p:txBody>
          <a:bodyPr anchorCtr="0" anchor="t" bIns="45700" lIns="91425" spcFirstLastPara="1" rIns="91425" wrap="square" tIns="45700">
            <a:noAutofit/>
          </a:bodyPr>
          <a:lstStyle/>
          <a:p>
            <a:pPr indent="0" lvl="0" marL="0" rtl="0" algn="ctr">
              <a:lnSpc>
                <a:spcPct val="120000"/>
              </a:lnSpc>
              <a:spcBef>
                <a:spcPts val="0"/>
              </a:spcBef>
              <a:spcAft>
                <a:spcPts val="0"/>
              </a:spcAft>
              <a:buClr>
                <a:schemeClr val="dk1"/>
              </a:buClr>
              <a:buSzPts val="1800"/>
              <a:buNone/>
            </a:pPr>
            <a:r>
              <a:rPr lang="en-US" sz="1800"/>
              <a:t>Problem Statement</a:t>
            </a:r>
            <a:endParaRPr/>
          </a:p>
          <a:p>
            <a:pPr indent="0" lvl="0" marL="0" rtl="0" algn="ctr">
              <a:lnSpc>
                <a:spcPct val="120000"/>
              </a:lnSpc>
              <a:spcBef>
                <a:spcPts val="0"/>
              </a:spcBef>
              <a:spcAft>
                <a:spcPts val="0"/>
              </a:spcAft>
              <a:buClr>
                <a:schemeClr val="dk1"/>
              </a:buClr>
              <a:buSzPts val="2000"/>
              <a:buNone/>
            </a:pPr>
            <a:r>
              <a:t/>
            </a:r>
            <a:endParaRPr/>
          </a:p>
        </p:txBody>
      </p:sp>
      <p:sp>
        <p:nvSpPr>
          <p:cNvPr id="270" name="Google Shape;270;p3"/>
          <p:cNvSpPr txBox="1"/>
          <p:nvPr>
            <p:ph idx="7" type="body"/>
          </p:nvPr>
        </p:nvSpPr>
        <p:spPr>
          <a:xfrm>
            <a:off x="2927425" y="4319944"/>
            <a:ext cx="1947672" cy="630936"/>
          </a:xfrm>
          <a:prstGeom prst="rect">
            <a:avLst/>
          </a:prstGeom>
          <a:noFill/>
          <a:ln>
            <a:noFill/>
          </a:ln>
        </p:spPr>
        <p:txBody>
          <a:bodyPr anchorCtr="0" anchor="t" bIns="45700" lIns="91425" spcFirstLastPara="1" rIns="91425" wrap="square" tIns="45700">
            <a:noAutofit/>
          </a:bodyPr>
          <a:lstStyle/>
          <a:p>
            <a:pPr indent="0" lvl="0" marL="0" rtl="0" algn="ctr">
              <a:lnSpc>
                <a:spcPct val="120000"/>
              </a:lnSpc>
              <a:spcBef>
                <a:spcPts val="0"/>
              </a:spcBef>
              <a:spcAft>
                <a:spcPts val="0"/>
              </a:spcAft>
              <a:buClr>
                <a:schemeClr val="dk1"/>
              </a:buClr>
              <a:buSzPts val="1800"/>
              <a:buNone/>
            </a:pPr>
            <a:r>
              <a:rPr lang="en-US" sz="1800"/>
              <a:t>Exploratory Data Analysis</a:t>
            </a:r>
            <a:endParaRPr/>
          </a:p>
          <a:p>
            <a:pPr indent="0" lvl="0" marL="0" rtl="0" algn="ctr">
              <a:lnSpc>
                <a:spcPct val="120000"/>
              </a:lnSpc>
              <a:spcBef>
                <a:spcPts val="0"/>
              </a:spcBef>
              <a:spcAft>
                <a:spcPts val="0"/>
              </a:spcAft>
              <a:buClr>
                <a:schemeClr val="dk1"/>
              </a:buClr>
              <a:buSzPts val="2000"/>
              <a:buNone/>
            </a:pPr>
            <a:r>
              <a:t/>
            </a:r>
            <a:endParaRPr/>
          </a:p>
        </p:txBody>
      </p:sp>
      <p:sp>
        <p:nvSpPr>
          <p:cNvPr id="271" name="Google Shape;271;p3"/>
          <p:cNvSpPr txBox="1"/>
          <p:nvPr>
            <p:ph idx="8" type="body"/>
          </p:nvPr>
        </p:nvSpPr>
        <p:spPr>
          <a:xfrm>
            <a:off x="5168328" y="4313642"/>
            <a:ext cx="1947672" cy="630936"/>
          </a:xfrm>
          <a:prstGeom prst="rect">
            <a:avLst/>
          </a:prstGeom>
          <a:noFill/>
          <a:ln>
            <a:noFill/>
          </a:ln>
        </p:spPr>
        <p:txBody>
          <a:bodyPr anchorCtr="0" anchor="t" bIns="45700" lIns="91425" spcFirstLastPara="1" rIns="91425" wrap="square" tIns="45700">
            <a:noAutofit/>
          </a:bodyPr>
          <a:lstStyle/>
          <a:p>
            <a:pPr indent="0" lvl="0" marL="0" rtl="0" algn="ctr">
              <a:lnSpc>
                <a:spcPct val="120000"/>
              </a:lnSpc>
              <a:spcBef>
                <a:spcPts val="0"/>
              </a:spcBef>
              <a:spcAft>
                <a:spcPts val="0"/>
              </a:spcAft>
              <a:buClr>
                <a:schemeClr val="dk1"/>
              </a:buClr>
              <a:buSzPts val="1800"/>
              <a:buNone/>
            </a:pPr>
            <a:r>
              <a:rPr lang="en-US" sz="1800"/>
              <a:t>Data Cleaning</a:t>
            </a:r>
            <a:endParaRPr/>
          </a:p>
          <a:p>
            <a:pPr indent="0" lvl="0" marL="0" rtl="0" algn="ctr">
              <a:lnSpc>
                <a:spcPct val="120000"/>
              </a:lnSpc>
              <a:spcBef>
                <a:spcPts val="0"/>
              </a:spcBef>
              <a:spcAft>
                <a:spcPts val="0"/>
              </a:spcAft>
              <a:buClr>
                <a:schemeClr val="dk1"/>
              </a:buClr>
              <a:buSzPts val="2000"/>
              <a:buNone/>
            </a:pPr>
            <a:r>
              <a:t/>
            </a:r>
            <a:endParaRPr/>
          </a:p>
        </p:txBody>
      </p:sp>
      <p:sp>
        <p:nvSpPr>
          <p:cNvPr id="272" name="Google Shape;272;p3"/>
          <p:cNvSpPr txBox="1"/>
          <p:nvPr>
            <p:ph idx="9" type="body"/>
          </p:nvPr>
        </p:nvSpPr>
        <p:spPr>
          <a:xfrm>
            <a:off x="7279858" y="4319944"/>
            <a:ext cx="1947672" cy="630936"/>
          </a:xfrm>
          <a:prstGeom prst="rect">
            <a:avLst/>
          </a:prstGeom>
          <a:noFill/>
          <a:ln>
            <a:noFill/>
          </a:ln>
        </p:spPr>
        <p:txBody>
          <a:bodyPr anchorCtr="0" anchor="t" bIns="45700" lIns="91425" spcFirstLastPara="1" rIns="91425" wrap="square" tIns="45700">
            <a:noAutofit/>
          </a:bodyPr>
          <a:lstStyle/>
          <a:p>
            <a:pPr indent="0" lvl="0" marL="0" rtl="0" algn="ctr">
              <a:lnSpc>
                <a:spcPct val="120000"/>
              </a:lnSpc>
              <a:spcBef>
                <a:spcPts val="0"/>
              </a:spcBef>
              <a:spcAft>
                <a:spcPts val="0"/>
              </a:spcAft>
              <a:buClr>
                <a:schemeClr val="dk1"/>
              </a:buClr>
              <a:buSzPts val="1800"/>
              <a:buNone/>
            </a:pPr>
            <a:r>
              <a:rPr lang="en-US" sz="1800"/>
              <a:t>Feature Engineering</a:t>
            </a:r>
            <a:endParaRPr/>
          </a:p>
        </p:txBody>
      </p:sp>
      <p:sp>
        <p:nvSpPr>
          <p:cNvPr id="273" name="Google Shape;273;p3"/>
          <p:cNvSpPr txBox="1"/>
          <p:nvPr>
            <p:ph idx="13" type="body"/>
          </p:nvPr>
        </p:nvSpPr>
        <p:spPr>
          <a:xfrm>
            <a:off x="9466008" y="4319944"/>
            <a:ext cx="1947672" cy="630936"/>
          </a:xfrm>
          <a:prstGeom prst="rect">
            <a:avLst/>
          </a:prstGeom>
          <a:noFill/>
          <a:ln>
            <a:noFill/>
          </a:ln>
        </p:spPr>
        <p:txBody>
          <a:bodyPr anchorCtr="0" anchor="t" bIns="45700" lIns="91425" spcFirstLastPara="1" rIns="91425" wrap="square" tIns="45700">
            <a:noAutofit/>
          </a:bodyPr>
          <a:lstStyle/>
          <a:p>
            <a:pPr indent="0" lvl="0" marL="0" rtl="0" algn="ctr">
              <a:lnSpc>
                <a:spcPct val="120000"/>
              </a:lnSpc>
              <a:spcBef>
                <a:spcPts val="0"/>
              </a:spcBef>
              <a:spcAft>
                <a:spcPts val="0"/>
              </a:spcAft>
              <a:buClr>
                <a:schemeClr val="dk1"/>
              </a:buClr>
              <a:buSzPts val="2000"/>
              <a:buNone/>
            </a:pPr>
            <a:r>
              <a:rPr lang="en-US"/>
              <a:t>Model Training</a:t>
            </a:r>
            <a:endParaRPr/>
          </a:p>
        </p:txBody>
      </p:sp>
      <p:sp>
        <p:nvSpPr>
          <p:cNvPr id="274" name="Google Shape;274;p3"/>
          <p:cNvSpPr txBox="1"/>
          <p:nvPr>
            <p:ph idx="12" type="sldNum"/>
          </p:nvPr>
        </p:nvSpPr>
        <p:spPr>
          <a:xfrm>
            <a:off x="838200" y="6400904"/>
            <a:ext cx="36576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75" name="Google Shape;275;p3"/>
          <p:cNvSpPr txBox="1"/>
          <p:nvPr>
            <p:ph idx="11" type="ftr"/>
          </p:nvPr>
        </p:nvSpPr>
        <p:spPr>
          <a:xfrm>
            <a:off x="5364480" y="6400904"/>
            <a:ext cx="146304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AIRBNB NEW USER BOOKING PREDICTION</a:t>
            </a:r>
            <a:endParaRPr/>
          </a:p>
        </p:txBody>
      </p:sp>
      <p:sp>
        <p:nvSpPr>
          <p:cNvPr id="276" name="Google Shape;276;p3"/>
          <p:cNvSpPr txBox="1"/>
          <p:nvPr>
            <p:ph idx="10" type="dt"/>
          </p:nvPr>
        </p:nvSpPr>
        <p:spPr>
          <a:xfrm>
            <a:off x="10629145" y="6400904"/>
            <a:ext cx="64008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2022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
          <p:cNvSpPr txBox="1"/>
          <p:nvPr>
            <p:ph type="title"/>
          </p:nvPr>
        </p:nvSpPr>
        <p:spPr>
          <a:xfrm>
            <a:off x="731519" y="2492188"/>
            <a:ext cx="4234928" cy="187362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6000"/>
              <a:buFont typeface="Century Gothic"/>
              <a:buNone/>
            </a:pPr>
            <a:r>
              <a:rPr lang="en-US"/>
              <a:t>Problem</a:t>
            </a:r>
            <a:br>
              <a:rPr lang="en-US"/>
            </a:br>
            <a:r>
              <a:rPr lang="en-US"/>
              <a:t>Statement</a:t>
            </a:r>
            <a:endParaRPr/>
          </a:p>
        </p:txBody>
      </p:sp>
      <p:sp>
        <p:nvSpPr>
          <p:cNvPr id="282" name="Google Shape;282;p4"/>
          <p:cNvSpPr txBox="1"/>
          <p:nvPr>
            <p:ph idx="1" type="body"/>
          </p:nvPr>
        </p:nvSpPr>
        <p:spPr>
          <a:xfrm>
            <a:off x="5943600" y="3102783"/>
            <a:ext cx="4010272" cy="923366"/>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800"/>
              <a:buNone/>
            </a:pPr>
            <a:r>
              <a:rPr b="0" i="0" lang="en-US" sz="1800" u="none" strike="noStrike"/>
              <a:t>The problem is to predict to which country the new user of AirBnb will book his/her first travel experience.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286" name="Shape 286"/>
        <p:cNvGrpSpPr/>
        <p:nvPr/>
      </p:nvGrpSpPr>
      <p:grpSpPr>
        <a:xfrm>
          <a:off x="0" y="0"/>
          <a:ext cx="0" cy="0"/>
          <a:chOff x="0" y="0"/>
          <a:chExt cx="0" cy="0"/>
        </a:xfrm>
      </p:grpSpPr>
      <p:sp>
        <p:nvSpPr>
          <p:cNvPr id="287" name="Google Shape;287;p5"/>
          <p:cNvSpPr txBox="1"/>
          <p:nvPr>
            <p:ph type="title"/>
          </p:nvPr>
        </p:nvSpPr>
        <p:spPr>
          <a:xfrm>
            <a:off x="1139952" y="512064"/>
            <a:ext cx="9912096" cy="1014984"/>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6000"/>
              <a:buFont typeface="Century Gothic"/>
              <a:buNone/>
            </a:pPr>
            <a:r>
              <a:rPr lang="en-US"/>
              <a:t>Exploratory Data Analysis</a:t>
            </a:r>
            <a:endParaRPr/>
          </a:p>
        </p:txBody>
      </p:sp>
      <p:sp>
        <p:nvSpPr>
          <p:cNvPr id="288" name="Google Shape;288;p5"/>
          <p:cNvSpPr txBox="1"/>
          <p:nvPr>
            <p:ph idx="12" type="sldNum"/>
          </p:nvPr>
        </p:nvSpPr>
        <p:spPr>
          <a:xfrm>
            <a:off x="838200" y="6400904"/>
            <a:ext cx="36576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89" name="Google Shape;289;p5"/>
          <p:cNvSpPr txBox="1"/>
          <p:nvPr>
            <p:ph idx="11" type="ftr"/>
          </p:nvPr>
        </p:nvSpPr>
        <p:spPr>
          <a:xfrm>
            <a:off x="5364480" y="6400904"/>
            <a:ext cx="146304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AIRBNB NEW USER BOOKING PREDICTION</a:t>
            </a:r>
            <a:endParaRPr/>
          </a:p>
        </p:txBody>
      </p:sp>
      <p:sp>
        <p:nvSpPr>
          <p:cNvPr id="290" name="Google Shape;290;p5"/>
          <p:cNvSpPr txBox="1"/>
          <p:nvPr>
            <p:ph idx="10" type="dt"/>
          </p:nvPr>
        </p:nvSpPr>
        <p:spPr>
          <a:xfrm>
            <a:off x="10629145" y="6400904"/>
            <a:ext cx="64008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2022</a:t>
            </a:r>
            <a:endParaRPr/>
          </a:p>
        </p:txBody>
      </p:sp>
      <p:sp>
        <p:nvSpPr>
          <p:cNvPr id="291" name="Google Shape;291;p5"/>
          <p:cNvSpPr txBox="1"/>
          <p:nvPr/>
        </p:nvSpPr>
        <p:spPr>
          <a:xfrm>
            <a:off x="143972" y="1614951"/>
            <a:ext cx="11000232" cy="4615520"/>
          </a:xfrm>
          <a:prstGeom prst="rect">
            <a:avLst/>
          </a:prstGeom>
          <a:noFill/>
          <a:ln>
            <a:noFill/>
          </a:ln>
        </p:spPr>
        <p:txBody>
          <a:bodyPr anchorCtr="0" anchor="t" bIns="45700" lIns="91425" spcFirstLastPara="1" rIns="91425" wrap="square" tIns="45700">
            <a:noAutofit/>
          </a:bodyPr>
          <a:lstStyle/>
          <a:p>
            <a:pPr indent="-228600" lvl="0" marL="228600" marR="0" rtl="0" algn="ctr">
              <a:lnSpc>
                <a:spcPct val="90000"/>
              </a:lnSpc>
              <a:spcBef>
                <a:spcPts val="0"/>
              </a:spcBef>
              <a:spcAft>
                <a:spcPts val="0"/>
              </a:spcAft>
              <a:buClr>
                <a:schemeClr val="dk1"/>
              </a:buClr>
              <a:buSzPts val="1800"/>
              <a:buFont typeface="Open Sans Light"/>
              <a:buChar char="•"/>
            </a:pPr>
            <a:r>
              <a:rPr i="0" lang="en-US" sz="1800" u="none" cap="none" strike="noStrike">
                <a:solidFill>
                  <a:schemeClr val="dk1"/>
                </a:solidFill>
                <a:latin typeface="Open Sans Light"/>
                <a:ea typeface="Open Sans Light"/>
                <a:cs typeface="Open Sans Light"/>
                <a:sym typeface="Open Sans Light"/>
              </a:rPr>
              <a:t>The exploratory data analysis(EDA) , after the analysis of raw data we divided the EDA into two teams one to perform univariate exploration and other to perform bivariate and multivariate analysis, to understand the variables and their relationships with each other.</a:t>
            </a:r>
            <a:endParaRPr>
              <a:latin typeface="Open Sans Light"/>
              <a:ea typeface="Open Sans Light"/>
              <a:cs typeface="Open Sans Light"/>
              <a:sym typeface="Open Sans Light"/>
            </a:endParaRPr>
          </a:p>
          <a:p>
            <a:pPr indent="-114300" lvl="0" marL="228600" marR="0" rtl="0" algn="ctr">
              <a:lnSpc>
                <a:spcPct val="90000"/>
              </a:lnSpc>
              <a:spcBef>
                <a:spcPts val="1000"/>
              </a:spcBef>
              <a:spcAft>
                <a:spcPts val="0"/>
              </a:spcAft>
              <a:buClr>
                <a:schemeClr val="dk1"/>
              </a:buClr>
              <a:buSzPts val="1800"/>
              <a:buFont typeface="Arial"/>
              <a:buNone/>
            </a:pPr>
            <a:r>
              <a:t/>
            </a:r>
            <a:endParaRPr i="0" sz="1800" u="none" cap="none" strike="noStrike">
              <a:solidFill>
                <a:schemeClr val="dk1"/>
              </a:solidFill>
              <a:latin typeface="Open Sans Light"/>
              <a:ea typeface="Open Sans Light"/>
              <a:cs typeface="Open Sans Light"/>
              <a:sym typeface="Open Sans Light"/>
            </a:endParaRPr>
          </a:p>
          <a:p>
            <a:pPr indent="-114300" lvl="0" marL="228600" marR="0" rtl="0" algn="ctr">
              <a:lnSpc>
                <a:spcPct val="90000"/>
              </a:lnSpc>
              <a:spcBef>
                <a:spcPts val="1000"/>
              </a:spcBef>
              <a:spcAft>
                <a:spcPts val="0"/>
              </a:spcAft>
              <a:buClr>
                <a:schemeClr val="dk1"/>
              </a:buClr>
              <a:buSzPts val="1800"/>
              <a:buFont typeface="Arial"/>
              <a:buNone/>
            </a:pPr>
            <a:r>
              <a:t/>
            </a:r>
            <a:endParaRPr i="0" sz="1800" u="none" cap="none" strike="noStrike">
              <a:solidFill>
                <a:schemeClr val="dk1"/>
              </a:solidFill>
              <a:latin typeface="Open Sans Light"/>
              <a:ea typeface="Open Sans Light"/>
              <a:cs typeface="Open Sans Light"/>
              <a:sym typeface="Open Sans Light"/>
            </a:endParaRPr>
          </a:p>
          <a:p>
            <a:pPr indent="-114300" lvl="0" marL="228600" marR="0" rtl="0" algn="ctr">
              <a:lnSpc>
                <a:spcPct val="90000"/>
              </a:lnSpc>
              <a:spcBef>
                <a:spcPts val="1000"/>
              </a:spcBef>
              <a:spcAft>
                <a:spcPts val="0"/>
              </a:spcAft>
              <a:buClr>
                <a:schemeClr val="dk1"/>
              </a:buClr>
              <a:buSzPts val="1800"/>
              <a:buFont typeface="Arial"/>
              <a:buNone/>
            </a:pPr>
            <a:r>
              <a:t/>
            </a:r>
            <a:endParaRPr i="0" sz="1800" u="none" cap="none" strike="noStrike">
              <a:solidFill>
                <a:schemeClr val="dk1"/>
              </a:solidFill>
              <a:latin typeface="Open Sans Light"/>
              <a:ea typeface="Open Sans Light"/>
              <a:cs typeface="Open Sans Light"/>
              <a:sym typeface="Open Sans Light"/>
            </a:endParaRPr>
          </a:p>
          <a:p>
            <a:pPr indent="-114300" lvl="0" marL="228600" marR="0" rtl="0" algn="ctr">
              <a:lnSpc>
                <a:spcPct val="90000"/>
              </a:lnSpc>
              <a:spcBef>
                <a:spcPts val="1000"/>
              </a:spcBef>
              <a:spcAft>
                <a:spcPts val="0"/>
              </a:spcAft>
              <a:buClr>
                <a:schemeClr val="dk1"/>
              </a:buClr>
              <a:buSzPts val="1800"/>
              <a:buFont typeface="Arial"/>
              <a:buNone/>
            </a:pPr>
            <a:r>
              <a:t/>
            </a:r>
            <a:endParaRPr i="0" sz="1800" u="none" cap="none" strike="noStrike">
              <a:solidFill>
                <a:schemeClr val="dk1"/>
              </a:solidFill>
              <a:latin typeface="Open Sans Light"/>
              <a:ea typeface="Open Sans Light"/>
              <a:cs typeface="Open Sans Light"/>
              <a:sym typeface="Open Sans Light"/>
            </a:endParaRPr>
          </a:p>
          <a:p>
            <a:pPr indent="-114300" lvl="0" marL="228600" marR="0" rtl="0" algn="ctr">
              <a:lnSpc>
                <a:spcPct val="90000"/>
              </a:lnSpc>
              <a:spcBef>
                <a:spcPts val="1000"/>
              </a:spcBef>
              <a:spcAft>
                <a:spcPts val="0"/>
              </a:spcAft>
              <a:buClr>
                <a:schemeClr val="dk1"/>
              </a:buClr>
              <a:buSzPts val="1800"/>
              <a:buFont typeface="Arial"/>
              <a:buNone/>
            </a:pPr>
            <a:r>
              <a:t/>
            </a:r>
            <a:endParaRPr i="0" sz="1800" u="none" cap="none" strike="noStrike">
              <a:solidFill>
                <a:schemeClr val="dk1"/>
              </a:solidFill>
              <a:latin typeface="Open Sans Light"/>
              <a:ea typeface="Open Sans Light"/>
              <a:cs typeface="Open Sans Light"/>
              <a:sym typeface="Open Sans Light"/>
            </a:endParaRPr>
          </a:p>
          <a:p>
            <a:pPr indent="-114300" lvl="0" marL="228600" marR="0" rtl="0" algn="ctr">
              <a:lnSpc>
                <a:spcPct val="90000"/>
              </a:lnSpc>
              <a:spcBef>
                <a:spcPts val="1000"/>
              </a:spcBef>
              <a:spcAft>
                <a:spcPts val="0"/>
              </a:spcAft>
              <a:buClr>
                <a:schemeClr val="dk1"/>
              </a:buClr>
              <a:buSzPts val="1800"/>
              <a:buFont typeface="Arial"/>
              <a:buNone/>
            </a:pPr>
            <a:r>
              <a:t/>
            </a:r>
            <a:endParaRPr i="0" sz="1800" u="none" cap="none" strike="noStrike">
              <a:solidFill>
                <a:schemeClr val="dk1"/>
              </a:solidFill>
              <a:latin typeface="Open Sans Light"/>
              <a:ea typeface="Open Sans Light"/>
              <a:cs typeface="Open Sans Light"/>
              <a:sym typeface="Open Sans Light"/>
            </a:endParaRPr>
          </a:p>
          <a:p>
            <a:pPr indent="-114300" lvl="0" marL="228600" marR="0" rtl="0" algn="ctr">
              <a:lnSpc>
                <a:spcPct val="90000"/>
              </a:lnSpc>
              <a:spcBef>
                <a:spcPts val="1000"/>
              </a:spcBef>
              <a:spcAft>
                <a:spcPts val="0"/>
              </a:spcAft>
              <a:buClr>
                <a:schemeClr val="dk1"/>
              </a:buClr>
              <a:buSzPts val="1800"/>
              <a:buFont typeface="Arial"/>
              <a:buNone/>
            </a:pPr>
            <a:r>
              <a:t/>
            </a:r>
            <a:endParaRPr i="0" sz="1800" u="none" cap="none" strike="noStrike">
              <a:solidFill>
                <a:schemeClr val="dk1"/>
              </a:solidFill>
              <a:latin typeface="Open Sans Light"/>
              <a:ea typeface="Open Sans Light"/>
              <a:cs typeface="Open Sans Light"/>
              <a:sym typeface="Open Sans Light"/>
            </a:endParaRPr>
          </a:p>
          <a:p>
            <a:pPr indent="-228600" lvl="0" marL="228600" marR="0" rtl="0" algn="ctr">
              <a:lnSpc>
                <a:spcPct val="90000"/>
              </a:lnSpc>
              <a:spcBef>
                <a:spcPts val="1000"/>
              </a:spcBef>
              <a:spcAft>
                <a:spcPts val="0"/>
              </a:spcAft>
              <a:buClr>
                <a:schemeClr val="dk1"/>
              </a:buClr>
              <a:buSzPts val="1800"/>
              <a:buFont typeface="Open Sans Light"/>
              <a:buChar char="•"/>
            </a:pPr>
            <a:r>
              <a:rPr i="0" lang="en-US" sz="1800" u="none" cap="none" strike="noStrike">
                <a:solidFill>
                  <a:schemeClr val="dk1"/>
                </a:solidFill>
                <a:latin typeface="Open Sans Light"/>
                <a:ea typeface="Open Sans Light"/>
                <a:cs typeface="Open Sans Light"/>
                <a:sym typeface="Open Sans Light"/>
              </a:rPr>
              <a:t>From the EDA we were able to determine the trends of the user for example younger people most probably travel to the US,ES,IT and CA while older travelers turn to travel to GB,IT,AU,DE and NDF. </a:t>
            </a:r>
            <a:endParaRPr>
              <a:latin typeface="Open Sans Light"/>
              <a:ea typeface="Open Sans Light"/>
              <a:cs typeface="Open Sans Light"/>
              <a:sym typeface="Open Sans Light"/>
            </a:endParaRPr>
          </a:p>
          <a:p>
            <a:pPr indent="-228600" lvl="0" marL="228600" marR="0" rtl="0" algn="ctr">
              <a:lnSpc>
                <a:spcPct val="90000"/>
              </a:lnSpc>
              <a:spcBef>
                <a:spcPts val="1000"/>
              </a:spcBef>
              <a:spcAft>
                <a:spcPts val="0"/>
              </a:spcAft>
              <a:buClr>
                <a:schemeClr val="dk1"/>
              </a:buClr>
              <a:buSzPts val="1800"/>
              <a:buFont typeface="Open Sans Light"/>
              <a:buChar char="•"/>
            </a:pPr>
            <a:r>
              <a:rPr i="0" lang="en-US" sz="1800" u="none" cap="none" strike="noStrike">
                <a:solidFill>
                  <a:schemeClr val="dk1"/>
                </a:solidFill>
                <a:latin typeface="Open Sans Light"/>
                <a:ea typeface="Open Sans Light"/>
                <a:cs typeface="Open Sans Light"/>
                <a:sym typeface="Open Sans Light"/>
              </a:rPr>
              <a:t>We were also able to determine outliers in the age variable and other important information from EDA to perform feature engineering to better train the model.</a:t>
            </a:r>
            <a:endParaRPr i="0" sz="1800" u="none" cap="none" strike="noStrike">
              <a:solidFill>
                <a:schemeClr val="dk1"/>
              </a:solidFill>
              <a:latin typeface="Open Sans Light"/>
              <a:ea typeface="Open Sans Light"/>
              <a:cs typeface="Open Sans Light"/>
              <a:sym typeface="Open Sans Light"/>
            </a:endParaRPr>
          </a:p>
        </p:txBody>
      </p:sp>
      <p:pic>
        <p:nvPicPr>
          <p:cNvPr id="292" name="Google Shape;292;p5"/>
          <p:cNvPicPr preferRelativeResize="0"/>
          <p:nvPr/>
        </p:nvPicPr>
        <p:blipFill rotWithShape="1">
          <a:blip r:embed="rId3">
            <a:alphaModFix/>
          </a:blip>
          <a:srcRect b="0" l="0" r="0" t="0"/>
          <a:stretch/>
        </p:blipFill>
        <p:spPr>
          <a:xfrm>
            <a:off x="745095" y="2685473"/>
            <a:ext cx="2822448" cy="2333625"/>
          </a:xfrm>
          <a:prstGeom prst="rect">
            <a:avLst/>
          </a:prstGeom>
          <a:noFill/>
          <a:ln>
            <a:noFill/>
          </a:ln>
        </p:spPr>
      </p:pic>
      <p:pic>
        <p:nvPicPr>
          <p:cNvPr id="293" name="Google Shape;293;p5"/>
          <p:cNvPicPr preferRelativeResize="0"/>
          <p:nvPr/>
        </p:nvPicPr>
        <p:blipFill rotWithShape="1">
          <a:blip r:embed="rId4">
            <a:alphaModFix/>
          </a:blip>
          <a:srcRect b="0" l="0" r="0" t="0"/>
          <a:stretch/>
        </p:blipFill>
        <p:spPr>
          <a:xfrm>
            <a:off x="4168665" y="2685473"/>
            <a:ext cx="2950845" cy="2333625"/>
          </a:xfrm>
          <a:prstGeom prst="rect">
            <a:avLst/>
          </a:prstGeom>
          <a:noFill/>
          <a:ln>
            <a:noFill/>
          </a:ln>
        </p:spPr>
      </p:pic>
      <p:pic>
        <p:nvPicPr>
          <p:cNvPr id="294" name="Google Shape;294;p5"/>
          <p:cNvPicPr preferRelativeResize="0"/>
          <p:nvPr/>
        </p:nvPicPr>
        <p:blipFill rotWithShape="1">
          <a:blip r:embed="rId5">
            <a:alphaModFix/>
          </a:blip>
          <a:srcRect b="0" l="0" r="0" t="0"/>
          <a:stretch/>
        </p:blipFill>
        <p:spPr>
          <a:xfrm>
            <a:off x="7720632" y="2644405"/>
            <a:ext cx="3135237" cy="237469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298" name="Shape 298"/>
        <p:cNvGrpSpPr/>
        <p:nvPr/>
      </p:nvGrpSpPr>
      <p:grpSpPr>
        <a:xfrm>
          <a:off x="0" y="0"/>
          <a:ext cx="0" cy="0"/>
          <a:chOff x="0" y="0"/>
          <a:chExt cx="0" cy="0"/>
        </a:xfrm>
      </p:grpSpPr>
      <p:sp>
        <p:nvSpPr>
          <p:cNvPr id="299" name="Google Shape;299;p6"/>
          <p:cNvSpPr txBox="1"/>
          <p:nvPr>
            <p:ph type="title"/>
          </p:nvPr>
        </p:nvSpPr>
        <p:spPr>
          <a:xfrm>
            <a:off x="1139952" y="512064"/>
            <a:ext cx="9912096" cy="1014984"/>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6000"/>
              <a:buFont typeface="Century Gothic"/>
              <a:buNone/>
            </a:pPr>
            <a:r>
              <a:rPr lang="en-US">
                <a:latin typeface="Century Gothic"/>
                <a:ea typeface="Century Gothic"/>
                <a:cs typeface="Century Gothic"/>
                <a:sym typeface="Century Gothic"/>
              </a:rPr>
              <a:t>Data Cleaning</a:t>
            </a:r>
            <a:endParaRPr/>
          </a:p>
        </p:txBody>
      </p:sp>
      <p:sp>
        <p:nvSpPr>
          <p:cNvPr id="300" name="Google Shape;300;p6"/>
          <p:cNvSpPr txBox="1"/>
          <p:nvPr>
            <p:ph idx="12" type="sldNum"/>
          </p:nvPr>
        </p:nvSpPr>
        <p:spPr>
          <a:xfrm>
            <a:off x="838200" y="6400904"/>
            <a:ext cx="36576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01" name="Google Shape;301;p6"/>
          <p:cNvSpPr txBox="1"/>
          <p:nvPr>
            <p:ph idx="11" type="ftr"/>
          </p:nvPr>
        </p:nvSpPr>
        <p:spPr>
          <a:xfrm>
            <a:off x="5364480" y="6400904"/>
            <a:ext cx="146304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AIRBNB NEW USER BOOKING PREDICTION</a:t>
            </a:r>
            <a:endParaRPr/>
          </a:p>
        </p:txBody>
      </p:sp>
      <p:sp>
        <p:nvSpPr>
          <p:cNvPr id="302" name="Google Shape;302;p6"/>
          <p:cNvSpPr txBox="1"/>
          <p:nvPr>
            <p:ph idx="10" type="dt"/>
          </p:nvPr>
        </p:nvSpPr>
        <p:spPr>
          <a:xfrm>
            <a:off x="10629145" y="6400904"/>
            <a:ext cx="64008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2022</a:t>
            </a:r>
            <a:endParaRPr/>
          </a:p>
        </p:txBody>
      </p:sp>
      <p:sp>
        <p:nvSpPr>
          <p:cNvPr id="303" name="Google Shape;303;p6"/>
          <p:cNvSpPr txBox="1"/>
          <p:nvPr>
            <p:ph idx="1" type="body"/>
          </p:nvPr>
        </p:nvSpPr>
        <p:spPr>
          <a:xfrm>
            <a:off x="484632" y="1810512"/>
            <a:ext cx="11000232" cy="416052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00"/>
              <a:buChar char="•"/>
            </a:pPr>
            <a:r>
              <a:rPr lang="en-US" sz="1600"/>
              <a:t>After the analysis of data, it was time to clean the dataset to remove unwanted categorical features for better training of the model. It was divided into steps :</a:t>
            </a:r>
            <a:endParaRPr/>
          </a:p>
          <a:p>
            <a:pPr indent="0" lvl="0" marL="0" rtl="0" algn="l">
              <a:lnSpc>
                <a:spcPct val="90000"/>
              </a:lnSpc>
              <a:spcBef>
                <a:spcPts val="1000"/>
              </a:spcBef>
              <a:spcAft>
                <a:spcPts val="0"/>
              </a:spcAft>
              <a:buClr>
                <a:schemeClr val="dk1"/>
              </a:buClr>
              <a:buSzPts val="1600"/>
              <a:buNone/>
            </a:pPr>
            <a:r>
              <a:t/>
            </a:r>
            <a:endParaRPr sz="1600"/>
          </a:p>
          <a:p>
            <a:pPr indent="-342900" lvl="0" marL="571500" rtl="0" algn="just">
              <a:lnSpc>
                <a:spcPct val="90000"/>
              </a:lnSpc>
              <a:spcBef>
                <a:spcPts val="600"/>
              </a:spcBef>
              <a:spcAft>
                <a:spcPts val="0"/>
              </a:spcAft>
              <a:buClr>
                <a:schemeClr val="dk1"/>
              </a:buClr>
              <a:buSzPts val="1600"/>
              <a:buAutoNum type="arabicParenR"/>
            </a:pPr>
            <a:r>
              <a:rPr b="0" i="0" lang="en-US" sz="1600" u="none" strike="noStrike"/>
              <a:t>Filling null values and replacing outliers with median.</a:t>
            </a:r>
            <a:endParaRPr/>
          </a:p>
          <a:p>
            <a:pPr indent="-342900" lvl="0" marL="571500" rtl="0" algn="just">
              <a:lnSpc>
                <a:spcPct val="90000"/>
              </a:lnSpc>
              <a:spcBef>
                <a:spcPts val="600"/>
              </a:spcBef>
              <a:spcAft>
                <a:spcPts val="0"/>
              </a:spcAft>
              <a:buClr>
                <a:schemeClr val="dk1"/>
              </a:buClr>
              <a:buSzPts val="1600"/>
              <a:buAutoNum type="arabicParenR"/>
            </a:pPr>
            <a:r>
              <a:rPr b="0" i="0" lang="en-US" sz="1600" u="none" strike="noStrike"/>
              <a:t>Dropping the </a:t>
            </a:r>
            <a:r>
              <a:rPr b="1" i="0" lang="en-US" sz="1600" u="none" strike="noStrike"/>
              <a:t>data_first_booking </a:t>
            </a:r>
            <a:r>
              <a:rPr b="0" i="0" lang="en-US" sz="1600" u="none" strike="noStrike"/>
              <a:t>as the null values represent the users who did not travel.</a:t>
            </a:r>
            <a:endParaRPr/>
          </a:p>
          <a:p>
            <a:pPr indent="-342900" lvl="0" marL="571500" rtl="0" algn="just">
              <a:lnSpc>
                <a:spcPct val="90000"/>
              </a:lnSpc>
              <a:spcBef>
                <a:spcPts val="600"/>
              </a:spcBef>
              <a:spcAft>
                <a:spcPts val="0"/>
              </a:spcAft>
              <a:buClr>
                <a:schemeClr val="dk1"/>
              </a:buClr>
              <a:buSzPts val="1600"/>
              <a:buAutoNum type="arabicParenR"/>
            </a:pPr>
            <a:r>
              <a:rPr b="0" i="0" lang="en-US" sz="1600" u="none" strike="noStrike"/>
              <a:t>Filling missing </a:t>
            </a:r>
            <a:r>
              <a:rPr b="1" i="0" lang="en-US" sz="1600" u="none" strike="noStrike"/>
              <a:t>first_affiliate_tracked </a:t>
            </a:r>
            <a:r>
              <a:rPr b="0" i="0" lang="en-US" sz="1600" u="none" strike="noStrike"/>
              <a:t>with forward fill.</a:t>
            </a:r>
            <a:endParaRPr/>
          </a:p>
          <a:p>
            <a:pPr indent="-342900" lvl="0" marL="571500" rtl="0" algn="just">
              <a:lnSpc>
                <a:spcPct val="90000"/>
              </a:lnSpc>
              <a:spcBef>
                <a:spcPts val="600"/>
              </a:spcBef>
              <a:spcAft>
                <a:spcPts val="0"/>
              </a:spcAft>
              <a:buClr>
                <a:schemeClr val="dk1"/>
              </a:buClr>
              <a:buSzPts val="1600"/>
              <a:buAutoNum type="arabicParenR"/>
            </a:pPr>
            <a:r>
              <a:rPr b="0" i="0" lang="en-US" sz="1600" u="none" strike="noStrike"/>
              <a:t>Renaming id to user-id.</a:t>
            </a:r>
            <a:endParaRPr/>
          </a:p>
          <a:p>
            <a:pPr indent="-241300" lvl="0" marL="571500" rtl="0" algn="just">
              <a:lnSpc>
                <a:spcPct val="90000"/>
              </a:lnSpc>
              <a:spcBef>
                <a:spcPts val="600"/>
              </a:spcBef>
              <a:spcAft>
                <a:spcPts val="0"/>
              </a:spcAft>
              <a:buClr>
                <a:schemeClr val="dk1"/>
              </a:buClr>
              <a:buSzPts val="1600"/>
              <a:buNone/>
            </a:pPr>
            <a:r>
              <a:t/>
            </a:r>
            <a:endParaRPr sz="1600"/>
          </a:p>
          <a:p>
            <a:pPr indent="0" lvl="0" marL="228600" rtl="0" algn="just">
              <a:lnSpc>
                <a:spcPct val="90000"/>
              </a:lnSpc>
              <a:spcBef>
                <a:spcPts val="600"/>
              </a:spcBef>
              <a:spcAft>
                <a:spcPts val="0"/>
              </a:spcAft>
              <a:buClr>
                <a:schemeClr val="dk1"/>
              </a:buClr>
              <a:buSzPts val="1600"/>
              <a:buNone/>
            </a:pPr>
            <a:r>
              <a:rPr lang="en-US" sz="1600"/>
              <a:t>Our data was now processed and now can be used to train the model , but for better performance we will now perform feature engineering and encoding.</a:t>
            </a:r>
            <a:endParaRPr b="0" i="0" sz="1600" u="none" strike="noStrike"/>
          </a:p>
          <a:p>
            <a:pPr indent="0" lvl="0" marL="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7"/>
          <p:cNvSpPr txBox="1"/>
          <p:nvPr>
            <p:ph type="title"/>
          </p:nvPr>
        </p:nvSpPr>
        <p:spPr>
          <a:xfrm>
            <a:off x="1139952" y="512064"/>
            <a:ext cx="9912000" cy="10149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entury Gothic"/>
              <a:buNone/>
            </a:pPr>
            <a:r>
              <a:rPr lang="en-US" sz="4800"/>
              <a:t>Feature Engineering &amp; Encoding</a:t>
            </a:r>
            <a:endParaRPr/>
          </a:p>
        </p:txBody>
      </p:sp>
      <p:sp>
        <p:nvSpPr>
          <p:cNvPr id="309" name="Google Shape;309;p7"/>
          <p:cNvSpPr txBox="1"/>
          <p:nvPr>
            <p:ph idx="1" type="body"/>
          </p:nvPr>
        </p:nvSpPr>
        <p:spPr>
          <a:xfrm>
            <a:off x="484632" y="1527048"/>
            <a:ext cx="11000232" cy="4443984"/>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00"/>
              <a:buChar char="•"/>
            </a:pPr>
            <a:r>
              <a:rPr lang="en-US" sz="1600"/>
              <a:t>Feature engineering is a very important step in machine learning . It means to construct artificial features into an algorithms. </a:t>
            </a:r>
            <a:endParaRPr/>
          </a:p>
          <a:p>
            <a:pPr indent="-228600" lvl="0" marL="228600" rtl="0" algn="l">
              <a:lnSpc>
                <a:spcPct val="90000"/>
              </a:lnSpc>
              <a:spcBef>
                <a:spcPts val="1000"/>
              </a:spcBef>
              <a:spcAft>
                <a:spcPts val="0"/>
              </a:spcAft>
              <a:buClr>
                <a:schemeClr val="dk1"/>
              </a:buClr>
              <a:buSzPts val="1600"/>
              <a:buChar char="•"/>
            </a:pPr>
            <a:r>
              <a:rPr lang="en-US" sz="1600"/>
              <a:t>Example: We dropped </a:t>
            </a:r>
            <a:r>
              <a:rPr b="1" lang="en-US" sz="1600"/>
              <a:t>date_account_created </a:t>
            </a:r>
            <a:r>
              <a:rPr lang="en-US" sz="1600"/>
              <a:t>and </a:t>
            </a:r>
            <a:r>
              <a:rPr b="1" lang="en-US" sz="1600"/>
              <a:t>timestamp_first_active.</a:t>
            </a:r>
            <a:endParaRPr/>
          </a:p>
          <a:p>
            <a:pPr indent="-127000" lvl="0" marL="228600" rtl="0" algn="l">
              <a:lnSpc>
                <a:spcPct val="90000"/>
              </a:lnSpc>
              <a:spcBef>
                <a:spcPts val="1000"/>
              </a:spcBef>
              <a:spcAft>
                <a:spcPts val="0"/>
              </a:spcAft>
              <a:buClr>
                <a:schemeClr val="dk1"/>
              </a:buClr>
              <a:buSzPts val="1600"/>
              <a:buNone/>
            </a:pPr>
            <a:r>
              <a:t/>
            </a:r>
            <a:endParaRPr b="1" sz="1600"/>
          </a:p>
          <a:p>
            <a:pPr indent="-127000" lvl="0" marL="228600" rtl="0" algn="l">
              <a:lnSpc>
                <a:spcPct val="90000"/>
              </a:lnSpc>
              <a:spcBef>
                <a:spcPts val="1000"/>
              </a:spcBef>
              <a:spcAft>
                <a:spcPts val="0"/>
              </a:spcAft>
              <a:buClr>
                <a:schemeClr val="dk1"/>
              </a:buClr>
              <a:buSzPts val="1600"/>
              <a:buNone/>
            </a:pPr>
            <a:r>
              <a:t/>
            </a:r>
            <a:endParaRPr b="1" sz="1600"/>
          </a:p>
          <a:p>
            <a:pPr indent="-127000" lvl="0" marL="228600" rtl="0" algn="l">
              <a:lnSpc>
                <a:spcPct val="90000"/>
              </a:lnSpc>
              <a:spcBef>
                <a:spcPts val="1000"/>
              </a:spcBef>
              <a:spcAft>
                <a:spcPts val="0"/>
              </a:spcAft>
              <a:buClr>
                <a:schemeClr val="dk1"/>
              </a:buClr>
              <a:buSzPts val="1600"/>
              <a:buNone/>
            </a:pPr>
            <a:r>
              <a:t/>
            </a:r>
            <a:endParaRPr b="1" sz="1600"/>
          </a:p>
          <a:p>
            <a:pPr indent="-127000" lvl="0" marL="228600" rtl="0" algn="l">
              <a:lnSpc>
                <a:spcPct val="90000"/>
              </a:lnSpc>
              <a:spcBef>
                <a:spcPts val="1000"/>
              </a:spcBef>
              <a:spcAft>
                <a:spcPts val="0"/>
              </a:spcAft>
              <a:buClr>
                <a:schemeClr val="dk1"/>
              </a:buClr>
              <a:buSzPts val="1600"/>
              <a:buNone/>
            </a:pPr>
            <a:r>
              <a:t/>
            </a:r>
            <a:endParaRPr b="1" sz="1600"/>
          </a:p>
          <a:p>
            <a:pPr indent="0" lvl="0" marL="0" rtl="0" algn="l">
              <a:lnSpc>
                <a:spcPct val="90000"/>
              </a:lnSpc>
              <a:spcBef>
                <a:spcPts val="1000"/>
              </a:spcBef>
              <a:spcAft>
                <a:spcPts val="0"/>
              </a:spcAft>
              <a:buClr>
                <a:schemeClr val="dk1"/>
              </a:buClr>
              <a:buSzPts val="1600"/>
              <a:buNone/>
            </a:pPr>
            <a:r>
              <a:t/>
            </a:r>
            <a:endParaRPr b="1" sz="1600"/>
          </a:p>
          <a:p>
            <a:pPr indent="0" lvl="0" marL="0" rtl="0" algn="l">
              <a:lnSpc>
                <a:spcPct val="90000"/>
              </a:lnSpc>
              <a:spcBef>
                <a:spcPts val="1000"/>
              </a:spcBef>
              <a:spcAft>
                <a:spcPts val="0"/>
              </a:spcAft>
              <a:buClr>
                <a:schemeClr val="dk1"/>
              </a:buClr>
              <a:buSzPts val="1600"/>
              <a:buNone/>
            </a:pPr>
            <a:r>
              <a:t/>
            </a:r>
            <a:endParaRPr b="1" sz="1600"/>
          </a:p>
          <a:p>
            <a:pPr indent="0" lvl="0" marL="0" rtl="0" algn="l">
              <a:lnSpc>
                <a:spcPct val="90000"/>
              </a:lnSpc>
              <a:spcBef>
                <a:spcPts val="1000"/>
              </a:spcBef>
              <a:spcAft>
                <a:spcPts val="0"/>
              </a:spcAft>
              <a:buClr>
                <a:schemeClr val="dk1"/>
              </a:buClr>
              <a:buSzPts val="1600"/>
              <a:buNone/>
            </a:pPr>
            <a:r>
              <a:t/>
            </a:r>
            <a:endParaRPr b="1" sz="1600"/>
          </a:p>
          <a:p>
            <a:pPr indent="0" lvl="0" marL="0" rtl="0" algn="l">
              <a:lnSpc>
                <a:spcPct val="90000"/>
              </a:lnSpc>
              <a:spcBef>
                <a:spcPts val="1000"/>
              </a:spcBef>
              <a:spcAft>
                <a:spcPts val="0"/>
              </a:spcAft>
              <a:buClr>
                <a:schemeClr val="dk1"/>
              </a:buClr>
              <a:buSzPts val="1600"/>
              <a:buNone/>
            </a:pPr>
            <a:r>
              <a:t/>
            </a:r>
            <a:endParaRPr b="1" sz="1600"/>
          </a:p>
          <a:p>
            <a:pPr indent="0" lvl="0" marL="0" rtl="0" algn="l">
              <a:lnSpc>
                <a:spcPct val="90000"/>
              </a:lnSpc>
              <a:spcBef>
                <a:spcPts val="1000"/>
              </a:spcBef>
              <a:spcAft>
                <a:spcPts val="0"/>
              </a:spcAft>
              <a:buClr>
                <a:schemeClr val="dk1"/>
              </a:buClr>
              <a:buSzPts val="1600"/>
              <a:buNone/>
            </a:pPr>
            <a:r>
              <a:t/>
            </a:r>
            <a:endParaRPr b="1" sz="1600"/>
          </a:p>
          <a:p>
            <a:pPr indent="-228600" lvl="0" marL="228600" rtl="0" algn="l">
              <a:lnSpc>
                <a:spcPct val="90000"/>
              </a:lnSpc>
              <a:spcBef>
                <a:spcPts val="1000"/>
              </a:spcBef>
              <a:spcAft>
                <a:spcPts val="0"/>
              </a:spcAft>
              <a:buClr>
                <a:schemeClr val="dk1"/>
              </a:buClr>
              <a:buSzPts val="1600"/>
              <a:buChar char="•"/>
            </a:pPr>
            <a:r>
              <a:rPr lang="en-US" sz="1600"/>
              <a:t>Encoding is a technique of converting categorical values into numerical values.</a:t>
            </a:r>
            <a:endParaRPr/>
          </a:p>
          <a:p>
            <a:pPr indent="-228600" lvl="0" marL="228600" rtl="0" algn="l">
              <a:lnSpc>
                <a:spcPct val="90000"/>
              </a:lnSpc>
              <a:spcBef>
                <a:spcPts val="1000"/>
              </a:spcBef>
              <a:spcAft>
                <a:spcPts val="0"/>
              </a:spcAft>
              <a:buClr>
                <a:schemeClr val="dk1"/>
              </a:buClr>
              <a:buSzPts val="1600"/>
              <a:buChar char="•"/>
            </a:pPr>
            <a:r>
              <a:rPr lang="en-US" sz="1600"/>
              <a:t>Example: We assigned numerical values to the categorical data in </a:t>
            </a:r>
            <a:r>
              <a:rPr b="1" lang="en-US" sz="1600"/>
              <a:t>country_destination</a:t>
            </a:r>
            <a:r>
              <a:rPr lang="en-US" sz="1600"/>
              <a:t>.</a:t>
            </a:r>
            <a:endParaRPr/>
          </a:p>
        </p:txBody>
      </p:sp>
      <p:sp>
        <p:nvSpPr>
          <p:cNvPr id="310" name="Google Shape;310;p7"/>
          <p:cNvSpPr txBox="1"/>
          <p:nvPr>
            <p:ph idx="12" type="sldNum"/>
          </p:nvPr>
        </p:nvSpPr>
        <p:spPr>
          <a:xfrm>
            <a:off x="838200" y="6400904"/>
            <a:ext cx="36576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11" name="Google Shape;311;p7"/>
          <p:cNvSpPr txBox="1"/>
          <p:nvPr>
            <p:ph idx="11" type="ftr"/>
          </p:nvPr>
        </p:nvSpPr>
        <p:spPr>
          <a:xfrm>
            <a:off x="5364480" y="6400904"/>
            <a:ext cx="146304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AIRBNB NEW USER BOOKING PREDICTION</a:t>
            </a:r>
            <a:endParaRPr/>
          </a:p>
        </p:txBody>
      </p:sp>
      <p:sp>
        <p:nvSpPr>
          <p:cNvPr id="312" name="Google Shape;312;p7"/>
          <p:cNvSpPr txBox="1"/>
          <p:nvPr>
            <p:ph idx="10" type="dt"/>
          </p:nvPr>
        </p:nvSpPr>
        <p:spPr>
          <a:xfrm>
            <a:off x="10629145" y="6400904"/>
            <a:ext cx="64008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2022</a:t>
            </a:r>
            <a:endParaRPr/>
          </a:p>
        </p:txBody>
      </p:sp>
      <p:pic>
        <p:nvPicPr>
          <p:cNvPr id="313" name="Google Shape;313;p7"/>
          <p:cNvPicPr preferRelativeResize="0"/>
          <p:nvPr/>
        </p:nvPicPr>
        <p:blipFill rotWithShape="1">
          <a:blip r:embed="rId3">
            <a:alphaModFix/>
          </a:blip>
          <a:srcRect b="0" l="0" r="0" t="0"/>
          <a:stretch/>
        </p:blipFill>
        <p:spPr>
          <a:xfrm>
            <a:off x="838200" y="2562034"/>
            <a:ext cx="5438775" cy="2657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8"/>
          <p:cNvSpPr txBox="1"/>
          <p:nvPr>
            <p:ph type="title"/>
          </p:nvPr>
        </p:nvSpPr>
        <p:spPr>
          <a:xfrm>
            <a:off x="1139952" y="512064"/>
            <a:ext cx="9912096" cy="1014984"/>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6000"/>
              <a:buFont typeface="Century Gothic"/>
              <a:buNone/>
            </a:pPr>
            <a:r>
              <a:rPr lang="en-US"/>
              <a:t>Model Building</a:t>
            </a:r>
            <a:endParaRPr/>
          </a:p>
        </p:txBody>
      </p:sp>
      <p:sp>
        <p:nvSpPr>
          <p:cNvPr id="319" name="Google Shape;319;p8"/>
          <p:cNvSpPr txBox="1"/>
          <p:nvPr>
            <p:ph idx="1" type="body"/>
          </p:nvPr>
        </p:nvSpPr>
        <p:spPr>
          <a:xfrm>
            <a:off x="484632" y="1810512"/>
            <a:ext cx="11000232" cy="416052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00"/>
              <a:buChar char="•"/>
            </a:pPr>
            <a:r>
              <a:rPr lang="en-US" sz="1600"/>
              <a:t>After performing data cleaning and feature engineering we decided to build a baseline model we chose three classifiers :</a:t>
            </a:r>
            <a:endParaRPr/>
          </a:p>
          <a:p>
            <a:pPr indent="-342900" lvl="0" marL="342900" rtl="0" algn="l">
              <a:lnSpc>
                <a:spcPct val="90000"/>
              </a:lnSpc>
              <a:spcBef>
                <a:spcPts val="1000"/>
              </a:spcBef>
              <a:spcAft>
                <a:spcPts val="0"/>
              </a:spcAft>
              <a:buClr>
                <a:schemeClr val="dk1"/>
              </a:buClr>
              <a:buSzPts val="1600"/>
              <a:buFont typeface="Century Gothic"/>
              <a:buAutoNum type="arabicPeriod"/>
            </a:pPr>
            <a:r>
              <a:rPr lang="en-US" sz="1600"/>
              <a:t>KNN classifier</a:t>
            </a:r>
            <a:endParaRPr/>
          </a:p>
          <a:p>
            <a:pPr indent="-342900" lvl="0" marL="342900" rtl="0" algn="l">
              <a:lnSpc>
                <a:spcPct val="90000"/>
              </a:lnSpc>
              <a:spcBef>
                <a:spcPts val="1000"/>
              </a:spcBef>
              <a:spcAft>
                <a:spcPts val="0"/>
              </a:spcAft>
              <a:buClr>
                <a:schemeClr val="dk1"/>
              </a:buClr>
              <a:buSzPts val="1600"/>
              <a:buFont typeface="Century Gothic"/>
              <a:buAutoNum type="arabicPeriod"/>
            </a:pPr>
            <a:r>
              <a:rPr lang="en-US" sz="1600"/>
              <a:t>Random Forest classifier</a:t>
            </a:r>
            <a:endParaRPr/>
          </a:p>
          <a:p>
            <a:pPr indent="-342900" lvl="0" marL="342900" rtl="0" algn="l">
              <a:lnSpc>
                <a:spcPct val="90000"/>
              </a:lnSpc>
              <a:spcBef>
                <a:spcPts val="1000"/>
              </a:spcBef>
              <a:spcAft>
                <a:spcPts val="0"/>
              </a:spcAft>
              <a:buClr>
                <a:schemeClr val="dk1"/>
              </a:buClr>
              <a:buSzPts val="1600"/>
              <a:buFont typeface="Century Gothic"/>
              <a:buAutoNum type="arabicPeriod"/>
            </a:pPr>
            <a:r>
              <a:rPr lang="en-US" sz="1600"/>
              <a:t>Gradient Boosting classifier</a:t>
            </a:r>
            <a:endParaRPr/>
          </a:p>
          <a:p>
            <a:pPr indent="-228600" lvl="0" marL="228600" rtl="0" algn="l">
              <a:lnSpc>
                <a:spcPct val="90000"/>
              </a:lnSpc>
              <a:spcBef>
                <a:spcPts val="1000"/>
              </a:spcBef>
              <a:spcAft>
                <a:spcPts val="0"/>
              </a:spcAft>
              <a:buClr>
                <a:schemeClr val="dk1"/>
              </a:buClr>
              <a:buSzPts val="1600"/>
              <a:buChar char="•"/>
            </a:pPr>
            <a:r>
              <a:rPr lang="en-US" sz="1600"/>
              <a:t>From these three , the best result was shown by Gradient Boosting classifier that was </a:t>
            </a:r>
            <a:r>
              <a:rPr b="1" lang="en-US" sz="1600"/>
              <a:t>62.9% ndcg score </a:t>
            </a:r>
            <a:r>
              <a:rPr lang="en-US" sz="1600"/>
              <a:t>. We decided to finetune this model.</a:t>
            </a:r>
            <a:endParaRPr/>
          </a:p>
          <a:p>
            <a:pPr indent="-228600" lvl="0" marL="228600" rtl="0" algn="l">
              <a:lnSpc>
                <a:spcPct val="90000"/>
              </a:lnSpc>
              <a:spcBef>
                <a:spcPts val="1000"/>
              </a:spcBef>
              <a:spcAft>
                <a:spcPts val="0"/>
              </a:spcAft>
              <a:buClr>
                <a:schemeClr val="dk1"/>
              </a:buClr>
              <a:buSzPts val="1600"/>
              <a:buChar char="•"/>
            </a:pPr>
            <a:r>
              <a:rPr lang="en-US" sz="1600"/>
              <a:t>We once again started from feature engineering and encoding but this time we merged both train and sessions dataset . We performed one hot encoding on the dataset and dropped redundant values.</a:t>
            </a:r>
            <a:endParaRPr/>
          </a:p>
          <a:p>
            <a:pPr indent="-228600" lvl="0" marL="228600" rtl="0" algn="l">
              <a:lnSpc>
                <a:spcPct val="90000"/>
              </a:lnSpc>
              <a:spcBef>
                <a:spcPts val="1000"/>
              </a:spcBef>
              <a:spcAft>
                <a:spcPts val="0"/>
              </a:spcAft>
              <a:buClr>
                <a:schemeClr val="dk1"/>
              </a:buClr>
              <a:buSzPts val="1600"/>
              <a:buChar char="•"/>
            </a:pPr>
            <a:r>
              <a:rPr lang="en-US" sz="1600"/>
              <a:t>We used GradientBoostingClassifier on the dataset now and this time the accuracy came to be </a:t>
            </a:r>
            <a:r>
              <a:rPr b="1" lang="en-US" sz="1600"/>
              <a:t>87.26%.</a:t>
            </a:r>
            <a:endParaRPr/>
          </a:p>
          <a:p>
            <a:pPr indent="-127000" lvl="0" marL="228600" rtl="0" algn="l">
              <a:lnSpc>
                <a:spcPct val="90000"/>
              </a:lnSpc>
              <a:spcBef>
                <a:spcPts val="1000"/>
              </a:spcBef>
              <a:spcAft>
                <a:spcPts val="0"/>
              </a:spcAft>
              <a:buClr>
                <a:schemeClr val="dk1"/>
              </a:buClr>
              <a:buSzPts val="1600"/>
              <a:buNone/>
            </a:pPr>
            <a:r>
              <a:t/>
            </a:r>
            <a:endParaRPr sz="1600"/>
          </a:p>
        </p:txBody>
      </p:sp>
      <p:sp>
        <p:nvSpPr>
          <p:cNvPr id="320" name="Google Shape;320;p8"/>
          <p:cNvSpPr txBox="1"/>
          <p:nvPr>
            <p:ph idx="12" type="sldNum"/>
          </p:nvPr>
        </p:nvSpPr>
        <p:spPr>
          <a:xfrm>
            <a:off x="838200" y="6400904"/>
            <a:ext cx="36576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21" name="Google Shape;321;p8"/>
          <p:cNvSpPr txBox="1"/>
          <p:nvPr>
            <p:ph idx="11" type="ftr"/>
          </p:nvPr>
        </p:nvSpPr>
        <p:spPr>
          <a:xfrm>
            <a:off x="5364480" y="6400904"/>
            <a:ext cx="146304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AIRBNB NEW USER BOOKING PREDICTION</a:t>
            </a:r>
            <a:endParaRPr/>
          </a:p>
        </p:txBody>
      </p:sp>
      <p:sp>
        <p:nvSpPr>
          <p:cNvPr id="322" name="Google Shape;322;p8"/>
          <p:cNvSpPr txBox="1"/>
          <p:nvPr>
            <p:ph idx="10" type="dt"/>
          </p:nvPr>
        </p:nvSpPr>
        <p:spPr>
          <a:xfrm>
            <a:off x="10629145" y="6400904"/>
            <a:ext cx="64008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2022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9"/>
          <p:cNvSpPr txBox="1"/>
          <p:nvPr>
            <p:ph type="title"/>
          </p:nvPr>
        </p:nvSpPr>
        <p:spPr>
          <a:xfrm>
            <a:off x="1139952" y="512064"/>
            <a:ext cx="9912096" cy="1014984"/>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6000"/>
              <a:buFont typeface="Century Gothic"/>
              <a:buNone/>
            </a:pPr>
            <a:r>
              <a:rPr lang="en-US"/>
              <a:t>Conclusion</a:t>
            </a:r>
            <a:endParaRPr/>
          </a:p>
        </p:txBody>
      </p:sp>
      <p:sp>
        <p:nvSpPr>
          <p:cNvPr id="328" name="Google Shape;328;p9"/>
          <p:cNvSpPr txBox="1"/>
          <p:nvPr>
            <p:ph idx="1" type="body"/>
          </p:nvPr>
        </p:nvSpPr>
        <p:spPr>
          <a:xfrm>
            <a:off x="484632" y="1810512"/>
            <a:ext cx="11000232" cy="416052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600"/>
              <a:buNone/>
            </a:pPr>
            <a:r>
              <a:t/>
            </a:r>
            <a:endParaRPr sz="1600"/>
          </a:p>
          <a:p>
            <a:pPr indent="-228600" lvl="0" marL="228600" rtl="0" algn="just">
              <a:lnSpc>
                <a:spcPct val="90000"/>
              </a:lnSpc>
              <a:spcBef>
                <a:spcPts val="600"/>
              </a:spcBef>
              <a:spcAft>
                <a:spcPts val="0"/>
              </a:spcAft>
              <a:buClr>
                <a:schemeClr val="dk1"/>
              </a:buClr>
              <a:buSzPts val="1600"/>
              <a:buChar char="•"/>
            </a:pPr>
            <a:r>
              <a:rPr b="0" i="0" lang="en-US" sz="1600" u="none" strike="noStrike"/>
              <a:t>Working with the dataset our best model was obtained, we were able to predict the top 5 most probable destinations for each user.</a:t>
            </a:r>
            <a:endParaRPr b="0" sz="1600"/>
          </a:p>
          <a:p>
            <a:pPr indent="0" lvl="0" marL="0" rtl="0" algn="ctr">
              <a:lnSpc>
                <a:spcPct val="90000"/>
              </a:lnSpc>
              <a:spcBef>
                <a:spcPts val="600"/>
              </a:spcBef>
              <a:spcAft>
                <a:spcPts val="0"/>
              </a:spcAft>
              <a:buClr>
                <a:schemeClr val="dk1"/>
              </a:buClr>
              <a:buSzPts val="1600"/>
              <a:buNone/>
            </a:pPr>
            <a:br>
              <a:rPr b="0" lang="en-US" sz="1600"/>
            </a:br>
            <a:r>
              <a:rPr b="1" i="0" lang="en-US" sz="1600" u="sng"/>
              <a:t>Future work:</a:t>
            </a:r>
            <a:endParaRPr b="0" sz="1600"/>
          </a:p>
          <a:p>
            <a:pPr indent="-228600" lvl="0" marL="228600" rtl="0" algn="l">
              <a:lnSpc>
                <a:spcPct val="90000"/>
              </a:lnSpc>
              <a:spcBef>
                <a:spcPts val="600"/>
              </a:spcBef>
              <a:spcAft>
                <a:spcPts val="0"/>
              </a:spcAft>
              <a:buClr>
                <a:schemeClr val="dk1"/>
              </a:buClr>
              <a:buSzPts val="1600"/>
              <a:buFont typeface="Century Gothic"/>
              <a:buAutoNum type="arabicPeriod"/>
            </a:pPr>
            <a:r>
              <a:rPr b="0" i="0" lang="en-US" sz="1600" u="none" strike="noStrike"/>
              <a:t>More features could have been extracted from the session data as well as train data, also other data sets like countries and age_gender_bkts can be used to build a new data set for training the model.</a:t>
            </a:r>
            <a:endParaRPr/>
          </a:p>
          <a:p>
            <a:pPr indent="-228600" lvl="0" marL="228600" rtl="0" algn="l">
              <a:lnSpc>
                <a:spcPct val="90000"/>
              </a:lnSpc>
              <a:spcBef>
                <a:spcPts val="600"/>
              </a:spcBef>
              <a:spcAft>
                <a:spcPts val="0"/>
              </a:spcAft>
              <a:buClr>
                <a:schemeClr val="dk1"/>
              </a:buClr>
              <a:buSzPts val="1600"/>
              <a:buFont typeface="Century Gothic"/>
              <a:buAutoNum type="arabicPeriod"/>
            </a:pPr>
            <a:r>
              <a:rPr b="0" i="0" lang="en-US" sz="1600" u="none" strike="noStrike"/>
              <a:t>More hyper parameter tuning on different parameters of the model can be done.</a:t>
            </a:r>
            <a:endParaRPr/>
          </a:p>
          <a:p>
            <a:pPr indent="-127000" lvl="0" marL="228600" rtl="0" algn="l">
              <a:lnSpc>
                <a:spcPct val="90000"/>
              </a:lnSpc>
              <a:spcBef>
                <a:spcPts val="1000"/>
              </a:spcBef>
              <a:spcAft>
                <a:spcPts val="0"/>
              </a:spcAft>
              <a:buClr>
                <a:schemeClr val="dk1"/>
              </a:buClr>
              <a:buSzPts val="1600"/>
              <a:buNone/>
            </a:pPr>
            <a:r>
              <a:t/>
            </a:r>
            <a:endParaRPr sz="1600"/>
          </a:p>
        </p:txBody>
      </p:sp>
      <p:sp>
        <p:nvSpPr>
          <p:cNvPr id="329" name="Google Shape;329;p9"/>
          <p:cNvSpPr txBox="1"/>
          <p:nvPr>
            <p:ph idx="12" type="sldNum"/>
          </p:nvPr>
        </p:nvSpPr>
        <p:spPr>
          <a:xfrm>
            <a:off x="838200" y="6400904"/>
            <a:ext cx="36576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30" name="Google Shape;330;p9"/>
          <p:cNvSpPr txBox="1"/>
          <p:nvPr>
            <p:ph idx="11" type="ftr"/>
          </p:nvPr>
        </p:nvSpPr>
        <p:spPr>
          <a:xfrm>
            <a:off x="5364480" y="6400904"/>
            <a:ext cx="146304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AIRBNB NEW USER BOOKING PREDICTION</a:t>
            </a:r>
            <a:endParaRPr/>
          </a:p>
        </p:txBody>
      </p:sp>
      <p:sp>
        <p:nvSpPr>
          <p:cNvPr id="331" name="Google Shape;331;p9"/>
          <p:cNvSpPr txBox="1"/>
          <p:nvPr>
            <p:ph idx="10" type="dt"/>
          </p:nvPr>
        </p:nvSpPr>
        <p:spPr>
          <a:xfrm>
            <a:off x="10629145" y="6400904"/>
            <a:ext cx="64008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2022</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2022-12-19T18:46:08Z</dcterms:created>
  <dc:creator>Harsh Pant</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