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06D9-FC67-B94B-B89F-6A71C9241CF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25BFF-E7EF-EF4D-820C-19ADA608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2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25BFF-E7EF-EF4D-820C-19ADA6081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1815-4449-3A46-A035-C54CC083D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207EF-E90B-E44C-962C-E98E9ECB9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99FE-DD26-9443-BD54-AD224EF0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B0CD-A4D6-CD48-A041-BBB311285A3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85E9-B17B-554B-8908-FAD0E601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05556-6C75-C242-BB0E-C85874C6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7BE-B0B7-BD40-B6A1-C3B0C2D2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BD85-AF8F-BA4D-912F-5BA86DC0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556AA-36CB-E84C-A2B4-F7962AB19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470EF-4831-0D4E-925F-3234F0D0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B0CD-A4D6-CD48-A041-BBB311285A3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C94C-B3B6-F142-817A-606F1B1E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A074-39AE-914F-8CB6-077BC017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7BE-B0B7-BD40-B6A1-C3B0C2D2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4E136-5AB7-2E48-ADC3-D5CCADABC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95BE-0988-394D-B9B7-9C53355A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8BBC6-9D0E-3847-8C38-03D75C5C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B0CD-A4D6-CD48-A041-BBB311285A3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611A-C59F-0B4A-AA25-350A894E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EC47-DA49-B44B-B6C1-5B22751E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7BE-B0B7-BD40-B6A1-C3B0C2D2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D192-D39F-6841-BBA8-6C53EDC5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6AB6-8967-6545-A35B-37E67DA1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F720-6000-774D-A986-8E2D5564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B0CD-A4D6-CD48-A041-BBB311285A3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BEAF3-D91D-0D4F-B17E-4F011A99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CFB4B-BA4C-9E4B-93EE-D711925C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7BE-B0B7-BD40-B6A1-C3B0C2D2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3EAB-B89A-1949-93FF-8B856E7A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1842-7220-1449-935E-038C124E2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DE8C-2662-9C41-A9DC-5F549CD1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B0CD-A4D6-CD48-A041-BBB311285A3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360-C15F-D441-AA04-8EB129FF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F399-2C4C-4C4E-BCF1-31E466DB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7BE-B0B7-BD40-B6A1-C3B0C2D2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4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F5C1-F22B-5D46-8E2C-7600ADBD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0200-85B2-3045-AEDF-7FC8550C3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3A117-7615-8545-B2E1-742D0B54D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E92F5-BFF8-4144-8817-95685920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B0CD-A4D6-CD48-A041-BBB311285A3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EDD4A-DA4B-6D48-A9D9-B87FF122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CD55-AEED-2142-B5B2-300F82F5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7BE-B0B7-BD40-B6A1-C3B0C2D2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9263-0A3F-DB41-8C66-A174EC4D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4E1EE-49A6-B04B-B1AE-CCC77DCB4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23B6-B9D3-424F-8D0B-2BEF34CB5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CECDE-CE25-D74C-AD1A-A180F9E46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E03A6-E43D-0940-8A34-3B6C06E6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37270-6A18-F84C-A5EB-3DF7C35E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B0CD-A4D6-CD48-A041-BBB311285A3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2FF72-D60E-254C-B9BD-37311E83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91DEB-DD58-A14D-9BC4-4AB5C3C5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7BE-B0B7-BD40-B6A1-C3B0C2D2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19A1-257F-7D41-9890-FE7D15E6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23E5F-204C-2048-AEFD-B2BBBB3F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B0CD-A4D6-CD48-A041-BBB311285A3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380C2-26C6-6543-BF10-01BCC591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4BDD8-EB9E-9F41-A8B4-8CD7E055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7BE-B0B7-BD40-B6A1-C3B0C2D2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0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E96F6-3922-D744-9870-EF706F0D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B0CD-A4D6-CD48-A041-BBB311285A3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B5AA2-6989-244D-82B4-B1EC20F6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E0A4C-D780-C241-8D07-CE72E1C6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7BE-B0B7-BD40-B6A1-C3B0C2D2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70CE-0ADB-FF4C-974C-EDF067B2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7BD6-19EE-3343-B652-8562150C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FD601-5649-B447-831D-945D6316D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04F91-C6AE-E749-9694-2545DF43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B0CD-A4D6-CD48-A041-BBB311285A3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D81C1-E42F-0840-8D66-54181EB8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07932-530A-3F44-A4DC-B0C039C2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7BE-B0B7-BD40-B6A1-C3B0C2D2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1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434D-48A1-D64F-8C75-D8C5F62D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D5B86-F710-AC4A-9533-F865B742E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676E2-84A7-D347-986F-00D12F35E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CFA4C-B301-EB42-A6C1-6FD02E1F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B0CD-A4D6-CD48-A041-BBB311285A3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112C8-CE04-834C-AB38-C22FA4E2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530EA-F404-BB4C-B6EE-203D4E79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7BE-B0B7-BD40-B6A1-C3B0C2D2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F67EA-5FCC-A840-89EF-A30659F4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1959-9E67-CB44-8FDB-4BFD849A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514F-C049-F64C-8B4C-25A9FD43A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1B0CD-A4D6-CD48-A041-BBB311285A3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9695-3349-D643-8CFA-CE605A7D3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DA9C-83FC-0F41-A87B-E9FB5E5C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77BE-B0B7-BD40-B6A1-C3B0C2D2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9F86-2879-834E-94C7-744D073D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475" y="156423"/>
            <a:ext cx="6000276" cy="134416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Rahul </a:t>
            </a:r>
            <a:r>
              <a:rPr lang="en-US" b="1" dirty="0" err="1" smtClean="0">
                <a:latin typeface="+mn-lt"/>
              </a:rPr>
              <a:t>Digambar</a:t>
            </a:r>
            <a:r>
              <a:rPr lang="en-US" b="1" dirty="0" smtClean="0">
                <a:latin typeface="+mn-lt"/>
              </a:rPr>
              <a:t> Thawri</a:t>
            </a:r>
            <a:endParaRPr lang="en-US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611FBF-E040-48E0-B6AF-8D18988E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476" y="1500592"/>
            <a:ext cx="6425888" cy="5232718"/>
          </a:xfrm>
        </p:spPr>
        <p:txBody>
          <a:bodyPr>
            <a:normAutofit/>
          </a:bodyPr>
          <a:lstStyle/>
          <a:p>
            <a:pPr lvl="0"/>
            <a:r>
              <a:rPr lang="en-IN" sz="1600"/>
              <a:t>H</a:t>
            </a:r>
            <a:r>
              <a:rPr lang="en-IN" sz="1600" smtClean="0"/>
              <a:t>aving </a:t>
            </a:r>
            <a:r>
              <a:rPr lang="en-IN" sz="1600" smtClean="0"/>
              <a:t>5 </a:t>
            </a:r>
            <a:r>
              <a:rPr lang="en-IN" sz="1600" dirty="0" smtClean="0"/>
              <a:t>+ </a:t>
            </a:r>
            <a:r>
              <a:rPr lang="en-IN" sz="1600" dirty="0"/>
              <a:t>years of comprehensive experience in Java/J2ee and web application </a:t>
            </a:r>
            <a:r>
              <a:rPr lang="en-IN" sz="1600" dirty="0" smtClean="0"/>
              <a:t>development</a:t>
            </a:r>
            <a:endParaRPr lang="en-IN" sz="1600" dirty="0"/>
          </a:p>
          <a:p>
            <a:r>
              <a:rPr lang="en-IN" sz="1600" dirty="0"/>
              <a:t>Currently </a:t>
            </a:r>
            <a:r>
              <a:rPr lang="en-IN" sz="1600" dirty="0" smtClean="0"/>
              <a:t>working </a:t>
            </a:r>
            <a:r>
              <a:rPr lang="en-IN" sz="1600" dirty="0"/>
              <a:t>with HCL Technologies Ltd. </a:t>
            </a:r>
            <a:r>
              <a:rPr lang="en-IN" sz="1600" dirty="0" smtClean="0"/>
              <a:t>Pune </a:t>
            </a:r>
            <a:r>
              <a:rPr lang="en-IN" sz="1600" dirty="0"/>
              <a:t>as a </a:t>
            </a:r>
            <a:r>
              <a:rPr lang="en-IN" sz="1600" dirty="0" smtClean="0"/>
              <a:t>Tech Lead</a:t>
            </a:r>
          </a:p>
          <a:p>
            <a:pPr lvl="0"/>
            <a:r>
              <a:rPr lang="en-US" sz="1600" dirty="0"/>
              <a:t>IT Experience in analysis, designing, implementation and maintenance of Software of Multi-tier enterprise level Web Applications using Java &amp; J2EE related Technologies and Frameworks</a:t>
            </a:r>
            <a:r>
              <a:rPr lang="en-US" sz="1600" dirty="0" smtClean="0"/>
              <a:t>.</a:t>
            </a:r>
            <a:endParaRPr lang="en-US" sz="1600" dirty="0"/>
          </a:p>
          <a:p>
            <a:pPr lvl="0"/>
            <a:r>
              <a:rPr lang="en-US" sz="1600" dirty="0"/>
              <a:t>Hands on Experience in development of object-oriented business applications using Spring Framework, Spring Boot, </a:t>
            </a:r>
            <a:r>
              <a:rPr lang="en-US" sz="1600" dirty="0" smtClean="0"/>
              <a:t>Hibernate Configuration </a:t>
            </a:r>
            <a:r>
              <a:rPr lang="en-US" sz="1600" dirty="0"/>
              <a:t>as well as Annotation Driven Approach</a:t>
            </a:r>
            <a:r>
              <a:rPr lang="en-US" sz="1600" dirty="0" smtClean="0"/>
              <a:t>.</a:t>
            </a:r>
            <a:endParaRPr lang="en-US" sz="1600" dirty="0"/>
          </a:p>
          <a:p>
            <a:pPr lvl="0"/>
            <a:r>
              <a:rPr lang="en-US" sz="1600" dirty="0"/>
              <a:t>Experience of developing Distributed Applications using SOAP (JAX-WS Apache-CXF) and Restful  (JAX-RS </a:t>
            </a:r>
            <a:r>
              <a:rPr lang="en-US" sz="1600" dirty="0" err="1"/>
              <a:t>RestEasy</a:t>
            </a:r>
            <a:r>
              <a:rPr lang="en-US" sz="1600" dirty="0"/>
              <a:t>) based web services  provider  end in Enterprise Application Development</a:t>
            </a:r>
            <a:r>
              <a:rPr lang="en-US" sz="1600" dirty="0" smtClean="0"/>
              <a:t>.</a:t>
            </a:r>
          </a:p>
          <a:p>
            <a:pPr lvl="0"/>
            <a:r>
              <a:rPr lang="en-US" sz="1600" dirty="0" smtClean="0"/>
              <a:t>Implementation Knowledge in Design Patterns like Strategy, Singleton, Factory Method</a:t>
            </a:r>
            <a:endParaRPr lang="en-US" sz="1600" dirty="0"/>
          </a:p>
          <a:p>
            <a:pPr lvl="0"/>
            <a:r>
              <a:rPr lang="en-IN" sz="1600" dirty="0"/>
              <a:t>Experience in Log4j,  Junit , SVN , </a:t>
            </a:r>
            <a:r>
              <a:rPr lang="en-IN" sz="1600" dirty="0" err="1"/>
              <a:t>Redmine</a:t>
            </a:r>
            <a:r>
              <a:rPr lang="en-IN" sz="1600" dirty="0"/>
              <a:t> ,  Maven , poi , </a:t>
            </a:r>
            <a:r>
              <a:rPr lang="en-IN" sz="1600" dirty="0" err="1"/>
              <a:t>iText</a:t>
            </a:r>
            <a:r>
              <a:rPr lang="en-IN" sz="1600" dirty="0"/>
              <a:t> , EH-Cache </a:t>
            </a:r>
            <a:r>
              <a:rPr lang="en-IN" sz="1600" dirty="0" smtClean="0"/>
              <a:t>, </a:t>
            </a:r>
            <a:r>
              <a:rPr lang="en-IN" sz="1600" dirty="0"/>
              <a:t>Agile (Scrum</a:t>
            </a:r>
            <a:r>
              <a:rPr lang="en-IN" sz="1600" dirty="0" smtClean="0"/>
              <a:t>).</a:t>
            </a:r>
            <a:endParaRPr lang="en-US" sz="1600" dirty="0"/>
          </a:p>
          <a:p>
            <a:r>
              <a:rPr lang="en-IN" sz="1600" dirty="0" smtClean="0"/>
              <a:t>B.E</a:t>
            </a:r>
            <a:r>
              <a:rPr lang="en-IN" sz="1600" dirty="0"/>
              <a:t>. </a:t>
            </a:r>
            <a:r>
              <a:rPr lang="en-IN" sz="1600" dirty="0" smtClean="0"/>
              <a:t>(</a:t>
            </a:r>
            <a:r>
              <a:rPr lang="en-US" sz="1600" dirty="0" smtClean="0"/>
              <a:t>CE), Nagpur University, Nagpur, </a:t>
            </a:r>
            <a:r>
              <a:rPr lang="en-US" sz="1600" dirty="0"/>
              <a:t>India, </a:t>
            </a:r>
            <a:r>
              <a:rPr lang="en-IN" sz="1600" dirty="0" smtClean="0"/>
              <a:t>2012</a:t>
            </a:r>
            <a:endParaRPr lang="en-IN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9301EA-94FE-DA44-A8B7-390EAD59C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411790"/>
              </p:ext>
            </p:extLst>
          </p:nvPr>
        </p:nvGraphicFramePr>
        <p:xfrm>
          <a:off x="584915" y="2771775"/>
          <a:ext cx="4530782" cy="3391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30782">
                  <a:extLst>
                    <a:ext uri="{9D8B030D-6E8A-4147-A177-3AD203B41FA5}">
                      <a16:colId xmlns:a16="http://schemas.microsoft.com/office/drawing/2014/main" val="3794357879"/>
                    </a:ext>
                  </a:extLst>
                </a:gridCol>
              </a:tblGrid>
              <a:tr h="297502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IN" sz="1400" u="none" strike="noStrike" dirty="0">
                          <a:effectLst/>
                        </a:rPr>
                        <a:t>Programming Languages: 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Java</a:t>
                      </a:r>
                      <a:endParaRPr lang="en-IN" sz="14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IN" sz="1400" u="none" strike="noStrike" dirty="0">
                          <a:effectLst/>
                        </a:rPr>
                        <a:t>J2ee Technologies</a:t>
                      </a:r>
                      <a:r>
                        <a:rPr lang="en-IN" sz="1400" u="none" strike="noStrike" dirty="0" smtClean="0">
                          <a:effectLst/>
                        </a:rPr>
                        <a:t>:</a:t>
                      </a:r>
                      <a:r>
                        <a:rPr lang="en-IN" sz="1400" u="none" strike="noStrike" baseline="0" dirty="0">
                          <a:effectLst/>
                        </a:rPr>
                        <a:t> 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Spring and Spring Boot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IN" sz="1400" u="none" strike="noStrike" baseline="0" dirty="0" smtClean="0">
                          <a:effectLst/>
                        </a:rPr>
                        <a:t>Distributed 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Technologies :- SOAP</a:t>
                      </a:r>
                      <a:r>
                        <a:rPr lang="en-IN" sz="1400" u="none" strike="noStrike" spc="-25" baseline="0" dirty="0" smtClean="0">
                          <a:effectLst/>
                        </a:rPr>
                        <a:t> and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 Restful</a:t>
                      </a:r>
                      <a:endParaRPr lang="en-IN" sz="14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IN" sz="1400" u="none" strike="noStrike" spc="-25" dirty="0">
                          <a:effectLst/>
                        </a:rPr>
                        <a:t>Front-end Technologies: 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JSP</a:t>
                      </a:r>
                      <a:endParaRPr lang="en-IN" sz="14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IN" sz="1400" u="none" strike="noStrike" spc="-25" dirty="0" err="1">
                          <a:effectLst/>
                        </a:rPr>
                        <a:t>Devops</a:t>
                      </a:r>
                      <a:r>
                        <a:rPr lang="en-IN" sz="1400" u="none" strike="noStrike" spc="-25" dirty="0">
                          <a:effectLst/>
                        </a:rPr>
                        <a:t> tools: 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Jenkins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IN" sz="1400" u="none" strike="noStrike" spc="-25" dirty="0" smtClean="0">
                          <a:effectLst/>
                        </a:rPr>
                        <a:t>Back-ends</a:t>
                      </a:r>
                      <a:r>
                        <a:rPr lang="en-IN" sz="1400" u="none" strike="noStrike" spc="-25" dirty="0">
                          <a:effectLst/>
                        </a:rPr>
                        <a:t>: 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Oracle</a:t>
                      </a:r>
                      <a:r>
                        <a:rPr lang="en-IN" sz="1400" u="none" strike="noStrike" spc="-25" baseline="0" dirty="0" smtClean="0">
                          <a:effectLst/>
                        </a:rPr>
                        <a:t> and 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MongoDB</a:t>
                      </a:r>
                      <a:endParaRPr lang="en-IN" sz="14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IN" sz="1400" u="none" strike="noStrike" spc="-25" dirty="0">
                          <a:effectLst/>
                        </a:rPr>
                        <a:t>Application Servers: 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Mobiliser, WebSphere </a:t>
                      </a:r>
                      <a:r>
                        <a:rPr lang="en-IN" sz="1400" u="none" strike="noStrike" spc="-25" baseline="0" dirty="0" smtClean="0">
                          <a:effectLst/>
                        </a:rPr>
                        <a:t> and </a:t>
                      </a:r>
                      <a:r>
                        <a:rPr lang="en-IN" sz="1400" u="none" strike="noStrike" spc="-25" dirty="0" err="1" smtClean="0">
                          <a:effectLst/>
                        </a:rPr>
                        <a:t>JBoss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 </a:t>
                      </a:r>
                      <a:r>
                        <a:rPr lang="en-IN" sz="1400" u="none" strike="noStrike" spc="-25" dirty="0">
                          <a:effectLst/>
                        </a:rPr>
                        <a:t>7</a:t>
                      </a:r>
                      <a:endParaRPr lang="en-IN" sz="14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IN" sz="1400" u="none" strike="noStrike" spc="-25" dirty="0">
                          <a:effectLst/>
                        </a:rPr>
                        <a:t>Build and Packaging: 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Ant</a:t>
                      </a:r>
                      <a:r>
                        <a:rPr lang="en-IN" sz="1400" u="none" strike="noStrike" spc="-25" baseline="0" dirty="0" smtClean="0">
                          <a:effectLst/>
                        </a:rPr>
                        <a:t> and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 Maven</a:t>
                      </a:r>
                      <a:endParaRPr lang="en-IN" sz="14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IN" sz="1400" u="none" strike="noStrike" spc="-25" dirty="0">
                          <a:effectLst/>
                        </a:rPr>
                        <a:t>Project execution model: Agile 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Scrum</a:t>
                      </a:r>
                      <a:r>
                        <a:rPr lang="en-IN" sz="1400" u="none" strike="noStrike" spc="-25" baseline="0" dirty="0" smtClean="0">
                          <a:effectLst/>
                        </a:rPr>
                        <a:t> 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and </a:t>
                      </a:r>
                      <a:r>
                        <a:rPr lang="en-IN" sz="1400" u="none" strike="noStrike" spc="-25" dirty="0">
                          <a:effectLst/>
                        </a:rPr>
                        <a:t>Waterfall</a:t>
                      </a:r>
                      <a:endParaRPr lang="en-IN" sz="14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IN" sz="1400" u="none" strike="noStrike" spc="-25" dirty="0">
                          <a:effectLst/>
                        </a:rPr>
                        <a:t>Agile Tools: 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Jira and GIT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IN" sz="1400" u="none" strike="noStrike" spc="-25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ORM 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IN" sz="1400" u="none" strike="noStrike" spc="-25" dirty="0" smtClean="0">
                          <a:effectLst/>
                        </a:rPr>
                        <a:t>Technologies :</a:t>
                      </a:r>
                      <a:r>
                        <a:rPr lang="en-IN" sz="1400" u="none" strike="noStrike" spc="-25" baseline="0" dirty="0" smtClean="0">
                          <a:effectLst/>
                        </a:rPr>
                        <a:t> Hibernate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IN" sz="1400" u="none" strike="noStrike" spc="-25" baseline="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Project Management Tool :- Jira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IN" sz="1400" u="none" strike="noStrike" spc="-25" baseline="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Version control :- Bit bucket, </a:t>
                      </a:r>
                      <a:r>
                        <a:rPr lang="en-IN" sz="1400" u="none" strike="noStrike" spc="-25" baseline="0" dirty="0" err="1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Gitlab</a:t>
                      </a:r>
                      <a:endParaRPr lang="en-IN" sz="140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52" marR="67552" marT="67552" marB="67552"/>
                </a:tc>
                <a:extLst>
                  <a:ext uri="{0D108BD9-81ED-4DB2-BD59-A6C34878D82A}">
                    <a16:rowId xmlns:a16="http://schemas.microsoft.com/office/drawing/2014/main" val="261916970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77319"/>
            <a:ext cx="1980241" cy="26403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4635" y="135774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231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Rahul Digambar Thawri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 Arvinraj Amalaraj</dc:title>
  <dc:creator>Alexarvinraj Amalaraj , Tidel Park - Chennai</dc:creator>
  <cp:lastModifiedBy>Rahul Thawri</cp:lastModifiedBy>
  <cp:revision>32</cp:revision>
  <dcterms:created xsi:type="dcterms:W3CDTF">2020-06-09T08:12:31Z</dcterms:created>
  <dcterms:modified xsi:type="dcterms:W3CDTF">2020-07-08T05:06:08Z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3b8b94ea-f31d-4fc4-af36-b74dcfeec1f9</vt:lpwstr>
  </property>
  <property fmtid="{D5CDD505-2E9C-101B-9397-08002B2CF9AE}" pid="3" name="HCLClassification">
    <vt:lpwstr>HCL_Cla5s_1nt3rnal</vt:lpwstr>
  </property>
  <property fmtid="{D5CDD505-2E9C-101B-9397-08002B2CF9AE}" pid="4" name="HCL_Cla5s_D6">
    <vt:lpwstr>False</vt:lpwstr>
  </property>
</Properties>
</file>