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32"/>
  </p:notesMasterIdLst>
  <p:sldIdLst>
    <p:sldId id="256" r:id="rId5"/>
    <p:sldId id="257" r:id="rId6"/>
    <p:sldId id="271" r:id="rId7"/>
    <p:sldId id="259" r:id="rId8"/>
    <p:sldId id="266" r:id="rId9"/>
    <p:sldId id="272" r:id="rId10"/>
    <p:sldId id="276" r:id="rId11"/>
    <p:sldId id="279" r:id="rId12"/>
    <p:sldId id="281" r:id="rId13"/>
    <p:sldId id="277" r:id="rId14"/>
    <p:sldId id="258" r:id="rId15"/>
    <p:sldId id="278" r:id="rId16"/>
    <p:sldId id="273" r:id="rId17"/>
    <p:sldId id="280" r:id="rId18"/>
    <p:sldId id="282" r:id="rId19"/>
    <p:sldId id="284" r:id="rId20"/>
    <p:sldId id="292" r:id="rId21"/>
    <p:sldId id="296" r:id="rId22"/>
    <p:sldId id="286" r:id="rId23"/>
    <p:sldId id="285" r:id="rId24"/>
    <p:sldId id="287" r:id="rId25"/>
    <p:sldId id="294" r:id="rId26"/>
    <p:sldId id="295" r:id="rId27"/>
    <p:sldId id="268" r:id="rId28"/>
    <p:sldId id="269" r:id="rId29"/>
    <p:sldId id="293" r:id="rId30"/>
    <p:sldId id="26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66E2B3-AFED-4608-B39D-B9F715DAE983}" v="708" dt="2022-11-27T09:29:26.405"/>
    <p1510:client id="{673659ED-AA8E-4399-988A-4B862F5A5567}" v="25" dt="2022-11-27T08:14:10.874"/>
    <p1510:client id="{C0A37074-E782-4F8A-B726-5A5535FB3682}" v="661" dt="2022-11-27T10:00:09.5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673659ED-AA8E-4399-988A-4B862F5A5567}"/>
    <pc:docChg chg="modSld">
      <pc:chgData name="Guest User" userId="" providerId="Windows Live" clId="Web-{673659ED-AA8E-4399-988A-4B862F5A5567}" dt="2022-11-27T08:14:10.874" v="24" actId="20577"/>
      <pc:docMkLst>
        <pc:docMk/>
      </pc:docMkLst>
      <pc:sldChg chg="modSp">
        <pc:chgData name="Guest User" userId="" providerId="Windows Live" clId="Web-{673659ED-AA8E-4399-988A-4B862F5A5567}" dt="2022-11-27T08:14:10.874" v="24" actId="20577"/>
        <pc:sldMkLst>
          <pc:docMk/>
          <pc:sldMk cId="1039759085" sldId="256"/>
        </pc:sldMkLst>
        <pc:spChg chg="mod">
          <ac:chgData name="Guest User" userId="" providerId="Windows Live" clId="Web-{673659ED-AA8E-4399-988A-4B862F5A5567}" dt="2022-11-27T08:14:10.874" v="24" actId="20577"/>
          <ac:spMkLst>
            <pc:docMk/>
            <pc:sldMk cId="1039759085" sldId="256"/>
            <ac:spMk id="5" creationId="{639AF166-E191-409C-98AE-C2A47C576895}"/>
          </ac:spMkLst>
        </pc:spChg>
      </pc:sldChg>
    </pc:docChg>
  </pc:docChgLst>
  <pc:docChgLst>
    <pc:chgData name="Sanchit Bhardwaj" userId="855261ceffcce753" providerId="LiveId" clId="{C0A37074-E782-4F8A-B726-5A5535FB3682}"/>
    <pc:docChg chg="undo redo custSel addSld delSld modSld sldOrd">
      <pc:chgData name="Sanchit Bhardwaj" userId="855261ceffcce753" providerId="LiveId" clId="{C0A37074-E782-4F8A-B726-5A5535FB3682}" dt="2022-11-27T10:00:09.525" v="1380" actId="26606"/>
      <pc:docMkLst>
        <pc:docMk/>
      </pc:docMkLst>
      <pc:sldChg chg="addSp delSp modSp mod modClrScheme chgLayout">
        <pc:chgData name="Sanchit Bhardwaj" userId="855261ceffcce753" providerId="LiveId" clId="{C0A37074-E782-4F8A-B726-5A5535FB3682}" dt="2022-11-27T09:34:17.591" v="1122" actId="1076"/>
        <pc:sldMkLst>
          <pc:docMk/>
          <pc:sldMk cId="1039759085" sldId="256"/>
        </pc:sldMkLst>
        <pc:spChg chg="add del mod">
          <ac:chgData name="Sanchit Bhardwaj" userId="855261ceffcce753" providerId="LiveId" clId="{C0A37074-E782-4F8A-B726-5A5535FB3682}" dt="2022-11-27T07:01:32.012" v="3"/>
          <ac:spMkLst>
            <pc:docMk/>
            <pc:sldMk cId="1039759085" sldId="256"/>
            <ac:spMk id="3" creationId="{8AA9EFC0-68A0-F3D5-0A71-4002717DF1CF}"/>
          </ac:spMkLst>
        </pc:spChg>
        <pc:spChg chg="mod">
          <ac:chgData name="Sanchit Bhardwaj" userId="855261ceffcce753" providerId="LiveId" clId="{C0A37074-E782-4F8A-B726-5A5535FB3682}" dt="2022-11-27T07:03:28.537" v="96" actId="14100"/>
          <ac:spMkLst>
            <pc:docMk/>
            <pc:sldMk cId="1039759085" sldId="256"/>
            <ac:spMk id="4" creationId="{8359453A-78E9-42AE-AE23-C9D218CBC378}"/>
          </ac:spMkLst>
        </pc:spChg>
        <pc:spChg chg="mod">
          <ac:chgData name="Sanchit Bhardwaj" userId="855261ceffcce753" providerId="LiveId" clId="{C0A37074-E782-4F8A-B726-5A5535FB3682}" dt="2022-11-27T09:34:17.591" v="1122" actId="1076"/>
          <ac:spMkLst>
            <pc:docMk/>
            <pc:sldMk cId="1039759085" sldId="256"/>
            <ac:spMk id="5" creationId="{639AF166-E191-409C-98AE-C2A47C576895}"/>
          </ac:spMkLst>
        </pc:spChg>
        <pc:spChg chg="add del mod">
          <ac:chgData name="Sanchit Bhardwaj" userId="855261ceffcce753" providerId="LiveId" clId="{C0A37074-E782-4F8A-B726-5A5535FB3682}" dt="2022-11-27T07:03:16.223" v="95"/>
          <ac:spMkLst>
            <pc:docMk/>
            <pc:sldMk cId="1039759085" sldId="256"/>
            <ac:spMk id="9" creationId="{AD6C3762-D804-C937-197B-C0095FABCF5C}"/>
          </ac:spMkLst>
        </pc:spChg>
        <pc:spChg chg="add mod">
          <ac:chgData name="Sanchit Bhardwaj" userId="855261ceffcce753" providerId="LiveId" clId="{C0A37074-E782-4F8A-B726-5A5535FB3682}" dt="2022-11-27T09:34:08.905" v="1121" actId="27636"/>
          <ac:spMkLst>
            <pc:docMk/>
            <pc:sldMk cId="1039759085" sldId="256"/>
            <ac:spMk id="10" creationId="{1D5714BD-9023-163E-0E64-BB9C3652D7CE}"/>
          </ac:spMkLst>
        </pc:spChg>
        <pc:spChg chg="add del mod">
          <ac:chgData name="Sanchit Bhardwaj" userId="855261ceffcce753" providerId="LiveId" clId="{C0A37074-E782-4F8A-B726-5A5535FB3682}" dt="2022-11-27T07:06:13.297" v="170"/>
          <ac:spMkLst>
            <pc:docMk/>
            <pc:sldMk cId="1039759085" sldId="256"/>
            <ac:spMk id="11" creationId="{0332A535-75A7-46B8-3548-83B0861ACE5A}"/>
          </ac:spMkLst>
        </pc:spChg>
        <pc:spChg chg="add mod">
          <ac:chgData name="Sanchit Bhardwaj" userId="855261ceffcce753" providerId="LiveId" clId="{C0A37074-E782-4F8A-B726-5A5535FB3682}" dt="2022-11-27T07:06:12.157" v="168" actId="1076"/>
          <ac:spMkLst>
            <pc:docMk/>
            <pc:sldMk cId="1039759085" sldId="256"/>
            <ac:spMk id="12" creationId="{23D2CDC9-2B1E-A67E-EE45-B751E57C5181}"/>
          </ac:spMkLst>
        </pc:spChg>
        <pc:spChg chg="add del mod">
          <ac:chgData name="Sanchit Bhardwaj" userId="855261ceffcce753" providerId="LiveId" clId="{C0A37074-E782-4F8A-B726-5A5535FB3682}" dt="2022-11-27T07:02:01.053" v="4" actId="478"/>
          <ac:spMkLst>
            <pc:docMk/>
            <pc:sldMk cId="1039759085" sldId="256"/>
            <ac:spMk id="13" creationId="{1B71A89D-B677-A460-C552-CC69F95E5055}"/>
          </ac:spMkLst>
        </pc:spChg>
        <pc:spChg chg="add mod">
          <ac:chgData name="Sanchit Bhardwaj" userId="855261ceffcce753" providerId="LiveId" clId="{C0A37074-E782-4F8A-B726-5A5535FB3682}" dt="2022-11-27T07:03:11.503" v="93" actId="20577"/>
          <ac:spMkLst>
            <pc:docMk/>
            <pc:sldMk cId="1039759085" sldId="256"/>
            <ac:spMk id="15" creationId="{A2E32D5F-AC60-4396-40FF-C68C02EAB8F5}"/>
          </ac:spMkLst>
        </pc:spChg>
        <pc:spChg chg="add mod">
          <ac:chgData name="Sanchit Bhardwaj" userId="855261ceffcce753" providerId="LiveId" clId="{C0A37074-E782-4F8A-B726-5A5535FB3682}" dt="2022-11-27T07:04:26.257" v="151" actId="20577"/>
          <ac:spMkLst>
            <pc:docMk/>
            <pc:sldMk cId="1039759085" sldId="256"/>
            <ac:spMk id="17" creationId="{F6F2262F-C87D-DC3E-980F-62E54C4AE295}"/>
          </ac:spMkLst>
        </pc:spChg>
        <pc:spChg chg="add mod">
          <ac:chgData name="Sanchit Bhardwaj" userId="855261ceffcce753" providerId="LiveId" clId="{C0A37074-E782-4F8A-B726-5A5535FB3682}" dt="2022-11-27T07:00:38.691" v="0" actId="26606"/>
          <ac:spMkLst>
            <pc:docMk/>
            <pc:sldMk cId="1039759085" sldId="256"/>
            <ac:spMk id="19" creationId="{19E7149C-FEAC-D69C-F140-3F4E442FDE3B}"/>
          </ac:spMkLst>
        </pc:spChg>
        <pc:picChg chg="add mod">
          <ac:chgData name="Sanchit Bhardwaj" userId="855261ceffcce753" providerId="LiveId" clId="{C0A37074-E782-4F8A-B726-5A5535FB3682}" dt="2022-11-27T09:33:06.822" v="1076" actId="14100"/>
          <ac:picMkLst>
            <pc:docMk/>
            <pc:sldMk cId="1039759085" sldId="256"/>
            <ac:picMk id="7" creationId="{3A8C56EE-ED9A-AE7E-BE26-8715D521080F}"/>
          </ac:picMkLst>
        </pc:picChg>
        <pc:picChg chg="del mod">
          <ac:chgData name="Sanchit Bhardwaj" userId="855261ceffcce753" providerId="LiveId" clId="{C0A37074-E782-4F8A-B726-5A5535FB3682}" dt="2022-11-27T07:01:31.418" v="2" actId="478"/>
          <ac:picMkLst>
            <pc:docMk/>
            <pc:sldMk cId="1039759085" sldId="256"/>
            <ac:picMk id="8" creationId="{D9011B7D-CD6B-49C3-8163-9672E7B5EB9C}"/>
          </ac:picMkLst>
        </pc:picChg>
      </pc:sldChg>
      <pc:sldChg chg="addSp delSp modSp mod">
        <pc:chgData name="Sanchit Bhardwaj" userId="855261ceffcce753" providerId="LiveId" clId="{C0A37074-E782-4F8A-B726-5A5535FB3682}" dt="2022-11-27T07:25:19.989" v="384" actId="962"/>
        <pc:sldMkLst>
          <pc:docMk/>
          <pc:sldMk cId="3805164132" sldId="257"/>
        </pc:sldMkLst>
        <pc:spChg chg="mod">
          <ac:chgData name="Sanchit Bhardwaj" userId="855261ceffcce753" providerId="LiveId" clId="{C0A37074-E782-4F8A-B726-5A5535FB3682}" dt="2022-11-27T07:07:35.650" v="193" actId="20577"/>
          <ac:spMkLst>
            <pc:docMk/>
            <pc:sldMk cId="3805164132" sldId="257"/>
            <ac:spMk id="2" creationId="{582BCEE0-AF33-4B8B-9622-2A50B4FD62C5}"/>
          </ac:spMkLst>
        </pc:spChg>
        <pc:spChg chg="mod">
          <ac:chgData name="Sanchit Bhardwaj" userId="855261ceffcce753" providerId="LiveId" clId="{C0A37074-E782-4F8A-B726-5A5535FB3682}" dt="2022-11-27T07:23:10.309" v="354" actId="12"/>
          <ac:spMkLst>
            <pc:docMk/>
            <pc:sldMk cId="3805164132" sldId="257"/>
            <ac:spMk id="3" creationId="{F0495D9B-1C30-46A7-AC78-0AD00F70BCAE}"/>
          </ac:spMkLst>
        </pc:spChg>
        <pc:spChg chg="add del mod">
          <ac:chgData name="Sanchit Bhardwaj" userId="855261ceffcce753" providerId="LiveId" clId="{C0A37074-E782-4F8A-B726-5A5535FB3682}" dt="2022-11-27T07:24:56.460" v="368"/>
          <ac:spMkLst>
            <pc:docMk/>
            <pc:sldMk cId="3805164132" sldId="257"/>
            <ac:spMk id="5" creationId="{3C3E5F1B-1160-BC0D-E416-CDEF41B04ACB}"/>
          </ac:spMkLst>
        </pc:spChg>
        <pc:picChg chg="del">
          <ac:chgData name="Sanchit Bhardwaj" userId="855261ceffcce753" providerId="LiveId" clId="{C0A37074-E782-4F8A-B726-5A5535FB3682}" dt="2022-11-27T07:24:54.412" v="367" actId="478"/>
          <ac:picMkLst>
            <pc:docMk/>
            <pc:sldMk cId="3805164132" sldId="257"/>
            <ac:picMk id="7" creationId="{7F61309D-C856-4938-ADC7-424523E494CD}"/>
          </ac:picMkLst>
        </pc:picChg>
        <pc:picChg chg="add mod">
          <ac:chgData name="Sanchit Bhardwaj" userId="855261ceffcce753" providerId="LiveId" clId="{C0A37074-E782-4F8A-B726-5A5535FB3682}" dt="2022-11-27T07:25:19.989" v="384" actId="962"/>
          <ac:picMkLst>
            <pc:docMk/>
            <pc:sldMk cId="3805164132" sldId="257"/>
            <ac:picMk id="8" creationId="{7C685429-0092-DBFB-2DA7-516D5599E7BD}"/>
          </ac:picMkLst>
        </pc:picChg>
      </pc:sldChg>
      <pc:sldChg chg="modSp mod">
        <pc:chgData name="Sanchit Bhardwaj" userId="855261ceffcce753" providerId="LiveId" clId="{C0A37074-E782-4F8A-B726-5A5535FB3682}" dt="2022-11-27T07:47:46.008" v="694" actId="27636"/>
        <pc:sldMkLst>
          <pc:docMk/>
          <pc:sldMk cId="0" sldId="258"/>
        </pc:sldMkLst>
        <pc:spChg chg="mod">
          <ac:chgData name="Sanchit Bhardwaj" userId="855261ceffcce753" providerId="LiveId" clId="{C0A37074-E782-4F8A-B726-5A5535FB3682}" dt="2022-11-27T07:47:46.008" v="694" actId="27636"/>
          <ac:spMkLst>
            <pc:docMk/>
            <pc:sldMk cId="0" sldId="258"/>
            <ac:spMk id="69" creationId="{00000000-0000-0000-0000-000000000000}"/>
          </ac:spMkLst>
        </pc:spChg>
      </pc:sldChg>
      <pc:sldChg chg="addSp delSp modSp mod">
        <pc:chgData name="Sanchit Bhardwaj" userId="855261ceffcce753" providerId="LiveId" clId="{C0A37074-E782-4F8A-B726-5A5535FB3682}" dt="2022-11-27T07:30:41.587" v="481" actId="20577"/>
        <pc:sldMkLst>
          <pc:docMk/>
          <pc:sldMk cId="3980136776" sldId="259"/>
        </pc:sldMkLst>
        <pc:spChg chg="mod">
          <ac:chgData name="Sanchit Bhardwaj" userId="855261ceffcce753" providerId="LiveId" clId="{C0A37074-E782-4F8A-B726-5A5535FB3682}" dt="2022-11-27T07:23:34.529" v="359" actId="20577"/>
          <ac:spMkLst>
            <pc:docMk/>
            <pc:sldMk cId="3980136776" sldId="259"/>
            <ac:spMk id="2" creationId="{033C271D-D3EB-4A78-9929-4B8E740B50B4}"/>
          </ac:spMkLst>
        </pc:spChg>
        <pc:spChg chg="mod">
          <ac:chgData name="Sanchit Bhardwaj" userId="855261ceffcce753" providerId="LiveId" clId="{C0A37074-E782-4F8A-B726-5A5535FB3682}" dt="2022-11-27T07:24:09.978" v="366" actId="27636"/>
          <ac:spMkLst>
            <pc:docMk/>
            <pc:sldMk cId="3980136776" sldId="259"/>
            <ac:spMk id="3" creationId="{F210F1C6-68F4-48F7-97E9-343EE7513674}"/>
          </ac:spMkLst>
        </pc:spChg>
        <pc:spChg chg="add del mod">
          <ac:chgData name="Sanchit Bhardwaj" userId="855261ceffcce753" providerId="LiveId" clId="{C0A37074-E782-4F8A-B726-5A5535FB3682}" dt="2022-11-27T07:28:07.288" v="386" actId="931"/>
          <ac:spMkLst>
            <pc:docMk/>
            <pc:sldMk cId="3980136776" sldId="259"/>
            <ac:spMk id="5" creationId="{A361B3D9-ACF3-80C3-5352-96716EE076A4}"/>
          </ac:spMkLst>
        </pc:spChg>
        <pc:spChg chg="add del mod">
          <ac:chgData name="Sanchit Bhardwaj" userId="855261ceffcce753" providerId="LiveId" clId="{C0A37074-E782-4F8A-B726-5A5535FB3682}" dt="2022-11-27T07:28:20.664" v="392" actId="478"/>
          <ac:spMkLst>
            <pc:docMk/>
            <pc:sldMk cId="3980136776" sldId="259"/>
            <ac:spMk id="9" creationId="{3F54BE96-1468-5CE7-7054-4BCA561AA6B0}"/>
          </ac:spMkLst>
        </pc:spChg>
        <pc:spChg chg="add del mod">
          <ac:chgData name="Sanchit Bhardwaj" userId="855261ceffcce753" providerId="LiveId" clId="{C0A37074-E782-4F8A-B726-5A5535FB3682}" dt="2022-11-27T07:28:18.070" v="391" actId="478"/>
          <ac:spMkLst>
            <pc:docMk/>
            <pc:sldMk cId="3980136776" sldId="259"/>
            <ac:spMk id="16" creationId="{A2D0842B-2A55-D973-1D57-27FA250DC856}"/>
          </ac:spMkLst>
        </pc:spChg>
        <pc:graphicFrameChg chg="add mod modGraphic">
          <ac:chgData name="Sanchit Bhardwaj" userId="855261ceffcce753" providerId="LiveId" clId="{C0A37074-E782-4F8A-B726-5A5535FB3682}" dt="2022-11-27T07:30:41.587" v="481" actId="20577"/>
          <ac:graphicFrameMkLst>
            <pc:docMk/>
            <pc:sldMk cId="3980136776" sldId="259"/>
            <ac:graphicFrameMk id="18" creationId="{E4396D28-3751-3D6B-4D98-64A819B736C9}"/>
          </ac:graphicFrameMkLst>
        </pc:graphicFrameChg>
        <pc:picChg chg="add mod">
          <ac:chgData name="Sanchit Bhardwaj" userId="855261ceffcce753" providerId="LiveId" clId="{C0A37074-E782-4F8A-B726-5A5535FB3682}" dt="2022-11-27T07:30:12.202" v="476" actId="1076"/>
          <ac:picMkLst>
            <pc:docMk/>
            <pc:sldMk cId="3980136776" sldId="259"/>
            <ac:picMk id="7" creationId="{20C9DB23-E17F-B78B-01C5-E4A1A8940954}"/>
          </ac:picMkLst>
        </pc:picChg>
        <pc:picChg chg="del">
          <ac:chgData name="Sanchit Bhardwaj" userId="855261ceffcce753" providerId="LiveId" clId="{C0A37074-E782-4F8A-B726-5A5535FB3682}" dt="2022-11-27T07:28:14.503" v="389" actId="478"/>
          <ac:picMkLst>
            <pc:docMk/>
            <pc:sldMk cId="3980136776" sldId="259"/>
            <ac:picMk id="10" creationId="{24A8453A-33BC-42B9-9F32-A38E7F1AC274}"/>
          </ac:picMkLst>
        </pc:picChg>
        <pc:picChg chg="del">
          <ac:chgData name="Sanchit Bhardwaj" userId="855261ceffcce753" providerId="LiveId" clId="{C0A37074-E782-4F8A-B726-5A5535FB3682}" dt="2022-11-27T07:28:16.600" v="390" actId="478"/>
          <ac:picMkLst>
            <pc:docMk/>
            <pc:sldMk cId="3980136776" sldId="259"/>
            <ac:picMk id="12" creationId="{F2F92A19-D60A-4D6C-8103-E5036EBC089B}"/>
          </ac:picMkLst>
        </pc:picChg>
        <pc:picChg chg="del">
          <ac:chgData name="Sanchit Bhardwaj" userId="855261ceffcce753" providerId="LiveId" clId="{C0A37074-E782-4F8A-B726-5A5535FB3682}" dt="2022-11-27T07:28:00.240" v="385" actId="478"/>
          <ac:picMkLst>
            <pc:docMk/>
            <pc:sldMk cId="3980136776" sldId="259"/>
            <ac:picMk id="17" creationId="{86357C99-DEFC-4892-8C64-EF1482AB3E86}"/>
          </ac:picMkLst>
        </pc:picChg>
      </pc:sldChg>
      <pc:sldChg chg="del">
        <pc:chgData name="Sanchit Bhardwaj" userId="855261ceffcce753" providerId="LiveId" clId="{C0A37074-E782-4F8A-B726-5A5535FB3682}" dt="2022-11-27T09:38:31.107" v="1127" actId="47"/>
        <pc:sldMkLst>
          <pc:docMk/>
          <pc:sldMk cId="275256533" sldId="260"/>
        </pc:sldMkLst>
      </pc:sldChg>
      <pc:sldChg chg="del">
        <pc:chgData name="Sanchit Bhardwaj" userId="855261ceffcce753" providerId="LiveId" clId="{C0A37074-E782-4F8A-B726-5A5535FB3682}" dt="2022-11-27T07:57:25.490" v="783" actId="47"/>
        <pc:sldMkLst>
          <pc:docMk/>
          <pc:sldMk cId="3551256399" sldId="261"/>
        </pc:sldMkLst>
      </pc:sldChg>
      <pc:sldChg chg="del">
        <pc:chgData name="Sanchit Bhardwaj" userId="855261ceffcce753" providerId="LiveId" clId="{C0A37074-E782-4F8A-B726-5A5535FB3682}" dt="2022-11-27T07:57:28.522" v="784" actId="47"/>
        <pc:sldMkLst>
          <pc:docMk/>
          <pc:sldMk cId="3848018777" sldId="262"/>
        </pc:sldMkLst>
      </pc:sldChg>
      <pc:sldChg chg="del">
        <pc:chgData name="Sanchit Bhardwaj" userId="855261ceffcce753" providerId="LiveId" clId="{C0A37074-E782-4F8A-B726-5A5535FB3682}" dt="2022-11-27T07:57:49.258" v="785" actId="47"/>
        <pc:sldMkLst>
          <pc:docMk/>
          <pc:sldMk cId="1715400757" sldId="264"/>
        </pc:sldMkLst>
      </pc:sldChg>
      <pc:sldChg chg="del">
        <pc:chgData name="Sanchit Bhardwaj" userId="855261ceffcce753" providerId="LiveId" clId="{C0A37074-E782-4F8A-B726-5A5535FB3682}" dt="2022-11-27T09:38:55.725" v="1131" actId="47"/>
        <pc:sldMkLst>
          <pc:docMk/>
          <pc:sldMk cId="3305518317" sldId="265"/>
        </pc:sldMkLst>
      </pc:sldChg>
      <pc:sldChg chg="addSp delSp modSp mod modClrScheme chgLayout">
        <pc:chgData name="Sanchit Bhardwaj" userId="855261ceffcce753" providerId="LiveId" clId="{C0A37074-E782-4F8A-B726-5A5535FB3682}" dt="2022-11-27T07:38:12.296" v="525" actId="26606"/>
        <pc:sldMkLst>
          <pc:docMk/>
          <pc:sldMk cId="1721841647" sldId="266"/>
        </pc:sldMkLst>
        <pc:spChg chg="mod">
          <ac:chgData name="Sanchit Bhardwaj" userId="855261ceffcce753" providerId="LiveId" clId="{C0A37074-E782-4F8A-B726-5A5535FB3682}" dt="2022-11-27T07:38:12.296" v="525" actId="26606"/>
          <ac:spMkLst>
            <pc:docMk/>
            <pc:sldMk cId="1721841647" sldId="266"/>
            <ac:spMk id="2" creationId="{D4CB4489-FC73-422D-B916-0D61046F5294}"/>
          </ac:spMkLst>
        </pc:spChg>
        <pc:spChg chg="mod">
          <ac:chgData name="Sanchit Bhardwaj" userId="855261ceffcce753" providerId="LiveId" clId="{C0A37074-E782-4F8A-B726-5A5535FB3682}" dt="2022-11-27T07:38:12.296" v="525" actId="26606"/>
          <ac:spMkLst>
            <pc:docMk/>
            <pc:sldMk cId="1721841647" sldId="266"/>
            <ac:spMk id="3" creationId="{0957B5A0-5976-4FBC-9F15-908902EAE359}"/>
          </ac:spMkLst>
        </pc:spChg>
        <pc:spChg chg="add del mod">
          <ac:chgData name="Sanchit Bhardwaj" userId="855261ceffcce753" providerId="LiveId" clId="{C0A37074-E782-4F8A-B726-5A5535FB3682}" dt="2022-11-27T07:32:38.135" v="500" actId="478"/>
          <ac:spMkLst>
            <pc:docMk/>
            <pc:sldMk cId="1721841647" sldId="266"/>
            <ac:spMk id="5" creationId="{02844EB8-4C37-1A8B-13AD-845B09416978}"/>
          </ac:spMkLst>
        </pc:spChg>
        <pc:spChg chg="add mod">
          <ac:chgData name="Sanchit Bhardwaj" userId="855261ceffcce753" providerId="LiveId" clId="{C0A37074-E782-4F8A-B726-5A5535FB3682}" dt="2022-11-27T07:38:12.296" v="525" actId="26606"/>
          <ac:spMkLst>
            <pc:docMk/>
            <pc:sldMk cId="1721841647" sldId="266"/>
            <ac:spMk id="13" creationId="{6ACD5818-EF4B-FCBF-0BD7-CE983CFCF47E}"/>
          </ac:spMkLst>
        </pc:spChg>
        <pc:spChg chg="add mod">
          <ac:chgData name="Sanchit Bhardwaj" userId="855261ceffcce753" providerId="LiveId" clId="{C0A37074-E782-4F8A-B726-5A5535FB3682}" dt="2022-11-27T07:38:12.296" v="525" actId="26606"/>
          <ac:spMkLst>
            <pc:docMk/>
            <pc:sldMk cId="1721841647" sldId="266"/>
            <ac:spMk id="15" creationId="{88339CE7-92C6-81A2-6E2A-5133E8D547CC}"/>
          </ac:spMkLst>
        </pc:spChg>
        <pc:spChg chg="add mod">
          <ac:chgData name="Sanchit Bhardwaj" userId="855261ceffcce753" providerId="LiveId" clId="{C0A37074-E782-4F8A-B726-5A5535FB3682}" dt="2022-11-27T07:38:12.296" v="525" actId="26606"/>
          <ac:spMkLst>
            <pc:docMk/>
            <pc:sldMk cId="1721841647" sldId="266"/>
            <ac:spMk id="17" creationId="{B0163312-2435-6580-7163-8EF22335D09F}"/>
          </ac:spMkLst>
        </pc:spChg>
        <pc:picChg chg="del">
          <ac:chgData name="Sanchit Bhardwaj" userId="855261ceffcce753" providerId="LiveId" clId="{C0A37074-E782-4F8A-B726-5A5535FB3682}" dt="2022-11-27T07:32:33.467" v="499" actId="478"/>
          <ac:picMkLst>
            <pc:docMk/>
            <pc:sldMk cId="1721841647" sldId="266"/>
            <ac:picMk id="6" creationId="{2E4C2C15-C217-4490-A3A7-E98F49FDF079}"/>
          </ac:picMkLst>
        </pc:picChg>
        <pc:picChg chg="add mod">
          <ac:chgData name="Sanchit Bhardwaj" userId="855261ceffcce753" providerId="LiveId" clId="{C0A37074-E782-4F8A-B726-5A5535FB3682}" dt="2022-11-27T07:38:12.296" v="525" actId="26606"/>
          <ac:picMkLst>
            <pc:docMk/>
            <pc:sldMk cId="1721841647" sldId="266"/>
            <ac:picMk id="8" creationId="{24F4FAB0-7553-AF97-C20B-DB59A83BBC0F}"/>
          </ac:picMkLst>
        </pc:picChg>
      </pc:sldChg>
      <pc:sldChg chg="addSp modSp add mod modClrScheme chgLayout">
        <pc:chgData name="Sanchit Bhardwaj" userId="855261ceffcce753" providerId="LiveId" clId="{C0A37074-E782-4F8A-B726-5A5535FB3682}" dt="2022-11-27T08:03:12.695" v="975" actId="27614"/>
        <pc:sldMkLst>
          <pc:docMk/>
          <pc:sldMk cId="0" sldId="268"/>
        </pc:sldMkLst>
        <pc:spChg chg="mod">
          <ac:chgData name="Sanchit Bhardwaj" userId="855261ceffcce753" providerId="LiveId" clId="{C0A37074-E782-4F8A-B726-5A5535FB3682}" dt="2022-11-27T08:03:09.241" v="974" actId="26606"/>
          <ac:spMkLst>
            <pc:docMk/>
            <pc:sldMk cId="0" sldId="268"/>
            <ac:spMk id="137" creationId="{00000000-0000-0000-0000-000000000000}"/>
          </ac:spMkLst>
        </pc:spChg>
        <pc:spChg chg="add mod">
          <ac:chgData name="Sanchit Bhardwaj" userId="855261ceffcce753" providerId="LiveId" clId="{C0A37074-E782-4F8A-B726-5A5535FB3682}" dt="2022-11-27T08:03:09.241" v="974" actId="26606"/>
          <ac:spMkLst>
            <pc:docMk/>
            <pc:sldMk cId="0" sldId="268"/>
            <ac:spMk id="143" creationId="{D459FB0D-59B9-0EAF-0AEA-B1AF54E5432F}"/>
          </ac:spMkLst>
        </pc:spChg>
        <pc:spChg chg="add mod">
          <ac:chgData name="Sanchit Bhardwaj" userId="855261ceffcce753" providerId="LiveId" clId="{C0A37074-E782-4F8A-B726-5A5535FB3682}" dt="2022-11-27T08:03:09.241" v="974" actId="26606"/>
          <ac:spMkLst>
            <pc:docMk/>
            <pc:sldMk cId="0" sldId="268"/>
            <ac:spMk id="145" creationId="{B5EDEBB0-14C5-53F0-E30F-684E38D2A116}"/>
          </ac:spMkLst>
        </pc:spChg>
        <pc:spChg chg="add mod">
          <ac:chgData name="Sanchit Bhardwaj" userId="855261ceffcce753" providerId="LiveId" clId="{C0A37074-E782-4F8A-B726-5A5535FB3682}" dt="2022-11-27T08:03:09.241" v="974" actId="26606"/>
          <ac:spMkLst>
            <pc:docMk/>
            <pc:sldMk cId="0" sldId="268"/>
            <ac:spMk id="147" creationId="{965A16E7-1975-BBAD-68AC-4416D3FEBF1D}"/>
          </ac:spMkLst>
        </pc:spChg>
        <pc:picChg chg="mod">
          <ac:chgData name="Sanchit Bhardwaj" userId="855261ceffcce753" providerId="LiveId" clId="{C0A37074-E782-4F8A-B726-5A5535FB3682}" dt="2022-11-27T08:03:12.695" v="975" actId="27614"/>
          <ac:picMkLst>
            <pc:docMk/>
            <pc:sldMk cId="0" sldId="268"/>
            <ac:picMk id="138" creationId="{00000000-0000-0000-0000-000000000000}"/>
          </ac:picMkLst>
        </pc:picChg>
      </pc:sldChg>
      <pc:sldChg chg="add">
        <pc:chgData name="Sanchit Bhardwaj" userId="855261ceffcce753" providerId="LiveId" clId="{C0A37074-E782-4F8A-B726-5A5535FB3682}" dt="2022-11-27T08:03:19.461" v="976"/>
        <pc:sldMkLst>
          <pc:docMk/>
          <pc:sldMk cId="0" sldId="269"/>
        </pc:sldMkLst>
      </pc:sldChg>
      <pc:sldChg chg="del">
        <pc:chgData name="Sanchit Bhardwaj" userId="855261ceffcce753" providerId="LiveId" clId="{C0A37074-E782-4F8A-B726-5A5535FB3682}" dt="2022-11-27T07:57:59.700" v="786" actId="47"/>
        <pc:sldMkLst>
          <pc:docMk/>
          <pc:sldMk cId="2809739222" sldId="269"/>
        </pc:sldMkLst>
      </pc:sldChg>
      <pc:sldChg chg="ord">
        <pc:chgData name="Sanchit Bhardwaj" userId="855261ceffcce753" providerId="LiveId" clId="{C0A37074-E782-4F8A-B726-5A5535FB3682}" dt="2022-11-27T08:03:49.616" v="978"/>
        <pc:sldMkLst>
          <pc:docMk/>
          <pc:sldMk cId="1508071221" sldId="270"/>
        </pc:sldMkLst>
      </pc:sldChg>
      <pc:sldChg chg="addSp delSp modSp new mod ord">
        <pc:chgData name="Sanchit Bhardwaj" userId="855261ceffcce753" providerId="LiveId" clId="{C0A37074-E782-4F8A-B726-5A5535FB3682}" dt="2022-11-27T07:31:47.460" v="489" actId="14100"/>
        <pc:sldMkLst>
          <pc:docMk/>
          <pc:sldMk cId="525634483" sldId="271"/>
        </pc:sldMkLst>
        <pc:spChg chg="mod">
          <ac:chgData name="Sanchit Bhardwaj" userId="855261ceffcce753" providerId="LiveId" clId="{C0A37074-E782-4F8A-B726-5A5535FB3682}" dt="2022-11-27T07:18:39.591" v="333" actId="20577"/>
          <ac:spMkLst>
            <pc:docMk/>
            <pc:sldMk cId="525634483" sldId="271"/>
            <ac:spMk id="2" creationId="{87582032-0481-11C9-76A5-E63CC91F2604}"/>
          </ac:spMkLst>
        </pc:spChg>
        <pc:spChg chg="mod">
          <ac:chgData name="Sanchit Bhardwaj" userId="855261ceffcce753" providerId="LiveId" clId="{C0A37074-E782-4F8A-B726-5A5535FB3682}" dt="2022-11-27T07:19:36.401" v="342" actId="14100"/>
          <ac:spMkLst>
            <pc:docMk/>
            <pc:sldMk cId="525634483" sldId="271"/>
            <ac:spMk id="3" creationId="{ED497E21-DA39-9A7A-A383-3D4BEDA08BFB}"/>
          </ac:spMkLst>
        </pc:spChg>
        <pc:spChg chg="del">
          <ac:chgData name="Sanchit Bhardwaj" userId="855261ceffcce753" providerId="LiveId" clId="{C0A37074-E782-4F8A-B726-5A5535FB3682}" dt="2022-11-27T07:18:26.454" v="308" actId="931"/>
          <ac:spMkLst>
            <pc:docMk/>
            <pc:sldMk cId="525634483" sldId="271"/>
            <ac:spMk id="4" creationId="{711E76F5-0994-2E92-B733-1E9D266F03AC}"/>
          </ac:spMkLst>
        </pc:spChg>
        <pc:spChg chg="del">
          <ac:chgData name="Sanchit Bhardwaj" userId="855261ceffcce753" providerId="LiveId" clId="{C0A37074-E782-4F8A-B726-5A5535FB3682}" dt="2022-11-27T07:19:51.510" v="343" actId="931"/>
          <ac:spMkLst>
            <pc:docMk/>
            <pc:sldMk cId="525634483" sldId="271"/>
            <ac:spMk id="5" creationId="{5182A016-F1EB-F33A-E457-60CF6EB01709}"/>
          </ac:spMkLst>
        </pc:spChg>
        <pc:spChg chg="del">
          <ac:chgData name="Sanchit Bhardwaj" userId="855261ceffcce753" providerId="LiveId" clId="{C0A37074-E782-4F8A-B726-5A5535FB3682}" dt="2022-11-27T07:20:08.347" v="348" actId="931"/>
          <ac:spMkLst>
            <pc:docMk/>
            <pc:sldMk cId="525634483" sldId="271"/>
            <ac:spMk id="6" creationId="{A253C985-2361-FB71-B7BD-7F411B57DFC6}"/>
          </ac:spMkLst>
        </pc:spChg>
        <pc:spChg chg="add del mod">
          <ac:chgData name="Sanchit Bhardwaj" userId="855261ceffcce753" providerId="LiveId" clId="{C0A37074-E782-4F8A-B726-5A5535FB3682}" dt="2022-11-27T07:31:33.908" v="483" actId="931"/>
          <ac:spMkLst>
            <pc:docMk/>
            <pc:sldMk cId="525634483" sldId="271"/>
            <ac:spMk id="17" creationId="{BFFF1A7D-DFE1-718A-6526-48191CE6743A}"/>
          </ac:spMkLst>
        </pc:spChg>
        <pc:picChg chg="add mod">
          <ac:chgData name="Sanchit Bhardwaj" userId="855261ceffcce753" providerId="LiveId" clId="{C0A37074-E782-4F8A-B726-5A5535FB3682}" dt="2022-11-27T07:18:26.454" v="308" actId="931"/>
          <ac:picMkLst>
            <pc:docMk/>
            <pc:sldMk cId="525634483" sldId="271"/>
            <ac:picMk id="11" creationId="{BC79294A-D9E1-EB4B-417C-21A7C55F5084}"/>
          </ac:picMkLst>
        </pc:picChg>
        <pc:picChg chg="add mod">
          <ac:chgData name="Sanchit Bhardwaj" userId="855261ceffcce753" providerId="LiveId" clId="{C0A37074-E782-4F8A-B726-5A5535FB3682}" dt="2022-11-27T07:19:58.031" v="347" actId="962"/>
          <ac:picMkLst>
            <pc:docMk/>
            <pc:sldMk cId="525634483" sldId="271"/>
            <ac:picMk id="13" creationId="{DFB2F973-FFA2-A694-2581-3ECD3EEFC6B4}"/>
          </ac:picMkLst>
        </pc:picChg>
        <pc:picChg chg="add del mod">
          <ac:chgData name="Sanchit Bhardwaj" userId="855261ceffcce753" providerId="LiveId" clId="{C0A37074-E782-4F8A-B726-5A5535FB3682}" dt="2022-11-27T07:31:01.953" v="482" actId="478"/>
          <ac:picMkLst>
            <pc:docMk/>
            <pc:sldMk cId="525634483" sldId="271"/>
            <ac:picMk id="15" creationId="{9FFD1A65-BFC0-706E-217D-CCBDF2D366CE}"/>
          </ac:picMkLst>
        </pc:picChg>
        <pc:picChg chg="add mod">
          <ac:chgData name="Sanchit Bhardwaj" userId="855261ceffcce753" providerId="LiveId" clId="{C0A37074-E782-4F8A-B726-5A5535FB3682}" dt="2022-11-27T07:31:47.460" v="489" actId="14100"/>
          <ac:picMkLst>
            <pc:docMk/>
            <pc:sldMk cId="525634483" sldId="271"/>
            <ac:picMk id="19" creationId="{F5676BCE-D6B2-E49E-0E4D-BB692F804E98}"/>
          </ac:picMkLst>
        </pc:picChg>
      </pc:sldChg>
      <pc:sldChg chg="modSp new mod ord">
        <pc:chgData name="Sanchit Bhardwaj" userId="855261ceffcce753" providerId="LiveId" clId="{C0A37074-E782-4F8A-B726-5A5535FB3682}" dt="2022-11-27T08:07:26.354" v="979" actId="2711"/>
        <pc:sldMkLst>
          <pc:docMk/>
          <pc:sldMk cId="108152267" sldId="272"/>
        </pc:sldMkLst>
        <pc:spChg chg="mod">
          <ac:chgData name="Sanchit Bhardwaj" userId="855261ceffcce753" providerId="LiveId" clId="{C0A37074-E782-4F8A-B726-5A5535FB3682}" dt="2022-11-27T07:39:31.877" v="548" actId="20577"/>
          <ac:spMkLst>
            <pc:docMk/>
            <pc:sldMk cId="108152267" sldId="272"/>
            <ac:spMk id="2" creationId="{6BD26949-0E45-C501-DE25-51153E2221B6}"/>
          </ac:spMkLst>
        </pc:spChg>
        <pc:spChg chg="mod">
          <ac:chgData name="Sanchit Bhardwaj" userId="855261ceffcce753" providerId="LiveId" clId="{C0A37074-E782-4F8A-B726-5A5535FB3682}" dt="2022-11-27T08:07:26.354" v="979" actId="2711"/>
          <ac:spMkLst>
            <pc:docMk/>
            <pc:sldMk cId="108152267" sldId="272"/>
            <ac:spMk id="3" creationId="{B734DA1F-0651-898D-029D-D99E3A1D2492}"/>
          </ac:spMkLst>
        </pc:spChg>
      </pc:sldChg>
      <pc:sldChg chg="modSp new mod ord">
        <pc:chgData name="Sanchit Bhardwaj" userId="855261ceffcce753" providerId="LiveId" clId="{C0A37074-E782-4F8A-B726-5A5535FB3682}" dt="2022-11-27T07:43:43.958" v="630"/>
        <pc:sldMkLst>
          <pc:docMk/>
          <pc:sldMk cId="372526930" sldId="273"/>
        </pc:sldMkLst>
        <pc:spChg chg="mod">
          <ac:chgData name="Sanchit Bhardwaj" userId="855261ceffcce753" providerId="LiveId" clId="{C0A37074-E782-4F8A-B726-5A5535FB3682}" dt="2022-11-27T07:41:35.038" v="582" actId="20577"/>
          <ac:spMkLst>
            <pc:docMk/>
            <pc:sldMk cId="372526930" sldId="273"/>
            <ac:spMk id="2" creationId="{2ED8A978-2E42-C244-9109-ACE1E7CBD8A0}"/>
          </ac:spMkLst>
        </pc:spChg>
        <pc:spChg chg="mod">
          <ac:chgData name="Sanchit Bhardwaj" userId="855261ceffcce753" providerId="LiveId" clId="{C0A37074-E782-4F8A-B726-5A5535FB3682}" dt="2022-11-27T07:41:44.566" v="584" actId="5793"/>
          <ac:spMkLst>
            <pc:docMk/>
            <pc:sldMk cId="372526930" sldId="273"/>
            <ac:spMk id="3" creationId="{47D33A05-7A02-5C03-0E2C-F3C362E85E33}"/>
          </ac:spMkLst>
        </pc:spChg>
      </pc:sldChg>
      <pc:sldChg chg="modSp new del mod">
        <pc:chgData name="Sanchit Bhardwaj" userId="855261ceffcce753" providerId="LiveId" clId="{C0A37074-E782-4F8A-B726-5A5535FB3682}" dt="2022-11-27T07:43:53.816" v="631" actId="47"/>
        <pc:sldMkLst>
          <pc:docMk/>
          <pc:sldMk cId="723961001" sldId="274"/>
        </pc:sldMkLst>
        <pc:spChg chg="mod">
          <ac:chgData name="Sanchit Bhardwaj" userId="855261ceffcce753" providerId="LiveId" clId="{C0A37074-E782-4F8A-B726-5A5535FB3682}" dt="2022-11-27T07:42:00.246" v="614" actId="20577"/>
          <ac:spMkLst>
            <pc:docMk/>
            <pc:sldMk cId="723961001" sldId="274"/>
            <ac:spMk id="2" creationId="{9408A287-7782-68DE-01CC-C6C3F6C643BE}"/>
          </ac:spMkLst>
        </pc:spChg>
      </pc:sldChg>
      <pc:sldChg chg="new del">
        <pc:chgData name="Sanchit Bhardwaj" userId="855261ceffcce753" providerId="LiveId" clId="{C0A37074-E782-4F8A-B726-5A5535FB3682}" dt="2022-11-27T07:43:56.896" v="632" actId="47"/>
        <pc:sldMkLst>
          <pc:docMk/>
          <pc:sldMk cId="4095701620" sldId="275"/>
        </pc:sldMkLst>
      </pc:sldChg>
      <pc:sldChg chg="addSp modSp add mod ord modClrScheme chgLayout">
        <pc:chgData name="Sanchit Bhardwaj" userId="855261ceffcce753" providerId="LiveId" clId="{C0A37074-E782-4F8A-B726-5A5535FB3682}" dt="2022-11-27T07:47:13.030" v="691"/>
        <pc:sldMkLst>
          <pc:docMk/>
          <pc:sldMk cId="0" sldId="276"/>
        </pc:sldMkLst>
        <pc:spChg chg="mod">
          <ac:chgData name="Sanchit Bhardwaj" userId="855261ceffcce753" providerId="LiveId" clId="{C0A37074-E782-4F8A-B726-5A5535FB3682}" dt="2022-11-27T07:43:31.557" v="628" actId="26606"/>
          <ac:spMkLst>
            <pc:docMk/>
            <pc:sldMk cId="0" sldId="276"/>
            <ac:spMk id="54" creationId="{00000000-0000-0000-0000-000000000000}"/>
          </ac:spMkLst>
        </pc:spChg>
        <pc:spChg chg="mod">
          <ac:chgData name="Sanchit Bhardwaj" userId="855261ceffcce753" providerId="LiveId" clId="{C0A37074-E782-4F8A-B726-5A5535FB3682}" dt="2022-11-27T07:43:31.557" v="628" actId="26606"/>
          <ac:spMkLst>
            <pc:docMk/>
            <pc:sldMk cId="0" sldId="276"/>
            <ac:spMk id="55" creationId="{00000000-0000-0000-0000-000000000000}"/>
          </ac:spMkLst>
        </pc:spChg>
        <pc:spChg chg="add mod">
          <ac:chgData name="Sanchit Bhardwaj" userId="855261ceffcce753" providerId="LiveId" clId="{C0A37074-E782-4F8A-B726-5A5535FB3682}" dt="2022-11-27T07:43:31.557" v="628" actId="26606"/>
          <ac:spMkLst>
            <pc:docMk/>
            <pc:sldMk cId="0" sldId="276"/>
            <ac:spMk id="61" creationId="{5CFBCBB0-323B-E85C-4688-DF6067D0FCF1}"/>
          </ac:spMkLst>
        </pc:spChg>
        <pc:spChg chg="add mod">
          <ac:chgData name="Sanchit Bhardwaj" userId="855261ceffcce753" providerId="LiveId" clId="{C0A37074-E782-4F8A-B726-5A5535FB3682}" dt="2022-11-27T07:43:31.557" v="628" actId="26606"/>
          <ac:spMkLst>
            <pc:docMk/>
            <pc:sldMk cId="0" sldId="276"/>
            <ac:spMk id="63" creationId="{7FDBDC21-46C7-C5B0-0B18-C0606F91B24A}"/>
          </ac:spMkLst>
        </pc:spChg>
        <pc:spChg chg="add mod">
          <ac:chgData name="Sanchit Bhardwaj" userId="855261ceffcce753" providerId="LiveId" clId="{C0A37074-E782-4F8A-B726-5A5535FB3682}" dt="2022-11-27T07:43:31.557" v="628" actId="26606"/>
          <ac:spMkLst>
            <pc:docMk/>
            <pc:sldMk cId="0" sldId="276"/>
            <ac:spMk id="65" creationId="{5F5C47CD-5E51-76F2-6501-E55F15DAAA8E}"/>
          </ac:spMkLst>
        </pc:spChg>
        <pc:picChg chg="mod">
          <ac:chgData name="Sanchit Bhardwaj" userId="855261ceffcce753" providerId="LiveId" clId="{C0A37074-E782-4F8A-B726-5A5535FB3682}" dt="2022-11-27T07:43:31.557" v="628" actId="26606"/>
          <ac:picMkLst>
            <pc:docMk/>
            <pc:sldMk cId="0" sldId="276"/>
            <ac:picMk id="56" creationId="{00000000-0000-0000-0000-000000000000}"/>
          </ac:picMkLst>
        </pc:picChg>
      </pc:sldChg>
      <pc:sldChg chg="addSp delSp modSp add mod modClrScheme chgLayout">
        <pc:chgData name="Sanchit Bhardwaj" userId="855261ceffcce753" providerId="LiveId" clId="{C0A37074-E782-4F8A-B726-5A5535FB3682}" dt="2022-11-27T07:47:01.697" v="689" actId="14100"/>
        <pc:sldMkLst>
          <pc:docMk/>
          <pc:sldMk cId="0" sldId="277"/>
        </pc:sldMkLst>
        <pc:spChg chg="add del mod">
          <ac:chgData name="Sanchit Bhardwaj" userId="855261ceffcce753" providerId="LiveId" clId="{C0A37074-E782-4F8A-B726-5A5535FB3682}" dt="2022-11-27T07:45:50.156" v="668" actId="478"/>
          <ac:spMkLst>
            <pc:docMk/>
            <pc:sldMk cId="0" sldId="277"/>
            <ac:spMk id="3" creationId="{3CBB7670-738C-E56A-3C10-729F4A044293}"/>
          </ac:spMkLst>
        </pc:spChg>
        <pc:spChg chg="mod">
          <ac:chgData name="Sanchit Bhardwaj" userId="855261ceffcce753" providerId="LiveId" clId="{C0A37074-E782-4F8A-B726-5A5535FB3682}" dt="2022-11-27T07:45:01.616" v="638" actId="26606"/>
          <ac:spMkLst>
            <pc:docMk/>
            <pc:sldMk cId="0" sldId="277"/>
            <ac:spMk id="61" creationId="{00000000-0000-0000-0000-000000000000}"/>
          </ac:spMkLst>
        </pc:spChg>
        <pc:spChg chg="add mod">
          <ac:chgData name="Sanchit Bhardwaj" userId="855261ceffcce753" providerId="LiveId" clId="{C0A37074-E782-4F8A-B726-5A5535FB3682}" dt="2022-11-27T07:47:01.697" v="689" actId="14100"/>
          <ac:spMkLst>
            <pc:docMk/>
            <pc:sldMk cId="0" sldId="277"/>
            <ac:spMk id="62" creationId="{00000000-0000-0000-0000-000000000000}"/>
          </ac:spMkLst>
        </pc:spChg>
        <pc:spChg chg="del mod replId">
          <ac:chgData name="Sanchit Bhardwaj" userId="855261ceffcce753" providerId="LiveId" clId="{C0A37074-E782-4F8A-B726-5A5535FB3682}" dt="2022-11-27T07:45:01.616" v="638" actId="26606"/>
          <ac:spMkLst>
            <pc:docMk/>
            <pc:sldMk cId="0" sldId="277"/>
            <ac:spMk id="66" creationId="{00000000-0000-0000-0000-000000000000}"/>
          </ac:spMkLst>
        </pc:spChg>
        <pc:spChg chg="add del mod">
          <ac:chgData name="Sanchit Bhardwaj" userId="855261ceffcce753" providerId="LiveId" clId="{C0A37074-E782-4F8A-B726-5A5535FB3682}" dt="2022-11-27T07:45:47.917" v="667" actId="478"/>
          <ac:spMkLst>
            <pc:docMk/>
            <pc:sldMk cId="0" sldId="277"/>
            <ac:spMk id="69" creationId="{E0DBDD99-2CE1-3824-29DD-27E64DC3F02E}"/>
          </ac:spMkLst>
        </pc:spChg>
        <pc:spChg chg="add del mod">
          <ac:chgData name="Sanchit Bhardwaj" userId="855261ceffcce753" providerId="LiveId" clId="{C0A37074-E782-4F8A-B726-5A5535FB3682}" dt="2022-11-27T07:45:35.496" v="664" actId="478"/>
          <ac:spMkLst>
            <pc:docMk/>
            <pc:sldMk cId="0" sldId="277"/>
            <ac:spMk id="71" creationId="{DA35B3E5-416C-1763-1BE3-872289429841}"/>
          </ac:spMkLst>
        </pc:spChg>
        <pc:spChg chg="add del mod">
          <ac:chgData name="Sanchit Bhardwaj" userId="855261ceffcce753" providerId="LiveId" clId="{C0A37074-E782-4F8A-B726-5A5535FB3682}" dt="2022-11-27T07:45:41.717" v="665" actId="478"/>
          <ac:spMkLst>
            <pc:docMk/>
            <pc:sldMk cId="0" sldId="277"/>
            <ac:spMk id="73" creationId="{12E0457B-F0DB-9A23-2834-8FEE47102F8D}"/>
          </ac:spMkLst>
        </pc:spChg>
        <pc:spChg chg="add mod">
          <ac:chgData name="Sanchit Bhardwaj" userId="855261ceffcce753" providerId="LiveId" clId="{C0A37074-E782-4F8A-B726-5A5535FB3682}" dt="2022-11-27T07:45:01.616" v="638" actId="26606"/>
          <ac:spMkLst>
            <pc:docMk/>
            <pc:sldMk cId="0" sldId="277"/>
            <ac:spMk id="75" creationId="{E87C90FF-C5EB-B1A6-8F63-155F01576425}"/>
          </ac:spMkLst>
        </pc:spChg>
        <pc:spChg chg="add mod">
          <ac:chgData name="Sanchit Bhardwaj" userId="855261ceffcce753" providerId="LiveId" clId="{C0A37074-E782-4F8A-B726-5A5535FB3682}" dt="2022-11-27T07:45:01.616" v="638" actId="26606"/>
          <ac:spMkLst>
            <pc:docMk/>
            <pc:sldMk cId="0" sldId="277"/>
            <ac:spMk id="77" creationId="{86335FC2-C43A-BFEF-B153-BB39D870B295}"/>
          </ac:spMkLst>
        </pc:spChg>
        <pc:spChg chg="add mod">
          <ac:chgData name="Sanchit Bhardwaj" userId="855261ceffcce753" providerId="LiveId" clId="{C0A37074-E782-4F8A-B726-5A5535FB3682}" dt="2022-11-27T07:45:01.616" v="638" actId="26606"/>
          <ac:spMkLst>
            <pc:docMk/>
            <pc:sldMk cId="0" sldId="277"/>
            <ac:spMk id="79" creationId="{E7BB0A0D-0065-FFB1-7735-2AA0438F2E3E}"/>
          </ac:spMkLst>
        </pc:spChg>
        <pc:picChg chg="mod">
          <ac:chgData name="Sanchit Bhardwaj" userId="855261ceffcce753" providerId="LiveId" clId="{C0A37074-E782-4F8A-B726-5A5535FB3682}" dt="2022-11-27T07:46:40.018" v="683" actId="14100"/>
          <ac:picMkLst>
            <pc:docMk/>
            <pc:sldMk cId="0" sldId="277"/>
            <ac:picMk id="63" creationId="{00000000-0000-0000-0000-000000000000}"/>
          </ac:picMkLst>
        </pc:picChg>
        <pc:picChg chg="mod">
          <ac:chgData name="Sanchit Bhardwaj" userId="855261ceffcce753" providerId="LiveId" clId="{C0A37074-E782-4F8A-B726-5A5535FB3682}" dt="2022-11-27T07:46:44.327" v="684" actId="1076"/>
          <ac:picMkLst>
            <pc:docMk/>
            <pc:sldMk cId="0" sldId="277"/>
            <ac:picMk id="64" creationId="{00000000-0000-0000-0000-000000000000}"/>
          </ac:picMkLst>
        </pc:picChg>
      </pc:sldChg>
      <pc:sldChg chg="addSp modSp mod modClrScheme chgLayout">
        <pc:chgData name="Sanchit Bhardwaj" userId="855261ceffcce753" providerId="LiveId" clId="{C0A37074-E782-4F8A-B726-5A5535FB3682}" dt="2022-11-27T07:48:14.830" v="697" actId="27614"/>
        <pc:sldMkLst>
          <pc:docMk/>
          <pc:sldMk cId="0" sldId="278"/>
        </pc:sldMkLst>
        <pc:spChg chg="mod">
          <ac:chgData name="Sanchit Bhardwaj" userId="855261ceffcce753" providerId="LiveId" clId="{C0A37074-E782-4F8A-B726-5A5535FB3682}" dt="2022-11-27T07:48:10.847" v="696" actId="26606"/>
          <ac:spMkLst>
            <pc:docMk/>
            <pc:sldMk cId="0" sldId="278"/>
            <ac:spMk id="77" creationId="{00000000-0000-0000-0000-000000000000}"/>
          </ac:spMkLst>
        </pc:spChg>
        <pc:spChg chg="add mod">
          <ac:chgData name="Sanchit Bhardwaj" userId="855261ceffcce753" providerId="LiveId" clId="{C0A37074-E782-4F8A-B726-5A5535FB3682}" dt="2022-11-27T07:48:10.847" v="696" actId="26606"/>
          <ac:spMkLst>
            <pc:docMk/>
            <pc:sldMk cId="0" sldId="278"/>
            <ac:spMk id="83" creationId="{649C4505-7B42-D8EE-2482-B148FE3ABD02}"/>
          </ac:spMkLst>
        </pc:spChg>
        <pc:spChg chg="add mod">
          <ac:chgData name="Sanchit Bhardwaj" userId="855261ceffcce753" providerId="LiveId" clId="{C0A37074-E782-4F8A-B726-5A5535FB3682}" dt="2022-11-27T07:48:10.847" v="696" actId="26606"/>
          <ac:spMkLst>
            <pc:docMk/>
            <pc:sldMk cId="0" sldId="278"/>
            <ac:spMk id="85" creationId="{5C8D0880-7953-8CB8-7913-B29739E8A442}"/>
          </ac:spMkLst>
        </pc:spChg>
        <pc:spChg chg="add mod">
          <ac:chgData name="Sanchit Bhardwaj" userId="855261ceffcce753" providerId="LiveId" clId="{C0A37074-E782-4F8A-B726-5A5535FB3682}" dt="2022-11-27T07:48:10.847" v="696" actId="26606"/>
          <ac:spMkLst>
            <pc:docMk/>
            <pc:sldMk cId="0" sldId="278"/>
            <ac:spMk id="87" creationId="{854339E2-8181-3B29-7F01-FC07E2D6BBF6}"/>
          </ac:spMkLst>
        </pc:spChg>
        <pc:picChg chg="mod">
          <ac:chgData name="Sanchit Bhardwaj" userId="855261ceffcce753" providerId="LiveId" clId="{C0A37074-E782-4F8A-B726-5A5535FB3682}" dt="2022-11-27T07:48:14.830" v="697" actId="27614"/>
          <ac:picMkLst>
            <pc:docMk/>
            <pc:sldMk cId="0" sldId="278"/>
            <ac:picMk id="78" creationId="{00000000-0000-0000-0000-000000000000}"/>
          </ac:picMkLst>
        </pc:picChg>
      </pc:sldChg>
      <pc:sldChg chg="addSp modSp mod modClrScheme chgLayout">
        <pc:chgData name="Sanchit Bhardwaj" userId="855261ceffcce753" providerId="LiveId" clId="{C0A37074-E782-4F8A-B726-5A5535FB3682}" dt="2022-11-27T07:48:56.028" v="700" actId="27614"/>
        <pc:sldMkLst>
          <pc:docMk/>
          <pc:sldMk cId="0" sldId="279"/>
        </pc:sldMkLst>
        <pc:spChg chg="mod">
          <ac:chgData name="Sanchit Bhardwaj" userId="855261ceffcce753" providerId="LiveId" clId="{C0A37074-E782-4F8A-B726-5A5535FB3682}" dt="2022-11-27T07:48:52.301" v="699" actId="26606"/>
          <ac:spMkLst>
            <pc:docMk/>
            <pc:sldMk cId="0" sldId="279"/>
            <ac:spMk id="83" creationId="{00000000-0000-0000-0000-000000000000}"/>
          </ac:spMkLst>
        </pc:spChg>
        <pc:spChg chg="mod">
          <ac:chgData name="Sanchit Bhardwaj" userId="855261ceffcce753" providerId="LiveId" clId="{C0A37074-E782-4F8A-B726-5A5535FB3682}" dt="2022-11-27T07:48:52.301" v="699" actId="26606"/>
          <ac:spMkLst>
            <pc:docMk/>
            <pc:sldMk cId="0" sldId="279"/>
            <ac:spMk id="84" creationId="{00000000-0000-0000-0000-000000000000}"/>
          </ac:spMkLst>
        </pc:spChg>
        <pc:spChg chg="add mod">
          <ac:chgData name="Sanchit Bhardwaj" userId="855261ceffcce753" providerId="LiveId" clId="{C0A37074-E782-4F8A-B726-5A5535FB3682}" dt="2022-11-27T07:48:52.301" v="699" actId="26606"/>
          <ac:spMkLst>
            <pc:docMk/>
            <pc:sldMk cId="0" sldId="279"/>
            <ac:spMk id="90" creationId="{8D6BD602-D01B-C9C0-8B82-CB6F3EE37337}"/>
          </ac:spMkLst>
        </pc:spChg>
        <pc:spChg chg="add mod">
          <ac:chgData name="Sanchit Bhardwaj" userId="855261ceffcce753" providerId="LiveId" clId="{C0A37074-E782-4F8A-B726-5A5535FB3682}" dt="2022-11-27T07:48:52.301" v="699" actId="26606"/>
          <ac:spMkLst>
            <pc:docMk/>
            <pc:sldMk cId="0" sldId="279"/>
            <ac:spMk id="92" creationId="{1795FBF2-EC6B-EE6E-07AF-4DC7CE8EA300}"/>
          </ac:spMkLst>
        </pc:spChg>
        <pc:spChg chg="add mod">
          <ac:chgData name="Sanchit Bhardwaj" userId="855261ceffcce753" providerId="LiveId" clId="{C0A37074-E782-4F8A-B726-5A5535FB3682}" dt="2022-11-27T07:48:52.301" v="699" actId="26606"/>
          <ac:spMkLst>
            <pc:docMk/>
            <pc:sldMk cId="0" sldId="279"/>
            <ac:spMk id="94" creationId="{737BD262-92D3-07EE-6219-8F6E3EA413CA}"/>
          </ac:spMkLst>
        </pc:spChg>
        <pc:picChg chg="mod">
          <ac:chgData name="Sanchit Bhardwaj" userId="855261ceffcce753" providerId="LiveId" clId="{C0A37074-E782-4F8A-B726-5A5535FB3682}" dt="2022-11-27T07:48:56.028" v="700" actId="27614"/>
          <ac:picMkLst>
            <pc:docMk/>
            <pc:sldMk cId="0" sldId="279"/>
            <ac:picMk id="85" creationId="{00000000-0000-0000-0000-000000000000}"/>
          </ac:picMkLst>
        </pc:picChg>
      </pc:sldChg>
      <pc:sldChg chg="addSp modSp mod modClrScheme chgLayout">
        <pc:chgData name="Sanchit Bhardwaj" userId="855261ceffcce753" providerId="LiveId" clId="{C0A37074-E782-4F8A-B726-5A5535FB3682}" dt="2022-11-27T07:49:39.029" v="702" actId="27614"/>
        <pc:sldMkLst>
          <pc:docMk/>
          <pc:sldMk cId="0" sldId="280"/>
        </pc:sldMkLst>
        <pc:spChg chg="mod">
          <ac:chgData name="Sanchit Bhardwaj" userId="855261ceffcce753" providerId="LiveId" clId="{C0A37074-E782-4F8A-B726-5A5535FB3682}" dt="2022-11-27T07:49:34.986" v="701" actId="26606"/>
          <ac:spMkLst>
            <pc:docMk/>
            <pc:sldMk cId="0" sldId="280"/>
            <ac:spMk id="98" creationId="{00000000-0000-0000-0000-000000000000}"/>
          </ac:spMkLst>
        </pc:spChg>
        <pc:spChg chg="add mod">
          <ac:chgData name="Sanchit Bhardwaj" userId="855261ceffcce753" providerId="LiveId" clId="{C0A37074-E782-4F8A-B726-5A5535FB3682}" dt="2022-11-27T07:49:34.986" v="701" actId="26606"/>
          <ac:spMkLst>
            <pc:docMk/>
            <pc:sldMk cId="0" sldId="280"/>
            <ac:spMk id="104" creationId="{3769FB8A-F2C5-B1A3-C97D-D861A139A3B0}"/>
          </ac:spMkLst>
        </pc:spChg>
        <pc:spChg chg="add mod">
          <ac:chgData name="Sanchit Bhardwaj" userId="855261ceffcce753" providerId="LiveId" clId="{C0A37074-E782-4F8A-B726-5A5535FB3682}" dt="2022-11-27T07:49:34.986" v="701" actId="26606"/>
          <ac:spMkLst>
            <pc:docMk/>
            <pc:sldMk cId="0" sldId="280"/>
            <ac:spMk id="106" creationId="{C9999998-FB98-D8DF-4704-8DF594FBD860}"/>
          </ac:spMkLst>
        </pc:spChg>
        <pc:spChg chg="add mod">
          <ac:chgData name="Sanchit Bhardwaj" userId="855261ceffcce753" providerId="LiveId" clId="{C0A37074-E782-4F8A-B726-5A5535FB3682}" dt="2022-11-27T07:49:34.986" v="701" actId="26606"/>
          <ac:spMkLst>
            <pc:docMk/>
            <pc:sldMk cId="0" sldId="280"/>
            <ac:spMk id="108" creationId="{88F18580-CAA9-1AF8-6164-452FDE420DCD}"/>
          </ac:spMkLst>
        </pc:spChg>
        <pc:picChg chg="mod">
          <ac:chgData name="Sanchit Bhardwaj" userId="855261ceffcce753" providerId="LiveId" clId="{C0A37074-E782-4F8A-B726-5A5535FB3682}" dt="2022-11-27T07:49:39.029" v="702" actId="27614"/>
          <ac:picMkLst>
            <pc:docMk/>
            <pc:sldMk cId="0" sldId="280"/>
            <ac:picMk id="99" creationId="{00000000-0000-0000-0000-000000000000}"/>
          </ac:picMkLst>
        </pc:picChg>
      </pc:sldChg>
      <pc:sldChg chg="modSp mod">
        <pc:chgData name="Sanchit Bhardwaj" userId="855261ceffcce753" providerId="LiveId" clId="{C0A37074-E782-4F8A-B726-5A5535FB3682}" dt="2022-11-27T07:50:32.388" v="709" actId="1076"/>
        <pc:sldMkLst>
          <pc:docMk/>
          <pc:sldMk cId="0" sldId="281"/>
        </pc:sldMkLst>
        <pc:spChg chg="mod">
          <ac:chgData name="Sanchit Bhardwaj" userId="855261ceffcce753" providerId="LiveId" clId="{C0A37074-E782-4F8A-B726-5A5535FB3682}" dt="2022-11-27T07:50:13.757" v="705" actId="1076"/>
          <ac:spMkLst>
            <pc:docMk/>
            <pc:sldMk cId="0" sldId="281"/>
            <ac:spMk id="90" creationId="{00000000-0000-0000-0000-000000000000}"/>
          </ac:spMkLst>
        </pc:spChg>
        <pc:spChg chg="mod">
          <ac:chgData name="Sanchit Bhardwaj" userId="855261ceffcce753" providerId="LiveId" clId="{C0A37074-E782-4F8A-B726-5A5535FB3682}" dt="2022-11-27T07:50:23.826" v="707" actId="14100"/>
          <ac:spMkLst>
            <pc:docMk/>
            <pc:sldMk cId="0" sldId="281"/>
            <ac:spMk id="91" creationId="{00000000-0000-0000-0000-000000000000}"/>
          </ac:spMkLst>
        </pc:spChg>
        <pc:picChg chg="mod">
          <ac:chgData name="Sanchit Bhardwaj" userId="855261ceffcce753" providerId="LiveId" clId="{C0A37074-E782-4F8A-B726-5A5535FB3682}" dt="2022-11-27T07:50:20.446" v="706" actId="14100"/>
          <ac:picMkLst>
            <pc:docMk/>
            <pc:sldMk cId="0" sldId="281"/>
            <ac:picMk id="92" creationId="{00000000-0000-0000-0000-000000000000}"/>
          </ac:picMkLst>
        </pc:picChg>
        <pc:picChg chg="mod">
          <ac:chgData name="Sanchit Bhardwaj" userId="855261ceffcce753" providerId="LiveId" clId="{C0A37074-E782-4F8A-B726-5A5535FB3682}" dt="2022-11-27T07:50:32.388" v="709" actId="1076"/>
          <ac:picMkLst>
            <pc:docMk/>
            <pc:sldMk cId="0" sldId="281"/>
            <ac:picMk id="93" creationId="{00000000-0000-0000-0000-000000000000}"/>
          </ac:picMkLst>
        </pc:picChg>
      </pc:sldChg>
      <pc:sldChg chg="addSp modSp mod modClrScheme chgLayout">
        <pc:chgData name="Sanchit Bhardwaj" userId="855261ceffcce753" providerId="LiveId" clId="{C0A37074-E782-4F8A-B726-5A5535FB3682}" dt="2022-11-27T07:51:20.379" v="712" actId="27614"/>
        <pc:sldMkLst>
          <pc:docMk/>
          <pc:sldMk cId="0" sldId="282"/>
        </pc:sldMkLst>
        <pc:spChg chg="mod">
          <ac:chgData name="Sanchit Bhardwaj" userId="855261ceffcce753" providerId="LiveId" clId="{C0A37074-E782-4F8A-B726-5A5535FB3682}" dt="2022-11-27T07:51:15.936" v="711" actId="26606"/>
          <ac:spMkLst>
            <pc:docMk/>
            <pc:sldMk cId="0" sldId="282"/>
            <ac:spMk id="104" creationId="{00000000-0000-0000-0000-000000000000}"/>
          </ac:spMkLst>
        </pc:spChg>
        <pc:spChg chg="mod">
          <ac:chgData name="Sanchit Bhardwaj" userId="855261ceffcce753" providerId="LiveId" clId="{C0A37074-E782-4F8A-B726-5A5535FB3682}" dt="2022-11-27T07:51:15.936" v="711" actId="26606"/>
          <ac:spMkLst>
            <pc:docMk/>
            <pc:sldMk cId="0" sldId="282"/>
            <ac:spMk id="105" creationId="{00000000-0000-0000-0000-000000000000}"/>
          </ac:spMkLst>
        </pc:spChg>
        <pc:spChg chg="add mod">
          <ac:chgData name="Sanchit Bhardwaj" userId="855261ceffcce753" providerId="LiveId" clId="{C0A37074-E782-4F8A-B726-5A5535FB3682}" dt="2022-11-27T07:51:15.936" v="711" actId="26606"/>
          <ac:spMkLst>
            <pc:docMk/>
            <pc:sldMk cId="0" sldId="282"/>
            <ac:spMk id="111" creationId="{F926787D-4E13-6250-DC30-706598A34D97}"/>
          </ac:spMkLst>
        </pc:spChg>
        <pc:spChg chg="add mod">
          <ac:chgData name="Sanchit Bhardwaj" userId="855261ceffcce753" providerId="LiveId" clId="{C0A37074-E782-4F8A-B726-5A5535FB3682}" dt="2022-11-27T07:51:15.936" v="711" actId="26606"/>
          <ac:spMkLst>
            <pc:docMk/>
            <pc:sldMk cId="0" sldId="282"/>
            <ac:spMk id="113" creationId="{F86E9318-F48B-5ABA-2E9B-051BA4A82270}"/>
          </ac:spMkLst>
        </pc:spChg>
        <pc:spChg chg="add mod">
          <ac:chgData name="Sanchit Bhardwaj" userId="855261ceffcce753" providerId="LiveId" clId="{C0A37074-E782-4F8A-B726-5A5535FB3682}" dt="2022-11-27T07:51:15.936" v="711" actId="26606"/>
          <ac:spMkLst>
            <pc:docMk/>
            <pc:sldMk cId="0" sldId="282"/>
            <ac:spMk id="115" creationId="{141EE539-8946-B8D1-D4FE-48934BE41921}"/>
          </ac:spMkLst>
        </pc:spChg>
        <pc:picChg chg="mod">
          <ac:chgData name="Sanchit Bhardwaj" userId="855261ceffcce753" providerId="LiveId" clId="{C0A37074-E782-4F8A-B726-5A5535FB3682}" dt="2022-11-27T07:51:20.379" v="712" actId="27614"/>
          <ac:picMkLst>
            <pc:docMk/>
            <pc:sldMk cId="0" sldId="282"/>
            <ac:picMk id="106" creationId="{00000000-0000-0000-0000-000000000000}"/>
          </ac:picMkLst>
        </pc:picChg>
      </pc:sldChg>
      <pc:sldChg chg="new del">
        <pc:chgData name="Sanchit Bhardwaj" userId="855261ceffcce753" providerId="LiveId" clId="{C0A37074-E782-4F8A-B726-5A5535FB3682}" dt="2022-11-27T07:52:03.967" v="715" actId="47"/>
        <pc:sldMkLst>
          <pc:docMk/>
          <pc:sldMk cId="472077749" sldId="283"/>
        </pc:sldMkLst>
      </pc:sldChg>
      <pc:sldChg chg="addSp delSp modSp new mod">
        <pc:chgData name="Sanchit Bhardwaj" userId="855261ceffcce753" providerId="LiveId" clId="{C0A37074-E782-4F8A-B726-5A5535FB3682}" dt="2022-11-27T09:36:09.545" v="1125"/>
        <pc:sldMkLst>
          <pc:docMk/>
          <pc:sldMk cId="3016176858" sldId="284"/>
        </pc:sldMkLst>
        <pc:spChg chg="mod">
          <ac:chgData name="Sanchit Bhardwaj" userId="855261ceffcce753" providerId="LiveId" clId="{C0A37074-E782-4F8A-B726-5A5535FB3682}" dt="2022-11-27T07:53:16.810" v="749" actId="26606"/>
          <ac:spMkLst>
            <pc:docMk/>
            <pc:sldMk cId="3016176858" sldId="284"/>
            <ac:spMk id="2" creationId="{158A8515-98C8-C395-73D6-41C0835709A5}"/>
          </ac:spMkLst>
        </pc:spChg>
        <pc:spChg chg="del mod">
          <ac:chgData name="Sanchit Bhardwaj" userId="855261ceffcce753" providerId="LiveId" clId="{C0A37074-E782-4F8A-B726-5A5535FB3682}" dt="2022-11-27T07:53:16.810" v="749" actId="26606"/>
          <ac:spMkLst>
            <pc:docMk/>
            <pc:sldMk cId="3016176858" sldId="284"/>
            <ac:spMk id="3" creationId="{21514D53-FA6D-9D96-D68F-3A4157304BF9}"/>
          </ac:spMkLst>
        </pc:spChg>
        <pc:spChg chg="mod">
          <ac:chgData name="Sanchit Bhardwaj" userId="855261ceffcce753" providerId="LiveId" clId="{C0A37074-E782-4F8A-B726-5A5535FB3682}" dt="2022-11-27T07:53:16.810" v="749" actId="26606"/>
          <ac:spMkLst>
            <pc:docMk/>
            <pc:sldMk cId="3016176858" sldId="284"/>
            <ac:spMk id="4" creationId="{75ABEA9D-BE27-969D-604A-AA13CA57E49B}"/>
          </ac:spMkLst>
        </pc:spChg>
        <pc:spChg chg="mod">
          <ac:chgData name="Sanchit Bhardwaj" userId="855261ceffcce753" providerId="LiveId" clId="{C0A37074-E782-4F8A-B726-5A5535FB3682}" dt="2022-11-27T07:53:16.810" v="749" actId="26606"/>
          <ac:spMkLst>
            <pc:docMk/>
            <pc:sldMk cId="3016176858" sldId="284"/>
            <ac:spMk id="5" creationId="{E4606291-B029-9ECD-2D47-F624D0DC84F6}"/>
          </ac:spMkLst>
        </pc:spChg>
        <pc:spChg chg="mod">
          <ac:chgData name="Sanchit Bhardwaj" userId="855261ceffcce753" providerId="LiveId" clId="{C0A37074-E782-4F8A-B726-5A5535FB3682}" dt="2022-11-27T07:53:16.810" v="749" actId="26606"/>
          <ac:spMkLst>
            <pc:docMk/>
            <pc:sldMk cId="3016176858" sldId="284"/>
            <ac:spMk id="6" creationId="{DFDDD401-849F-2A63-2A7C-E5B4D4D0B70B}"/>
          </ac:spMkLst>
        </pc:spChg>
        <pc:graphicFrameChg chg="add mod">
          <ac:chgData name="Sanchit Bhardwaj" userId="855261ceffcce753" providerId="LiveId" clId="{C0A37074-E782-4F8A-B726-5A5535FB3682}" dt="2022-11-27T09:36:09.545" v="1125"/>
          <ac:graphicFrameMkLst>
            <pc:docMk/>
            <pc:sldMk cId="3016176858" sldId="284"/>
            <ac:graphicFrameMk id="8" creationId="{173070B9-5C2C-4CC6-5195-572473495348}"/>
          </ac:graphicFrameMkLst>
        </pc:graphicFrameChg>
      </pc:sldChg>
      <pc:sldChg chg="addSp delSp modSp mod">
        <pc:chgData name="Sanchit Bhardwaj" userId="855261ceffcce753" providerId="LiveId" clId="{C0A37074-E782-4F8A-B726-5A5535FB3682}" dt="2022-11-27T09:46:52.849" v="1288" actId="14100"/>
        <pc:sldMkLst>
          <pc:docMk/>
          <pc:sldMk cId="0" sldId="285"/>
        </pc:sldMkLst>
        <pc:spChg chg="mod">
          <ac:chgData name="Sanchit Bhardwaj" userId="855261ceffcce753" providerId="LiveId" clId="{C0A37074-E782-4F8A-B726-5A5535FB3682}" dt="2022-11-27T09:44:34.305" v="1261" actId="14100"/>
          <ac:spMkLst>
            <pc:docMk/>
            <pc:sldMk cId="0" sldId="285"/>
            <ac:spMk id="112" creationId="{00000000-0000-0000-0000-000000000000}"/>
          </ac:spMkLst>
        </pc:spChg>
        <pc:picChg chg="add mod">
          <ac:chgData name="Sanchit Bhardwaj" userId="855261ceffcce753" providerId="LiveId" clId="{C0A37074-E782-4F8A-B726-5A5535FB3682}" dt="2022-11-27T09:46:19.225" v="1280" actId="14100"/>
          <ac:picMkLst>
            <pc:docMk/>
            <pc:sldMk cId="0" sldId="285"/>
            <ac:picMk id="3" creationId="{2BB43FB0-A958-44EA-6C3B-AFF327DE6FD0}"/>
          </ac:picMkLst>
        </pc:picChg>
        <pc:picChg chg="add del mod">
          <ac:chgData name="Sanchit Bhardwaj" userId="855261ceffcce753" providerId="LiveId" clId="{C0A37074-E782-4F8A-B726-5A5535FB3682}" dt="2022-11-27T09:46:25.815" v="1283"/>
          <ac:picMkLst>
            <pc:docMk/>
            <pc:sldMk cId="0" sldId="285"/>
            <ac:picMk id="5" creationId="{A69FE304-0869-6B9E-37EB-AD9C1CAABE33}"/>
          </ac:picMkLst>
        </pc:picChg>
        <pc:picChg chg="add mod">
          <ac:chgData name="Sanchit Bhardwaj" userId="855261ceffcce753" providerId="LiveId" clId="{C0A37074-E782-4F8A-B726-5A5535FB3682}" dt="2022-11-27T09:46:52.849" v="1288" actId="14100"/>
          <ac:picMkLst>
            <pc:docMk/>
            <pc:sldMk cId="0" sldId="285"/>
            <ac:picMk id="7" creationId="{ABBA1A6F-1463-C4A5-996B-1EF1C1370D58}"/>
          </ac:picMkLst>
        </pc:picChg>
        <pc:picChg chg="mod">
          <ac:chgData name="Sanchit Bhardwaj" userId="855261ceffcce753" providerId="LiveId" clId="{C0A37074-E782-4F8A-B726-5A5535FB3682}" dt="2022-11-27T09:46:22.741" v="1281" actId="14100"/>
          <ac:picMkLst>
            <pc:docMk/>
            <pc:sldMk cId="0" sldId="285"/>
            <ac:picMk id="113" creationId="{00000000-0000-0000-0000-000000000000}"/>
          </ac:picMkLst>
        </pc:picChg>
      </pc:sldChg>
      <pc:sldChg chg="modSp mod">
        <pc:chgData name="Sanchit Bhardwaj" userId="855261ceffcce753" providerId="LiveId" clId="{C0A37074-E782-4F8A-B726-5A5535FB3682}" dt="2022-11-27T07:57:12.536" v="782" actId="27636"/>
        <pc:sldMkLst>
          <pc:docMk/>
          <pc:sldMk cId="0" sldId="286"/>
        </pc:sldMkLst>
        <pc:spChg chg="mod">
          <ac:chgData name="Sanchit Bhardwaj" userId="855261ceffcce753" providerId="LiveId" clId="{C0A37074-E782-4F8A-B726-5A5535FB3682}" dt="2022-11-27T07:57:12.536" v="782" actId="27636"/>
          <ac:spMkLst>
            <pc:docMk/>
            <pc:sldMk cId="0" sldId="286"/>
            <ac:spMk id="118" creationId="{00000000-0000-0000-0000-000000000000}"/>
          </ac:spMkLst>
        </pc:spChg>
      </pc:sldChg>
      <pc:sldChg chg="addSp delSp modSp new mod">
        <pc:chgData name="Sanchit Bhardwaj" userId="855261ceffcce753" providerId="LiveId" clId="{C0A37074-E782-4F8A-B726-5A5535FB3682}" dt="2022-11-27T09:54:45.954" v="1336"/>
        <pc:sldMkLst>
          <pc:docMk/>
          <pc:sldMk cId="2561499382" sldId="287"/>
        </pc:sldMkLst>
        <pc:spChg chg="mod">
          <ac:chgData name="Sanchit Bhardwaj" userId="855261ceffcce753" providerId="LiveId" clId="{C0A37074-E782-4F8A-B726-5A5535FB3682}" dt="2022-11-27T08:00:28.692" v="821" actId="26606"/>
          <ac:spMkLst>
            <pc:docMk/>
            <pc:sldMk cId="2561499382" sldId="287"/>
            <ac:spMk id="2" creationId="{F120EEE2-3821-4BB7-5EE7-CEAD85F490DE}"/>
          </ac:spMkLst>
        </pc:spChg>
        <pc:spChg chg="del mod">
          <ac:chgData name="Sanchit Bhardwaj" userId="855261ceffcce753" providerId="LiveId" clId="{C0A37074-E782-4F8A-B726-5A5535FB3682}" dt="2022-11-27T08:00:28.692" v="821" actId="26606"/>
          <ac:spMkLst>
            <pc:docMk/>
            <pc:sldMk cId="2561499382" sldId="287"/>
            <ac:spMk id="3" creationId="{28C5132D-6FDB-6EFA-1366-95E45492AD6E}"/>
          </ac:spMkLst>
        </pc:spChg>
        <pc:spChg chg="mod">
          <ac:chgData name="Sanchit Bhardwaj" userId="855261ceffcce753" providerId="LiveId" clId="{C0A37074-E782-4F8A-B726-5A5535FB3682}" dt="2022-11-27T08:00:28.692" v="821" actId="26606"/>
          <ac:spMkLst>
            <pc:docMk/>
            <pc:sldMk cId="2561499382" sldId="287"/>
            <ac:spMk id="4" creationId="{4FEDE64B-0E1A-42C6-2528-E4C2D9D9A74B}"/>
          </ac:spMkLst>
        </pc:spChg>
        <pc:spChg chg="mod">
          <ac:chgData name="Sanchit Bhardwaj" userId="855261ceffcce753" providerId="LiveId" clId="{C0A37074-E782-4F8A-B726-5A5535FB3682}" dt="2022-11-27T08:00:28.692" v="821" actId="26606"/>
          <ac:spMkLst>
            <pc:docMk/>
            <pc:sldMk cId="2561499382" sldId="287"/>
            <ac:spMk id="5" creationId="{269FE07B-F9C3-339C-A363-BE84FE5A5FDF}"/>
          </ac:spMkLst>
        </pc:spChg>
        <pc:spChg chg="mod">
          <ac:chgData name="Sanchit Bhardwaj" userId="855261ceffcce753" providerId="LiveId" clId="{C0A37074-E782-4F8A-B726-5A5535FB3682}" dt="2022-11-27T08:00:28.692" v="821" actId="26606"/>
          <ac:spMkLst>
            <pc:docMk/>
            <pc:sldMk cId="2561499382" sldId="287"/>
            <ac:spMk id="6" creationId="{04DC1488-565A-96DE-0CFD-E6BE6C3CE0B0}"/>
          </ac:spMkLst>
        </pc:spChg>
        <pc:graphicFrameChg chg="add mod">
          <ac:chgData name="Sanchit Bhardwaj" userId="855261ceffcce753" providerId="LiveId" clId="{C0A37074-E782-4F8A-B726-5A5535FB3682}" dt="2022-11-27T09:54:45.954" v="1336"/>
          <ac:graphicFrameMkLst>
            <pc:docMk/>
            <pc:sldMk cId="2561499382" sldId="287"/>
            <ac:graphicFrameMk id="8" creationId="{68877C77-4F29-6B66-D7FC-0A7685B92851}"/>
          </ac:graphicFrameMkLst>
        </pc:graphicFrameChg>
      </pc:sldChg>
      <pc:sldChg chg="add del">
        <pc:chgData name="Sanchit Bhardwaj" userId="855261ceffcce753" providerId="LiveId" clId="{C0A37074-E782-4F8A-B726-5A5535FB3682}" dt="2022-11-27T09:38:39.905" v="1130" actId="47"/>
        <pc:sldMkLst>
          <pc:docMk/>
          <pc:sldMk cId="1317643952" sldId="288"/>
        </pc:sldMkLst>
      </pc:sldChg>
      <pc:sldChg chg="add del">
        <pc:chgData name="Sanchit Bhardwaj" userId="855261ceffcce753" providerId="LiveId" clId="{C0A37074-E782-4F8A-B726-5A5535FB3682}" dt="2022-11-27T09:38:37.919" v="1129" actId="47"/>
        <pc:sldMkLst>
          <pc:docMk/>
          <pc:sldMk cId="1636389924" sldId="289"/>
        </pc:sldMkLst>
      </pc:sldChg>
      <pc:sldChg chg="add del">
        <pc:chgData name="Sanchit Bhardwaj" userId="855261ceffcce753" providerId="LiveId" clId="{C0A37074-E782-4F8A-B726-5A5535FB3682}" dt="2022-11-27T09:38:36.091" v="1128" actId="47"/>
        <pc:sldMkLst>
          <pc:docMk/>
          <pc:sldMk cId="2621621768" sldId="290"/>
        </pc:sldMkLst>
      </pc:sldChg>
      <pc:sldChg chg="addSp modSp add del mod modClrScheme chgLayout">
        <pc:chgData name="Sanchit Bhardwaj" userId="855261ceffcce753" providerId="LiveId" clId="{C0A37074-E782-4F8A-B726-5A5535FB3682}" dt="2022-11-27T09:41:24.352" v="1134" actId="47"/>
        <pc:sldMkLst>
          <pc:docMk/>
          <pc:sldMk cId="0" sldId="291"/>
        </pc:sldMkLst>
        <pc:spChg chg="mod">
          <ac:chgData name="Sanchit Bhardwaj" userId="855261ceffcce753" providerId="LiveId" clId="{C0A37074-E782-4F8A-B726-5A5535FB3682}" dt="2022-11-27T08:02:44.286" v="969" actId="26606"/>
          <ac:spMkLst>
            <pc:docMk/>
            <pc:sldMk cId="0" sldId="291"/>
            <ac:spMk id="131" creationId="{00000000-0000-0000-0000-000000000000}"/>
          </ac:spMkLst>
        </pc:spChg>
        <pc:spChg chg="add mod">
          <ac:chgData name="Sanchit Bhardwaj" userId="855261ceffcce753" providerId="LiveId" clId="{C0A37074-E782-4F8A-B726-5A5535FB3682}" dt="2022-11-27T08:02:44.286" v="969" actId="26606"/>
          <ac:spMkLst>
            <pc:docMk/>
            <pc:sldMk cId="0" sldId="291"/>
            <ac:spMk id="137" creationId="{EBF044BE-20AC-C92B-2342-4CDE83E5EE95}"/>
          </ac:spMkLst>
        </pc:spChg>
        <pc:spChg chg="add mod">
          <ac:chgData name="Sanchit Bhardwaj" userId="855261ceffcce753" providerId="LiveId" clId="{C0A37074-E782-4F8A-B726-5A5535FB3682}" dt="2022-11-27T08:02:44.286" v="969" actId="26606"/>
          <ac:spMkLst>
            <pc:docMk/>
            <pc:sldMk cId="0" sldId="291"/>
            <ac:spMk id="139" creationId="{FD572931-5955-02D1-4023-64580E1749AF}"/>
          </ac:spMkLst>
        </pc:spChg>
        <pc:spChg chg="add mod">
          <ac:chgData name="Sanchit Bhardwaj" userId="855261ceffcce753" providerId="LiveId" clId="{C0A37074-E782-4F8A-B726-5A5535FB3682}" dt="2022-11-27T08:02:44.286" v="969" actId="26606"/>
          <ac:spMkLst>
            <pc:docMk/>
            <pc:sldMk cId="0" sldId="291"/>
            <ac:spMk id="141" creationId="{175DE47B-3062-3603-9FF1-1DBB54BCD2F8}"/>
          </ac:spMkLst>
        </pc:spChg>
        <pc:picChg chg="mod">
          <ac:chgData name="Sanchit Bhardwaj" userId="855261ceffcce753" providerId="LiveId" clId="{C0A37074-E782-4F8A-B726-5A5535FB3682}" dt="2022-11-27T08:02:52.146" v="972" actId="14100"/>
          <ac:picMkLst>
            <pc:docMk/>
            <pc:sldMk cId="0" sldId="291"/>
            <ac:picMk id="132" creationId="{00000000-0000-0000-0000-000000000000}"/>
          </ac:picMkLst>
        </pc:picChg>
      </pc:sldChg>
      <pc:sldChg chg="modSp mod">
        <pc:chgData name="Sanchit Bhardwaj" userId="855261ceffcce753" providerId="LiveId" clId="{C0A37074-E782-4F8A-B726-5A5535FB3682}" dt="2022-11-27T09:58:45.027" v="1369" actId="478"/>
        <pc:sldMkLst>
          <pc:docMk/>
          <pc:sldMk cId="2486782037" sldId="292"/>
        </pc:sldMkLst>
        <pc:spChg chg="mod">
          <ac:chgData name="Sanchit Bhardwaj" userId="855261ceffcce753" providerId="LiveId" clId="{C0A37074-E782-4F8A-B726-5A5535FB3682}" dt="2022-11-27T09:50:29.864" v="1307" actId="20577"/>
          <ac:spMkLst>
            <pc:docMk/>
            <pc:sldMk cId="2486782037" sldId="292"/>
            <ac:spMk id="2" creationId="{158A8515-98C8-C395-73D6-41C0835709A5}"/>
          </ac:spMkLst>
        </pc:spChg>
        <pc:graphicFrameChg chg="mod">
          <ac:chgData name="Sanchit Bhardwaj" userId="855261ceffcce753" providerId="LiveId" clId="{C0A37074-E782-4F8A-B726-5A5535FB3682}" dt="2022-11-27T09:58:45.027" v="1369" actId="478"/>
          <ac:graphicFrameMkLst>
            <pc:docMk/>
            <pc:sldMk cId="2486782037" sldId="292"/>
            <ac:graphicFrameMk id="8" creationId="{173070B9-5C2C-4CC6-5195-572473495348}"/>
          </ac:graphicFrameMkLst>
        </pc:graphicFrameChg>
      </pc:sldChg>
      <pc:sldChg chg="add">
        <pc:chgData name="Sanchit Bhardwaj" userId="855261ceffcce753" providerId="LiveId" clId="{C0A37074-E782-4F8A-B726-5A5535FB3682}" dt="2022-11-27T09:38:28.465" v="1126"/>
        <pc:sldMkLst>
          <pc:docMk/>
          <pc:sldMk cId="240575605" sldId="293"/>
        </pc:sldMkLst>
      </pc:sldChg>
      <pc:sldChg chg="add">
        <pc:chgData name="Sanchit Bhardwaj" userId="855261ceffcce753" providerId="LiveId" clId="{C0A37074-E782-4F8A-B726-5A5535FB3682}" dt="2022-11-27T09:41:00.792" v="1132"/>
        <pc:sldMkLst>
          <pc:docMk/>
          <pc:sldMk cId="3497593667" sldId="294"/>
        </pc:sldMkLst>
      </pc:sldChg>
      <pc:sldChg chg="add">
        <pc:chgData name="Sanchit Bhardwaj" userId="855261ceffcce753" providerId="LiveId" clId="{C0A37074-E782-4F8A-B726-5A5535FB3682}" dt="2022-11-27T09:41:10.163" v="1133"/>
        <pc:sldMkLst>
          <pc:docMk/>
          <pc:sldMk cId="0" sldId="295"/>
        </pc:sldMkLst>
      </pc:sldChg>
      <pc:sldChg chg="addSp delSp modSp new mod modClrScheme chgLayout">
        <pc:chgData name="Sanchit Bhardwaj" userId="855261ceffcce753" providerId="LiveId" clId="{C0A37074-E782-4F8A-B726-5A5535FB3682}" dt="2022-11-27T10:00:09.525" v="1380" actId="26606"/>
        <pc:sldMkLst>
          <pc:docMk/>
          <pc:sldMk cId="2030288480" sldId="296"/>
        </pc:sldMkLst>
        <pc:spChg chg="mod">
          <ac:chgData name="Sanchit Bhardwaj" userId="855261ceffcce753" providerId="LiveId" clId="{C0A37074-E782-4F8A-B726-5A5535FB3682}" dt="2022-11-27T10:00:09.525" v="1380" actId="26606"/>
          <ac:spMkLst>
            <pc:docMk/>
            <pc:sldMk cId="2030288480" sldId="296"/>
            <ac:spMk id="2" creationId="{4BB5E8BE-AE4B-EF7A-8CF0-60164118C273}"/>
          </ac:spMkLst>
        </pc:spChg>
        <pc:spChg chg="del">
          <ac:chgData name="Sanchit Bhardwaj" userId="855261ceffcce753" providerId="LiveId" clId="{C0A37074-E782-4F8A-B726-5A5535FB3682}" dt="2022-11-27T09:59:28.484" v="1370" actId="478"/>
          <ac:spMkLst>
            <pc:docMk/>
            <pc:sldMk cId="2030288480" sldId="296"/>
            <ac:spMk id="3" creationId="{3120835B-B92B-F207-EAB6-47F296BAEDF8}"/>
          </ac:spMkLst>
        </pc:spChg>
        <pc:spChg chg="mod">
          <ac:chgData name="Sanchit Bhardwaj" userId="855261ceffcce753" providerId="LiveId" clId="{C0A37074-E782-4F8A-B726-5A5535FB3682}" dt="2022-11-27T10:00:09.525" v="1380" actId="26606"/>
          <ac:spMkLst>
            <pc:docMk/>
            <pc:sldMk cId="2030288480" sldId="296"/>
            <ac:spMk id="4" creationId="{A054A728-F050-15C1-F207-EFCB576BA101}"/>
          </ac:spMkLst>
        </pc:spChg>
        <pc:spChg chg="mod">
          <ac:chgData name="Sanchit Bhardwaj" userId="855261ceffcce753" providerId="LiveId" clId="{C0A37074-E782-4F8A-B726-5A5535FB3682}" dt="2022-11-27T10:00:09.525" v="1380" actId="26606"/>
          <ac:spMkLst>
            <pc:docMk/>
            <pc:sldMk cId="2030288480" sldId="296"/>
            <ac:spMk id="5" creationId="{0B050DDD-28B0-1090-224C-E06F39F3B2B1}"/>
          </ac:spMkLst>
        </pc:spChg>
        <pc:spChg chg="mod">
          <ac:chgData name="Sanchit Bhardwaj" userId="855261ceffcce753" providerId="LiveId" clId="{C0A37074-E782-4F8A-B726-5A5535FB3682}" dt="2022-11-27T10:00:09.525" v="1380" actId="26606"/>
          <ac:spMkLst>
            <pc:docMk/>
            <pc:sldMk cId="2030288480" sldId="296"/>
            <ac:spMk id="6" creationId="{59C136AF-79F3-28FE-674F-4A69154385C5}"/>
          </ac:spMkLst>
        </pc:spChg>
        <pc:picChg chg="add mod ord">
          <ac:chgData name="Sanchit Bhardwaj" userId="855261ceffcce753" providerId="LiveId" clId="{C0A37074-E782-4F8A-B726-5A5535FB3682}" dt="2022-11-27T10:00:09.525" v="1380" actId="26606"/>
          <ac:picMkLst>
            <pc:docMk/>
            <pc:sldMk cId="2030288480" sldId="296"/>
            <ac:picMk id="8" creationId="{81300090-4813-AD0F-AC12-2D9736920D87}"/>
          </ac:picMkLst>
        </pc:picChg>
        <pc:picChg chg="add mod ord">
          <ac:chgData name="Sanchit Bhardwaj" userId="855261ceffcce753" providerId="LiveId" clId="{C0A37074-E782-4F8A-B726-5A5535FB3682}" dt="2022-11-27T10:00:09.525" v="1380" actId="26606"/>
          <ac:picMkLst>
            <pc:docMk/>
            <pc:sldMk cId="2030288480" sldId="296"/>
            <ac:picMk id="10" creationId="{9E8FA10C-E692-9262-8544-D778454A0065}"/>
          </ac:picMkLst>
        </pc:picChg>
      </pc:sldChg>
    </pc:docChg>
  </pc:docChgLst>
  <pc:docChgLst>
    <pc:chgData name="Guest User" providerId="Windows Live" clId="Web-{6166E2B3-AFED-4608-B39D-B9F715DAE983}"/>
    <pc:docChg chg="addSld delSld modSld sldOrd">
      <pc:chgData name="Guest User" userId="" providerId="Windows Live" clId="Web-{6166E2B3-AFED-4608-B39D-B9F715DAE983}" dt="2022-11-27T09:43:49.462" v="803" actId="14100"/>
      <pc:docMkLst>
        <pc:docMk/>
      </pc:docMkLst>
      <pc:sldChg chg="modSp">
        <pc:chgData name="Guest User" userId="" providerId="Windows Live" clId="Web-{6166E2B3-AFED-4608-B39D-B9F715DAE983}" dt="2022-11-27T08:21:09.438" v="3" actId="20577"/>
        <pc:sldMkLst>
          <pc:docMk/>
          <pc:sldMk cId="1039759085" sldId="256"/>
        </pc:sldMkLst>
        <pc:spChg chg="mod">
          <ac:chgData name="Guest User" userId="" providerId="Windows Live" clId="Web-{6166E2B3-AFED-4608-B39D-B9F715DAE983}" dt="2022-11-27T08:21:09.438" v="3" actId="20577"/>
          <ac:spMkLst>
            <pc:docMk/>
            <pc:sldMk cId="1039759085" sldId="256"/>
            <ac:spMk id="12" creationId="{23D2CDC9-2B1E-A67E-EE45-B751E57C5181}"/>
          </ac:spMkLst>
        </pc:spChg>
      </pc:sldChg>
      <pc:sldChg chg="modSp">
        <pc:chgData name="Guest User" userId="" providerId="Windows Live" clId="Web-{6166E2B3-AFED-4608-B39D-B9F715DAE983}" dt="2022-11-27T08:29:12.031" v="228" actId="14100"/>
        <pc:sldMkLst>
          <pc:docMk/>
          <pc:sldMk cId="0" sldId="258"/>
        </pc:sldMkLst>
        <pc:picChg chg="mod">
          <ac:chgData name="Guest User" userId="" providerId="Windows Live" clId="Web-{6166E2B3-AFED-4608-B39D-B9F715DAE983}" dt="2022-11-27T08:29:12.031" v="228" actId="14100"/>
          <ac:picMkLst>
            <pc:docMk/>
            <pc:sldMk cId="0" sldId="258"/>
            <ac:picMk id="71" creationId="{00000000-0000-0000-0000-000000000000}"/>
          </ac:picMkLst>
        </pc:picChg>
      </pc:sldChg>
      <pc:sldChg chg="modSp">
        <pc:chgData name="Guest User" userId="" providerId="Windows Live" clId="Web-{6166E2B3-AFED-4608-B39D-B9F715DAE983}" dt="2022-11-27T08:23:06.926" v="28" actId="20577"/>
        <pc:sldMkLst>
          <pc:docMk/>
          <pc:sldMk cId="3980136776" sldId="259"/>
        </pc:sldMkLst>
        <pc:spChg chg="mod">
          <ac:chgData name="Guest User" userId="" providerId="Windows Live" clId="Web-{6166E2B3-AFED-4608-B39D-B9F715DAE983}" dt="2022-11-27T08:23:06.926" v="28" actId="20577"/>
          <ac:spMkLst>
            <pc:docMk/>
            <pc:sldMk cId="3980136776" sldId="259"/>
            <ac:spMk id="3" creationId="{F210F1C6-68F4-48F7-97E9-343EE7513674}"/>
          </ac:spMkLst>
        </pc:spChg>
      </pc:sldChg>
      <pc:sldChg chg="modSp">
        <pc:chgData name="Guest User" userId="" providerId="Windows Live" clId="Web-{6166E2B3-AFED-4608-B39D-B9F715DAE983}" dt="2022-11-27T09:28:42.482" v="768" actId="14100"/>
        <pc:sldMkLst>
          <pc:docMk/>
          <pc:sldMk cId="275256533" sldId="260"/>
        </pc:sldMkLst>
        <pc:spChg chg="mod">
          <ac:chgData name="Guest User" userId="" providerId="Windows Live" clId="Web-{6166E2B3-AFED-4608-B39D-B9F715DAE983}" dt="2022-11-27T09:28:42.482" v="768" actId="14100"/>
          <ac:spMkLst>
            <pc:docMk/>
            <pc:sldMk cId="275256533" sldId="260"/>
            <ac:spMk id="3" creationId="{5DB065D3-BB45-4A0E-A1BC-1FAA24968BA8}"/>
          </ac:spMkLst>
        </pc:spChg>
        <pc:picChg chg="mod">
          <ac:chgData name="Guest User" userId="" providerId="Windows Live" clId="Web-{6166E2B3-AFED-4608-B39D-B9F715DAE983}" dt="2022-11-27T09:28:23.309" v="759" actId="14100"/>
          <ac:picMkLst>
            <pc:docMk/>
            <pc:sldMk cId="275256533" sldId="260"/>
            <ac:picMk id="9" creationId="{0C4F09C2-CDF0-42F2-ACBE-48A7C5A30183}"/>
          </ac:picMkLst>
        </pc:picChg>
        <pc:picChg chg="mod">
          <ac:chgData name="Guest User" userId="" providerId="Windows Live" clId="Web-{6166E2B3-AFED-4608-B39D-B9F715DAE983}" dt="2022-11-27T09:28:26.028" v="760" actId="14100"/>
          <ac:picMkLst>
            <pc:docMk/>
            <pc:sldMk cId="275256533" sldId="260"/>
            <ac:picMk id="11" creationId="{CCB647CF-2AAB-45DF-86A9-63D8063F12EC}"/>
          </ac:picMkLst>
        </pc:picChg>
        <pc:picChg chg="mod">
          <ac:chgData name="Guest User" userId="" providerId="Windows Live" clId="Web-{6166E2B3-AFED-4608-B39D-B9F715DAE983}" dt="2022-11-27T09:28:28.231" v="761" actId="14100"/>
          <ac:picMkLst>
            <pc:docMk/>
            <pc:sldMk cId="275256533" sldId="260"/>
            <ac:picMk id="13" creationId="{FEE47F26-5CCA-4F67-A13A-A48D1F2E9CA5}"/>
          </ac:picMkLst>
        </pc:picChg>
        <pc:picChg chg="mod">
          <ac:chgData name="Guest User" userId="" providerId="Windows Live" clId="Web-{6166E2B3-AFED-4608-B39D-B9F715DAE983}" dt="2022-11-27T09:28:30.825" v="762" actId="14100"/>
          <ac:picMkLst>
            <pc:docMk/>
            <pc:sldMk cId="275256533" sldId="260"/>
            <ac:picMk id="15" creationId="{75C485B9-17CC-4622-BC83-361CFF6D5277}"/>
          </ac:picMkLst>
        </pc:picChg>
      </pc:sldChg>
      <pc:sldChg chg="modSp">
        <pc:chgData name="Guest User" userId="" providerId="Windows Live" clId="Web-{6166E2B3-AFED-4608-B39D-B9F715DAE983}" dt="2022-11-27T09:29:19.123" v="796" actId="20577"/>
        <pc:sldMkLst>
          <pc:docMk/>
          <pc:sldMk cId="2261619712" sldId="263"/>
        </pc:sldMkLst>
        <pc:spChg chg="mod">
          <ac:chgData name="Guest User" userId="" providerId="Windows Live" clId="Web-{6166E2B3-AFED-4608-B39D-B9F715DAE983}" dt="2022-11-27T09:29:19.123" v="796" actId="20577"/>
          <ac:spMkLst>
            <pc:docMk/>
            <pc:sldMk cId="2261619712" sldId="263"/>
            <ac:spMk id="3" creationId="{75982AA6-9E74-43FC-B452-142C7571DCCC}"/>
          </ac:spMkLst>
        </pc:spChg>
      </pc:sldChg>
      <pc:sldChg chg="modSp">
        <pc:chgData name="Guest User" userId="" providerId="Windows Live" clId="Web-{6166E2B3-AFED-4608-B39D-B9F715DAE983}" dt="2022-11-27T08:23:49.865" v="31" actId="20577"/>
        <pc:sldMkLst>
          <pc:docMk/>
          <pc:sldMk cId="1721841647" sldId="266"/>
        </pc:sldMkLst>
        <pc:spChg chg="mod">
          <ac:chgData name="Guest User" userId="" providerId="Windows Live" clId="Web-{6166E2B3-AFED-4608-B39D-B9F715DAE983}" dt="2022-11-27T08:23:49.865" v="31" actId="20577"/>
          <ac:spMkLst>
            <pc:docMk/>
            <pc:sldMk cId="1721841647" sldId="266"/>
            <ac:spMk id="3" creationId="{0957B5A0-5976-4FBC-9F15-908902EAE359}"/>
          </ac:spMkLst>
        </pc:spChg>
      </pc:sldChg>
      <pc:sldChg chg="del">
        <pc:chgData name="Guest User" userId="" providerId="Windows Live" clId="Web-{6166E2B3-AFED-4608-B39D-B9F715DAE983}" dt="2022-11-27T08:58:56.350" v="456"/>
        <pc:sldMkLst>
          <pc:docMk/>
          <pc:sldMk cId="1173985025" sldId="267"/>
        </pc:sldMkLst>
      </pc:sldChg>
      <pc:sldChg chg="del">
        <pc:chgData name="Guest User" userId="" providerId="Windows Live" clId="Web-{6166E2B3-AFED-4608-B39D-B9F715DAE983}" dt="2022-11-27T09:29:26.405" v="797"/>
        <pc:sldMkLst>
          <pc:docMk/>
          <pc:sldMk cId="1508071221" sldId="270"/>
        </pc:sldMkLst>
      </pc:sldChg>
      <pc:sldChg chg="modSp">
        <pc:chgData name="Guest User" userId="" providerId="Windows Live" clId="Web-{6166E2B3-AFED-4608-B39D-B9F715DAE983}" dt="2022-11-27T08:22:08.987" v="11" actId="20577"/>
        <pc:sldMkLst>
          <pc:docMk/>
          <pc:sldMk cId="525634483" sldId="271"/>
        </pc:sldMkLst>
        <pc:spChg chg="mod">
          <ac:chgData name="Guest User" userId="" providerId="Windows Live" clId="Web-{6166E2B3-AFED-4608-B39D-B9F715DAE983}" dt="2022-11-27T08:22:08.987" v="11" actId="20577"/>
          <ac:spMkLst>
            <pc:docMk/>
            <pc:sldMk cId="525634483" sldId="271"/>
            <ac:spMk id="3" creationId="{ED497E21-DA39-9A7A-A383-3D4BEDA08BFB}"/>
          </ac:spMkLst>
        </pc:spChg>
      </pc:sldChg>
      <pc:sldChg chg="modSp">
        <pc:chgData name="Guest User" userId="" providerId="Windows Live" clId="Web-{6166E2B3-AFED-4608-B39D-B9F715DAE983}" dt="2022-11-27T08:26:49.698" v="179" actId="20577"/>
        <pc:sldMkLst>
          <pc:docMk/>
          <pc:sldMk cId="108152267" sldId="272"/>
        </pc:sldMkLst>
        <pc:spChg chg="mod">
          <ac:chgData name="Guest User" userId="" providerId="Windows Live" clId="Web-{6166E2B3-AFED-4608-B39D-B9F715DAE983}" dt="2022-11-27T08:26:49.698" v="179" actId="20577"/>
          <ac:spMkLst>
            <pc:docMk/>
            <pc:sldMk cId="108152267" sldId="272"/>
            <ac:spMk id="3" creationId="{B734DA1F-0651-898D-029D-D99E3A1D2492}"/>
          </ac:spMkLst>
        </pc:spChg>
      </pc:sldChg>
      <pc:sldChg chg="modSp">
        <pc:chgData name="Guest User" userId="" providerId="Windows Live" clId="Web-{6166E2B3-AFED-4608-B39D-B9F715DAE983}" dt="2022-11-27T08:31:38.551" v="270" actId="20577"/>
        <pc:sldMkLst>
          <pc:docMk/>
          <pc:sldMk cId="372526930" sldId="273"/>
        </pc:sldMkLst>
        <pc:spChg chg="mod">
          <ac:chgData name="Guest User" userId="" providerId="Windows Live" clId="Web-{6166E2B3-AFED-4608-B39D-B9F715DAE983}" dt="2022-11-27T08:31:38.551" v="270" actId="20577"/>
          <ac:spMkLst>
            <pc:docMk/>
            <pc:sldMk cId="372526930" sldId="273"/>
            <ac:spMk id="3" creationId="{47D33A05-7A02-5C03-0E2C-F3C362E85E33}"/>
          </ac:spMkLst>
        </pc:spChg>
      </pc:sldChg>
      <pc:sldChg chg="delSp modSp">
        <pc:chgData name="Guest User" userId="" providerId="Windows Live" clId="Web-{6166E2B3-AFED-4608-B39D-B9F715DAE983}" dt="2022-11-27T08:28:58.702" v="227" actId="20577"/>
        <pc:sldMkLst>
          <pc:docMk/>
          <pc:sldMk cId="0" sldId="277"/>
        </pc:sldMkLst>
        <pc:spChg chg="mod">
          <ac:chgData name="Guest User" userId="" providerId="Windows Live" clId="Web-{6166E2B3-AFED-4608-B39D-B9F715DAE983}" dt="2022-11-27T08:28:58.702" v="227" actId="20577"/>
          <ac:spMkLst>
            <pc:docMk/>
            <pc:sldMk cId="0" sldId="277"/>
            <ac:spMk id="62" creationId="{00000000-0000-0000-0000-000000000000}"/>
          </ac:spMkLst>
        </pc:spChg>
        <pc:picChg chg="del">
          <ac:chgData name="Guest User" userId="" providerId="Windows Live" clId="Web-{6166E2B3-AFED-4608-B39D-B9F715DAE983}" dt="2022-11-27T08:28:46.624" v="222"/>
          <ac:picMkLst>
            <pc:docMk/>
            <pc:sldMk cId="0" sldId="277"/>
            <ac:picMk id="64" creationId="{00000000-0000-0000-0000-000000000000}"/>
          </ac:picMkLst>
        </pc:picChg>
      </pc:sldChg>
      <pc:sldChg chg="modSp">
        <pc:chgData name="Guest User" userId="" providerId="Windows Live" clId="Web-{6166E2B3-AFED-4608-B39D-B9F715DAE983}" dt="2022-11-27T08:28:03.700" v="216" actId="20577"/>
        <pc:sldMkLst>
          <pc:docMk/>
          <pc:sldMk cId="0" sldId="279"/>
        </pc:sldMkLst>
        <pc:spChg chg="mod">
          <ac:chgData name="Guest User" userId="" providerId="Windows Live" clId="Web-{6166E2B3-AFED-4608-B39D-B9F715DAE983}" dt="2022-11-27T08:28:03.700" v="216" actId="20577"/>
          <ac:spMkLst>
            <pc:docMk/>
            <pc:sldMk cId="0" sldId="279"/>
            <ac:spMk id="84" creationId="{00000000-0000-0000-0000-000000000000}"/>
          </ac:spMkLst>
        </pc:spChg>
      </pc:sldChg>
      <pc:sldChg chg="modSp">
        <pc:chgData name="Guest User" userId="" providerId="Windows Live" clId="Web-{6166E2B3-AFED-4608-B39D-B9F715DAE983}" dt="2022-11-27T08:30:34.783" v="240" actId="14100"/>
        <pc:sldMkLst>
          <pc:docMk/>
          <pc:sldMk cId="0" sldId="280"/>
        </pc:sldMkLst>
        <pc:picChg chg="mod">
          <ac:chgData name="Guest User" userId="" providerId="Windows Live" clId="Web-{6166E2B3-AFED-4608-B39D-B9F715DAE983}" dt="2022-11-27T08:30:34.783" v="240" actId="14100"/>
          <ac:picMkLst>
            <pc:docMk/>
            <pc:sldMk cId="0" sldId="280"/>
            <ac:picMk id="99" creationId="{00000000-0000-0000-0000-000000000000}"/>
          </ac:picMkLst>
        </pc:picChg>
      </pc:sldChg>
      <pc:sldChg chg="modSp">
        <pc:chgData name="Guest User" userId="" providerId="Windows Live" clId="Web-{6166E2B3-AFED-4608-B39D-B9F715DAE983}" dt="2022-11-27T08:28:38.826" v="221" actId="14100"/>
        <pc:sldMkLst>
          <pc:docMk/>
          <pc:sldMk cId="0" sldId="281"/>
        </pc:sldMkLst>
        <pc:spChg chg="mod">
          <ac:chgData name="Guest User" userId="" providerId="Windows Live" clId="Web-{6166E2B3-AFED-4608-B39D-B9F715DAE983}" dt="2022-11-27T08:28:29.357" v="219" actId="14100"/>
          <ac:spMkLst>
            <pc:docMk/>
            <pc:sldMk cId="0" sldId="281"/>
            <ac:spMk id="91" creationId="{00000000-0000-0000-0000-000000000000}"/>
          </ac:spMkLst>
        </pc:spChg>
        <pc:picChg chg="mod">
          <ac:chgData name="Guest User" userId="" providerId="Windows Live" clId="Web-{6166E2B3-AFED-4608-B39D-B9F715DAE983}" dt="2022-11-27T08:28:38.826" v="221" actId="14100"/>
          <ac:picMkLst>
            <pc:docMk/>
            <pc:sldMk cId="0" sldId="281"/>
            <ac:picMk id="93" creationId="{00000000-0000-0000-0000-000000000000}"/>
          </ac:picMkLst>
        </pc:picChg>
      </pc:sldChg>
      <pc:sldChg chg="modSp">
        <pc:chgData name="Guest User" userId="" providerId="Windows Live" clId="Web-{6166E2B3-AFED-4608-B39D-B9F715DAE983}" dt="2022-11-27T08:32:01.036" v="275" actId="20577"/>
        <pc:sldMkLst>
          <pc:docMk/>
          <pc:sldMk cId="0" sldId="282"/>
        </pc:sldMkLst>
        <pc:spChg chg="mod">
          <ac:chgData name="Guest User" userId="" providerId="Windows Live" clId="Web-{6166E2B3-AFED-4608-B39D-B9F715DAE983}" dt="2022-11-27T08:32:01.036" v="275" actId="20577"/>
          <ac:spMkLst>
            <pc:docMk/>
            <pc:sldMk cId="0" sldId="282"/>
            <ac:spMk id="105" creationId="{00000000-0000-0000-0000-000000000000}"/>
          </ac:spMkLst>
        </pc:spChg>
      </pc:sldChg>
      <pc:sldChg chg="modSp">
        <pc:chgData name="Guest User" userId="" providerId="Windows Live" clId="Web-{6166E2B3-AFED-4608-B39D-B9F715DAE983}" dt="2022-11-27T08:38:57.017" v="331" actId="20577"/>
        <pc:sldMkLst>
          <pc:docMk/>
          <pc:sldMk cId="3016176858" sldId="284"/>
        </pc:sldMkLst>
        <pc:graphicFrameChg chg="modGraphic">
          <ac:chgData name="Guest User" userId="" providerId="Windows Live" clId="Web-{6166E2B3-AFED-4608-B39D-B9F715DAE983}" dt="2022-11-27T08:38:57.017" v="331" actId="20577"/>
          <ac:graphicFrameMkLst>
            <pc:docMk/>
            <pc:sldMk cId="3016176858" sldId="284"/>
            <ac:graphicFrameMk id="8" creationId="{173070B9-5C2C-4CC6-5195-572473495348}"/>
          </ac:graphicFrameMkLst>
        </pc:graphicFrameChg>
      </pc:sldChg>
      <pc:sldChg chg="modSp">
        <pc:chgData name="Guest User" userId="" providerId="Windows Live" clId="Web-{6166E2B3-AFED-4608-B39D-B9F715DAE983}" dt="2022-11-27T08:58:48.912" v="455" actId="20577"/>
        <pc:sldMkLst>
          <pc:docMk/>
          <pc:sldMk cId="0" sldId="285"/>
        </pc:sldMkLst>
        <pc:spChg chg="mod">
          <ac:chgData name="Guest User" userId="" providerId="Windows Live" clId="Web-{6166E2B3-AFED-4608-B39D-B9F715DAE983}" dt="2022-11-27T08:39:26.737" v="346" actId="20577"/>
          <ac:spMkLst>
            <pc:docMk/>
            <pc:sldMk cId="0" sldId="285"/>
            <ac:spMk id="111" creationId="{00000000-0000-0000-0000-000000000000}"/>
          </ac:spMkLst>
        </pc:spChg>
        <pc:spChg chg="mod">
          <ac:chgData name="Guest User" userId="" providerId="Windows Live" clId="Web-{6166E2B3-AFED-4608-B39D-B9F715DAE983}" dt="2022-11-27T08:58:48.912" v="455" actId="20577"/>
          <ac:spMkLst>
            <pc:docMk/>
            <pc:sldMk cId="0" sldId="285"/>
            <ac:spMk id="112" creationId="{00000000-0000-0000-0000-000000000000}"/>
          </ac:spMkLst>
        </pc:spChg>
        <pc:picChg chg="mod">
          <ac:chgData name="Guest User" userId="" providerId="Windows Live" clId="Web-{6166E2B3-AFED-4608-B39D-B9F715DAE983}" dt="2022-11-27T08:55:44.641" v="406" actId="14100"/>
          <ac:picMkLst>
            <pc:docMk/>
            <pc:sldMk cId="0" sldId="285"/>
            <ac:picMk id="113" creationId="{00000000-0000-0000-0000-000000000000}"/>
          </ac:picMkLst>
        </pc:picChg>
      </pc:sldChg>
      <pc:sldChg chg="modSp ord">
        <pc:chgData name="Guest User" userId="" providerId="Windows Live" clId="Web-{6166E2B3-AFED-4608-B39D-B9F715DAE983}" dt="2022-11-27T08:58:00.755" v="424" actId="20577"/>
        <pc:sldMkLst>
          <pc:docMk/>
          <pc:sldMk cId="0" sldId="286"/>
        </pc:sldMkLst>
        <pc:spChg chg="mod">
          <ac:chgData name="Guest User" userId="" providerId="Windows Live" clId="Web-{6166E2B3-AFED-4608-B39D-B9F715DAE983}" dt="2022-11-27T08:58:00.755" v="424" actId="20577"/>
          <ac:spMkLst>
            <pc:docMk/>
            <pc:sldMk cId="0" sldId="286"/>
            <ac:spMk id="118" creationId="{00000000-0000-0000-0000-000000000000}"/>
          </ac:spMkLst>
        </pc:spChg>
      </pc:sldChg>
      <pc:sldChg chg="modSp">
        <pc:chgData name="Guest User" userId="" providerId="Windows Live" clId="Web-{6166E2B3-AFED-4608-B39D-B9F715DAE983}" dt="2022-11-27T09:43:49.462" v="803" actId="14100"/>
        <pc:sldMkLst>
          <pc:docMk/>
          <pc:sldMk cId="2561499382" sldId="287"/>
        </pc:sldMkLst>
        <pc:graphicFrameChg chg="mod modGraphic">
          <ac:chgData name="Guest User" userId="" providerId="Windows Live" clId="Web-{6166E2B3-AFED-4608-B39D-B9F715DAE983}" dt="2022-11-27T09:43:49.462" v="803" actId="14100"/>
          <ac:graphicFrameMkLst>
            <pc:docMk/>
            <pc:sldMk cId="2561499382" sldId="287"/>
            <ac:graphicFrameMk id="8" creationId="{68877C77-4F29-6B66-D7FC-0A7685B92851}"/>
          </ac:graphicFrameMkLst>
        </pc:graphicFrameChg>
      </pc:sldChg>
      <pc:sldChg chg="modSp">
        <pc:chgData name="Guest User" userId="" providerId="Windows Live" clId="Web-{6166E2B3-AFED-4608-B39D-B9F715DAE983}" dt="2022-11-27T09:25:31.335" v="468" actId="14100"/>
        <pc:sldMkLst>
          <pc:docMk/>
          <pc:sldMk cId="0" sldId="291"/>
        </pc:sldMkLst>
        <pc:picChg chg="mod">
          <ac:chgData name="Guest User" userId="" providerId="Windows Live" clId="Web-{6166E2B3-AFED-4608-B39D-B9F715DAE983}" dt="2022-11-27T09:25:31.335" v="468" actId="14100"/>
          <ac:picMkLst>
            <pc:docMk/>
            <pc:sldMk cId="0" sldId="291"/>
            <ac:picMk id="132" creationId="{00000000-0000-0000-0000-000000000000}"/>
          </ac:picMkLst>
        </pc:picChg>
      </pc:sldChg>
      <pc:sldChg chg="modSp add replId">
        <pc:chgData name="Guest User" userId="" providerId="Windows Live" clId="Web-{6166E2B3-AFED-4608-B39D-B9F715DAE983}" dt="2022-11-27T08:49:47.615" v="384" actId="20577"/>
        <pc:sldMkLst>
          <pc:docMk/>
          <pc:sldMk cId="2486782037" sldId="292"/>
        </pc:sldMkLst>
        <pc:spChg chg="mod">
          <ac:chgData name="Guest User" userId="" providerId="Windows Live" clId="Web-{6166E2B3-AFED-4608-B39D-B9F715DAE983}" dt="2022-11-27T08:42:14.695" v="358" actId="20577"/>
          <ac:spMkLst>
            <pc:docMk/>
            <pc:sldMk cId="2486782037" sldId="292"/>
            <ac:spMk id="2" creationId="{158A8515-98C8-C395-73D6-41C0835709A5}"/>
          </ac:spMkLst>
        </pc:spChg>
        <pc:graphicFrameChg chg="modGraphic">
          <ac:chgData name="Guest User" userId="" providerId="Windows Live" clId="Web-{6166E2B3-AFED-4608-B39D-B9F715DAE983}" dt="2022-11-27T08:49:47.615" v="384" actId="20577"/>
          <ac:graphicFrameMkLst>
            <pc:docMk/>
            <pc:sldMk cId="2486782037" sldId="292"/>
            <ac:graphicFrameMk id="8" creationId="{173070B9-5C2C-4CC6-5195-572473495348}"/>
          </ac:graphicFrameMkLst>
        </pc:graphicFrameChg>
      </pc:sld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0ABC83-A510-430D-B473-6B95E53DD4F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F1BA336-27DC-467F-9852-E42228A8A194}">
      <dgm:prSet phldrT="[Text]"/>
      <dgm:spPr/>
      <dgm:t>
        <a:bodyPr/>
        <a:lstStyle/>
        <a:p>
          <a:r>
            <a:rPr lang="en-US"/>
            <a:t>Blood Tests</a:t>
          </a:r>
        </a:p>
      </dgm:t>
    </dgm:pt>
    <dgm:pt modelId="{9EB3F0E1-0FA6-4E3B-9F09-C9FCD53263E9}" type="parTrans" cxnId="{B72935A2-1C9B-455D-AB91-53BC313A8930}">
      <dgm:prSet/>
      <dgm:spPr/>
      <dgm:t>
        <a:bodyPr/>
        <a:lstStyle/>
        <a:p>
          <a:endParaRPr lang="en-US"/>
        </a:p>
      </dgm:t>
    </dgm:pt>
    <dgm:pt modelId="{BC46F348-633E-4B18-98E3-7C3D17DAAA3F}" type="sibTrans" cxnId="{B72935A2-1C9B-455D-AB91-53BC313A8930}">
      <dgm:prSet/>
      <dgm:spPr/>
      <dgm:t>
        <a:bodyPr/>
        <a:lstStyle/>
        <a:p>
          <a:endParaRPr lang="en-US"/>
        </a:p>
      </dgm:t>
    </dgm:pt>
    <dgm:pt modelId="{F2C3425D-1C24-4408-B8C8-C8409B5B2085}">
      <dgm:prSet phldrT="[Text]"/>
      <dgm:spPr/>
      <dgm:t>
        <a:bodyPr/>
        <a:lstStyle/>
        <a:p>
          <a:r>
            <a:rPr lang="en-US"/>
            <a:t>Time Consuming</a:t>
          </a:r>
        </a:p>
      </dgm:t>
    </dgm:pt>
    <dgm:pt modelId="{6BBFD8C9-6631-45CD-822C-AE3E7610543F}" type="parTrans" cxnId="{4CD23893-2AE4-41D8-A017-EC74CC70BA22}">
      <dgm:prSet/>
      <dgm:spPr/>
      <dgm:t>
        <a:bodyPr/>
        <a:lstStyle/>
        <a:p>
          <a:endParaRPr lang="en-US"/>
        </a:p>
      </dgm:t>
    </dgm:pt>
    <dgm:pt modelId="{05E35743-80E5-44DD-8F60-D442FB88B3DC}" type="sibTrans" cxnId="{4CD23893-2AE4-41D8-A017-EC74CC70BA22}">
      <dgm:prSet/>
      <dgm:spPr/>
      <dgm:t>
        <a:bodyPr/>
        <a:lstStyle/>
        <a:p>
          <a:endParaRPr lang="en-US"/>
        </a:p>
      </dgm:t>
    </dgm:pt>
    <dgm:pt modelId="{BFB8EA60-7325-4198-AA6F-D89B5BF5A2DD}">
      <dgm:prSet phldrT="[Text]"/>
      <dgm:spPr/>
      <dgm:t>
        <a:bodyPr/>
        <a:lstStyle/>
        <a:p>
          <a:r>
            <a:rPr lang="en-US"/>
            <a:t>Sputum Tests</a:t>
          </a:r>
        </a:p>
      </dgm:t>
    </dgm:pt>
    <dgm:pt modelId="{CA9B5B30-2966-4030-AFF9-0290B60EBDBB}" type="parTrans" cxnId="{1E945699-CC0E-4C3A-922D-27E686BD1423}">
      <dgm:prSet/>
      <dgm:spPr/>
      <dgm:t>
        <a:bodyPr/>
        <a:lstStyle/>
        <a:p>
          <a:endParaRPr lang="en-US"/>
        </a:p>
      </dgm:t>
    </dgm:pt>
    <dgm:pt modelId="{E616E861-1780-40D3-9B1C-10B9ABA8AA9F}" type="sibTrans" cxnId="{1E945699-CC0E-4C3A-922D-27E686BD1423}">
      <dgm:prSet/>
      <dgm:spPr/>
      <dgm:t>
        <a:bodyPr/>
        <a:lstStyle/>
        <a:p>
          <a:endParaRPr lang="en-US"/>
        </a:p>
      </dgm:t>
    </dgm:pt>
    <dgm:pt modelId="{5B26BD7F-4294-497D-B5EC-487B04A66941}">
      <dgm:prSet phldrT="[Text]"/>
      <dgm:spPr/>
      <dgm:t>
        <a:bodyPr/>
        <a:lstStyle/>
        <a:p>
          <a:r>
            <a:rPr lang="en-US"/>
            <a:t>Inaccurate</a:t>
          </a:r>
        </a:p>
      </dgm:t>
    </dgm:pt>
    <dgm:pt modelId="{54EA0E70-BC43-4259-9D7D-006DE6C896D8}" type="parTrans" cxnId="{EEB83C77-CA74-4D74-B1C5-BCE382DACB26}">
      <dgm:prSet/>
      <dgm:spPr/>
      <dgm:t>
        <a:bodyPr/>
        <a:lstStyle/>
        <a:p>
          <a:endParaRPr lang="en-US"/>
        </a:p>
      </dgm:t>
    </dgm:pt>
    <dgm:pt modelId="{CD644347-7D4B-4726-B1E4-5128B45CB04A}" type="sibTrans" cxnId="{EEB83C77-CA74-4D74-B1C5-BCE382DACB26}">
      <dgm:prSet/>
      <dgm:spPr/>
      <dgm:t>
        <a:bodyPr/>
        <a:lstStyle/>
        <a:p>
          <a:endParaRPr lang="en-US"/>
        </a:p>
      </dgm:t>
    </dgm:pt>
    <dgm:pt modelId="{768CEF48-BE09-42EB-A516-681CDE1CD325}">
      <dgm:prSet phldrT="[Text]"/>
      <dgm:spPr/>
      <dgm:t>
        <a:bodyPr/>
        <a:lstStyle/>
        <a:p>
          <a:r>
            <a:rPr lang="en-US"/>
            <a:t>CT Scans</a:t>
          </a:r>
        </a:p>
      </dgm:t>
    </dgm:pt>
    <dgm:pt modelId="{0DA32CAF-DF26-4430-BDAE-3655AC0A1467}" type="parTrans" cxnId="{F8FFE5C4-8A8E-4E2A-9DA2-35A5A31B5CFA}">
      <dgm:prSet/>
      <dgm:spPr/>
      <dgm:t>
        <a:bodyPr/>
        <a:lstStyle/>
        <a:p>
          <a:endParaRPr lang="en-US"/>
        </a:p>
      </dgm:t>
    </dgm:pt>
    <dgm:pt modelId="{55C93C00-28F7-43DE-8B98-08C5A4EA96C1}" type="sibTrans" cxnId="{F8FFE5C4-8A8E-4E2A-9DA2-35A5A31B5CFA}">
      <dgm:prSet/>
      <dgm:spPr/>
      <dgm:t>
        <a:bodyPr/>
        <a:lstStyle/>
        <a:p>
          <a:endParaRPr lang="en-US"/>
        </a:p>
      </dgm:t>
    </dgm:pt>
    <dgm:pt modelId="{F237F4C7-A977-4094-8611-2083CB65367D}">
      <dgm:prSet phldrT="[Text]"/>
      <dgm:spPr/>
      <dgm:t>
        <a:bodyPr/>
        <a:lstStyle/>
        <a:p>
          <a:r>
            <a:rPr lang="en-US"/>
            <a:t>Expensive</a:t>
          </a:r>
        </a:p>
      </dgm:t>
    </dgm:pt>
    <dgm:pt modelId="{7C91CEC5-7F86-455E-B64E-B5F0F7DCABD1}" type="parTrans" cxnId="{9805DE0B-BD9D-48AF-874E-165B96128D4F}">
      <dgm:prSet/>
      <dgm:spPr/>
      <dgm:t>
        <a:bodyPr/>
        <a:lstStyle/>
        <a:p>
          <a:endParaRPr lang="en-US"/>
        </a:p>
      </dgm:t>
    </dgm:pt>
    <dgm:pt modelId="{4936C070-62A2-4599-87D9-9DA8A25F5B3B}" type="sibTrans" cxnId="{9805DE0B-BD9D-48AF-874E-165B96128D4F}">
      <dgm:prSet/>
      <dgm:spPr/>
      <dgm:t>
        <a:bodyPr/>
        <a:lstStyle/>
        <a:p>
          <a:endParaRPr lang="en-US"/>
        </a:p>
      </dgm:t>
    </dgm:pt>
    <dgm:pt modelId="{47FF87A2-AB81-452B-9D35-5AC5C1C93109}" type="pres">
      <dgm:prSet presAssocID="{810ABC83-A510-430D-B473-6B95E53DD4FA}" presName="Name0" presStyleCnt="0">
        <dgm:presLayoutVars>
          <dgm:dir/>
          <dgm:animLvl val="lvl"/>
          <dgm:resizeHandles val="exact"/>
        </dgm:presLayoutVars>
      </dgm:prSet>
      <dgm:spPr/>
    </dgm:pt>
    <dgm:pt modelId="{83D6DC62-D137-4EB9-8FB7-4DD507C1070A}" type="pres">
      <dgm:prSet presAssocID="{0F1BA336-27DC-467F-9852-E42228A8A194}" presName="composite" presStyleCnt="0"/>
      <dgm:spPr/>
    </dgm:pt>
    <dgm:pt modelId="{8FAA90B9-DD18-4BD3-AB87-77D8F30A8D06}" type="pres">
      <dgm:prSet presAssocID="{0F1BA336-27DC-467F-9852-E42228A8A194}" presName="parTx" presStyleLbl="alignNode1" presStyleIdx="0" presStyleCnt="3">
        <dgm:presLayoutVars>
          <dgm:chMax val="0"/>
          <dgm:chPref val="0"/>
          <dgm:bulletEnabled val="1"/>
        </dgm:presLayoutVars>
      </dgm:prSet>
      <dgm:spPr/>
    </dgm:pt>
    <dgm:pt modelId="{432DBDDA-40E4-499D-8B37-A892A0DFFB25}" type="pres">
      <dgm:prSet presAssocID="{0F1BA336-27DC-467F-9852-E42228A8A194}" presName="desTx" presStyleLbl="alignAccFollowNode1" presStyleIdx="0" presStyleCnt="3">
        <dgm:presLayoutVars>
          <dgm:bulletEnabled val="1"/>
        </dgm:presLayoutVars>
      </dgm:prSet>
      <dgm:spPr/>
    </dgm:pt>
    <dgm:pt modelId="{3B98CB9E-42D2-4B1E-B87F-2FB4433FD9C3}" type="pres">
      <dgm:prSet presAssocID="{BC46F348-633E-4B18-98E3-7C3D17DAAA3F}" presName="space" presStyleCnt="0"/>
      <dgm:spPr/>
    </dgm:pt>
    <dgm:pt modelId="{73FA33F8-CF97-406F-A702-77D043CCFDC2}" type="pres">
      <dgm:prSet presAssocID="{BFB8EA60-7325-4198-AA6F-D89B5BF5A2DD}" presName="composite" presStyleCnt="0"/>
      <dgm:spPr/>
    </dgm:pt>
    <dgm:pt modelId="{471019E2-A9F9-4117-A858-4DAB1AC1B138}" type="pres">
      <dgm:prSet presAssocID="{BFB8EA60-7325-4198-AA6F-D89B5BF5A2DD}" presName="parTx" presStyleLbl="alignNode1" presStyleIdx="1" presStyleCnt="3">
        <dgm:presLayoutVars>
          <dgm:chMax val="0"/>
          <dgm:chPref val="0"/>
          <dgm:bulletEnabled val="1"/>
        </dgm:presLayoutVars>
      </dgm:prSet>
      <dgm:spPr/>
    </dgm:pt>
    <dgm:pt modelId="{FC2F89A9-8211-4E88-991C-0DA224D57DAE}" type="pres">
      <dgm:prSet presAssocID="{BFB8EA60-7325-4198-AA6F-D89B5BF5A2DD}" presName="desTx" presStyleLbl="alignAccFollowNode1" presStyleIdx="1" presStyleCnt="3">
        <dgm:presLayoutVars>
          <dgm:bulletEnabled val="1"/>
        </dgm:presLayoutVars>
      </dgm:prSet>
      <dgm:spPr/>
    </dgm:pt>
    <dgm:pt modelId="{AB4B3ADE-41C7-4E98-8C4E-56F1C771F606}" type="pres">
      <dgm:prSet presAssocID="{E616E861-1780-40D3-9B1C-10B9ABA8AA9F}" presName="space" presStyleCnt="0"/>
      <dgm:spPr/>
    </dgm:pt>
    <dgm:pt modelId="{C948ABED-8371-479B-A24C-A0FB0C16C90A}" type="pres">
      <dgm:prSet presAssocID="{768CEF48-BE09-42EB-A516-681CDE1CD325}" presName="composite" presStyleCnt="0"/>
      <dgm:spPr/>
    </dgm:pt>
    <dgm:pt modelId="{4B0BA923-A6B1-42CE-9530-C9694EA93490}" type="pres">
      <dgm:prSet presAssocID="{768CEF48-BE09-42EB-A516-681CDE1CD325}" presName="parTx" presStyleLbl="alignNode1" presStyleIdx="2" presStyleCnt="3">
        <dgm:presLayoutVars>
          <dgm:chMax val="0"/>
          <dgm:chPref val="0"/>
          <dgm:bulletEnabled val="1"/>
        </dgm:presLayoutVars>
      </dgm:prSet>
      <dgm:spPr/>
    </dgm:pt>
    <dgm:pt modelId="{C1F0AE7F-2248-409C-81D8-8B08D89ED14D}" type="pres">
      <dgm:prSet presAssocID="{768CEF48-BE09-42EB-A516-681CDE1CD325}" presName="desTx" presStyleLbl="alignAccFollowNode1" presStyleIdx="2" presStyleCnt="3">
        <dgm:presLayoutVars>
          <dgm:bulletEnabled val="1"/>
        </dgm:presLayoutVars>
      </dgm:prSet>
      <dgm:spPr/>
    </dgm:pt>
  </dgm:ptLst>
  <dgm:cxnLst>
    <dgm:cxn modelId="{9805DE0B-BD9D-48AF-874E-165B96128D4F}" srcId="{768CEF48-BE09-42EB-A516-681CDE1CD325}" destId="{F237F4C7-A977-4094-8611-2083CB65367D}" srcOrd="0" destOrd="0" parTransId="{7C91CEC5-7F86-455E-B64E-B5F0F7DCABD1}" sibTransId="{4936C070-62A2-4599-87D9-9DA8A25F5B3B}"/>
    <dgm:cxn modelId="{57326910-838E-40AA-8C6A-708C5A5B8893}" type="presOf" srcId="{5B26BD7F-4294-497D-B5EC-487B04A66941}" destId="{FC2F89A9-8211-4E88-991C-0DA224D57DAE}" srcOrd="0" destOrd="0" presId="urn:microsoft.com/office/officeart/2005/8/layout/hList1"/>
    <dgm:cxn modelId="{9218EB32-BEDF-4FB1-81EE-15CC2DEF4AFA}" type="presOf" srcId="{BFB8EA60-7325-4198-AA6F-D89B5BF5A2DD}" destId="{471019E2-A9F9-4117-A858-4DAB1AC1B138}" srcOrd="0" destOrd="0" presId="urn:microsoft.com/office/officeart/2005/8/layout/hList1"/>
    <dgm:cxn modelId="{84292E54-B77C-452F-8DE8-D57F8A7BDCCE}" type="presOf" srcId="{0F1BA336-27DC-467F-9852-E42228A8A194}" destId="{8FAA90B9-DD18-4BD3-AB87-77D8F30A8D06}" srcOrd="0" destOrd="0" presId="urn:microsoft.com/office/officeart/2005/8/layout/hList1"/>
    <dgm:cxn modelId="{EEB83C77-CA74-4D74-B1C5-BCE382DACB26}" srcId="{BFB8EA60-7325-4198-AA6F-D89B5BF5A2DD}" destId="{5B26BD7F-4294-497D-B5EC-487B04A66941}" srcOrd="0" destOrd="0" parTransId="{54EA0E70-BC43-4259-9D7D-006DE6C896D8}" sibTransId="{CD644347-7D4B-4726-B1E4-5128B45CB04A}"/>
    <dgm:cxn modelId="{4CD23893-2AE4-41D8-A017-EC74CC70BA22}" srcId="{0F1BA336-27DC-467F-9852-E42228A8A194}" destId="{F2C3425D-1C24-4408-B8C8-C8409B5B2085}" srcOrd="0" destOrd="0" parTransId="{6BBFD8C9-6631-45CD-822C-AE3E7610543F}" sibTransId="{05E35743-80E5-44DD-8F60-D442FB88B3DC}"/>
    <dgm:cxn modelId="{1E945699-CC0E-4C3A-922D-27E686BD1423}" srcId="{810ABC83-A510-430D-B473-6B95E53DD4FA}" destId="{BFB8EA60-7325-4198-AA6F-D89B5BF5A2DD}" srcOrd="1" destOrd="0" parTransId="{CA9B5B30-2966-4030-AFF9-0290B60EBDBB}" sibTransId="{E616E861-1780-40D3-9B1C-10B9ABA8AA9F}"/>
    <dgm:cxn modelId="{B72935A2-1C9B-455D-AB91-53BC313A8930}" srcId="{810ABC83-A510-430D-B473-6B95E53DD4FA}" destId="{0F1BA336-27DC-467F-9852-E42228A8A194}" srcOrd="0" destOrd="0" parTransId="{9EB3F0E1-0FA6-4E3B-9F09-C9FCD53263E9}" sibTransId="{BC46F348-633E-4B18-98E3-7C3D17DAAA3F}"/>
    <dgm:cxn modelId="{331EA4C0-F960-4D1C-8194-EFCBE540D96F}" type="presOf" srcId="{810ABC83-A510-430D-B473-6B95E53DD4FA}" destId="{47FF87A2-AB81-452B-9D35-5AC5C1C93109}" srcOrd="0" destOrd="0" presId="urn:microsoft.com/office/officeart/2005/8/layout/hList1"/>
    <dgm:cxn modelId="{F8FFE5C4-8A8E-4E2A-9DA2-35A5A31B5CFA}" srcId="{810ABC83-A510-430D-B473-6B95E53DD4FA}" destId="{768CEF48-BE09-42EB-A516-681CDE1CD325}" srcOrd="2" destOrd="0" parTransId="{0DA32CAF-DF26-4430-BDAE-3655AC0A1467}" sibTransId="{55C93C00-28F7-43DE-8B98-08C5A4EA96C1}"/>
    <dgm:cxn modelId="{8BB956D0-916A-4336-9E23-80D596378B0D}" type="presOf" srcId="{F2C3425D-1C24-4408-B8C8-C8409B5B2085}" destId="{432DBDDA-40E4-499D-8B37-A892A0DFFB25}" srcOrd="0" destOrd="0" presId="urn:microsoft.com/office/officeart/2005/8/layout/hList1"/>
    <dgm:cxn modelId="{2BA8BDD6-4DCC-47B5-912D-51A369993E3F}" type="presOf" srcId="{768CEF48-BE09-42EB-A516-681CDE1CD325}" destId="{4B0BA923-A6B1-42CE-9530-C9694EA93490}" srcOrd="0" destOrd="0" presId="urn:microsoft.com/office/officeart/2005/8/layout/hList1"/>
    <dgm:cxn modelId="{9B392DE3-EB28-40FC-B953-9580A250635C}" type="presOf" srcId="{F237F4C7-A977-4094-8611-2083CB65367D}" destId="{C1F0AE7F-2248-409C-81D8-8B08D89ED14D}" srcOrd="0" destOrd="0" presId="urn:microsoft.com/office/officeart/2005/8/layout/hList1"/>
    <dgm:cxn modelId="{9CCC8E27-8D6C-4070-8B79-4194507CF267}" type="presParOf" srcId="{47FF87A2-AB81-452B-9D35-5AC5C1C93109}" destId="{83D6DC62-D137-4EB9-8FB7-4DD507C1070A}" srcOrd="0" destOrd="0" presId="urn:microsoft.com/office/officeart/2005/8/layout/hList1"/>
    <dgm:cxn modelId="{A5926B3C-F3E0-4546-81AC-2470C76AC098}" type="presParOf" srcId="{83D6DC62-D137-4EB9-8FB7-4DD507C1070A}" destId="{8FAA90B9-DD18-4BD3-AB87-77D8F30A8D06}" srcOrd="0" destOrd="0" presId="urn:microsoft.com/office/officeart/2005/8/layout/hList1"/>
    <dgm:cxn modelId="{289BF747-D33B-453E-8E78-9987A356F96A}" type="presParOf" srcId="{83D6DC62-D137-4EB9-8FB7-4DD507C1070A}" destId="{432DBDDA-40E4-499D-8B37-A892A0DFFB25}" srcOrd="1" destOrd="0" presId="urn:microsoft.com/office/officeart/2005/8/layout/hList1"/>
    <dgm:cxn modelId="{90F834E5-4EB7-4989-8000-CE4EABEBABD1}" type="presParOf" srcId="{47FF87A2-AB81-452B-9D35-5AC5C1C93109}" destId="{3B98CB9E-42D2-4B1E-B87F-2FB4433FD9C3}" srcOrd="1" destOrd="0" presId="urn:microsoft.com/office/officeart/2005/8/layout/hList1"/>
    <dgm:cxn modelId="{DECB8A7C-D1FF-4332-B087-2DFF1260322A}" type="presParOf" srcId="{47FF87A2-AB81-452B-9D35-5AC5C1C93109}" destId="{73FA33F8-CF97-406F-A702-77D043CCFDC2}" srcOrd="2" destOrd="0" presId="urn:microsoft.com/office/officeart/2005/8/layout/hList1"/>
    <dgm:cxn modelId="{A01FDFA5-AC20-4B8E-8047-27E8D45F92B8}" type="presParOf" srcId="{73FA33F8-CF97-406F-A702-77D043CCFDC2}" destId="{471019E2-A9F9-4117-A858-4DAB1AC1B138}" srcOrd="0" destOrd="0" presId="urn:microsoft.com/office/officeart/2005/8/layout/hList1"/>
    <dgm:cxn modelId="{B7BF2625-552F-45B3-8288-87F1A1BAF484}" type="presParOf" srcId="{73FA33F8-CF97-406F-A702-77D043CCFDC2}" destId="{FC2F89A9-8211-4E88-991C-0DA224D57DAE}" srcOrd="1" destOrd="0" presId="urn:microsoft.com/office/officeart/2005/8/layout/hList1"/>
    <dgm:cxn modelId="{4192A88A-54F8-4A26-BB28-CB1AA581A055}" type="presParOf" srcId="{47FF87A2-AB81-452B-9D35-5AC5C1C93109}" destId="{AB4B3ADE-41C7-4E98-8C4E-56F1C771F606}" srcOrd="3" destOrd="0" presId="urn:microsoft.com/office/officeart/2005/8/layout/hList1"/>
    <dgm:cxn modelId="{04FA3CA5-8FDF-4189-8792-4E2B4B91E536}" type="presParOf" srcId="{47FF87A2-AB81-452B-9D35-5AC5C1C93109}" destId="{C948ABED-8371-479B-A24C-A0FB0C16C90A}" srcOrd="4" destOrd="0" presId="urn:microsoft.com/office/officeart/2005/8/layout/hList1"/>
    <dgm:cxn modelId="{E27720DE-49E2-4EAB-9A35-53C239BE731A}" type="presParOf" srcId="{C948ABED-8371-479B-A24C-A0FB0C16C90A}" destId="{4B0BA923-A6B1-42CE-9530-C9694EA93490}" srcOrd="0" destOrd="0" presId="urn:microsoft.com/office/officeart/2005/8/layout/hList1"/>
    <dgm:cxn modelId="{E3179749-57B0-4FC2-98B1-AA241F987471}" type="presParOf" srcId="{C948ABED-8371-479B-A24C-A0FB0C16C90A}" destId="{C1F0AE7F-2248-409C-81D8-8B08D89ED14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370185-B0F8-4329-83D5-F3FD13188AB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6189BD8-08CB-4C21-BAE9-D7F4E95E22B9}">
      <dgm:prSet/>
      <dgm:spPr/>
      <dgm:t>
        <a:bodyPr/>
        <a:lstStyle/>
        <a:p>
          <a:pPr rtl="0"/>
          <a:r>
            <a:rPr lang="en-US" b="0" i="0"/>
            <a:t>Transfer learning is a machine learning method where a model developed for a task is reused as the starting point for a model on a second task.</a:t>
          </a:r>
          <a:endParaRPr lang="en-US"/>
        </a:p>
      </dgm:t>
    </dgm:pt>
    <dgm:pt modelId="{401F823E-6472-4344-9ECC-B19BFDB92059}" type="parTrans" cxnId="{7952CE40-420D-4AFE-92C1-DCB268369F6A}">
      <dgm:prSet/>
      <dgm:spPr/>
      <dgm:t>
        <a:bodyPr/>
        <a:lstStyle/>
        <a:p>
          <a:endParaRPr lang="en-US"/>
        </a:p>
      </dgm:t>
    </dgm:pt>
    <dgm:pt modelId="{D976EDFD-03F4-42CE-B666-382A67449705}" type="sibTrans" cxnId="{7952CE40-420D-4AFE-92C1-DCB268369F6A}">
      <dgm:prSet/>
      <dgm:spPr/>
      <dgm:t>
        <a:bodyPr/>
        <a:lstStyle/>
        <a:p>
          <a:endParaRPr lang="en-US"/>
        </a:p>
      </dgm:t>
    </dgm:pt>
    <dgm:pt modelId="{345A63FD-5248-4247-9E66-7B423369CB3E}">
      <dgm:prSet/>
      <dgm:spPr/>
      <dgm:t>
        <a:bodyPr/>
        <a:lstStyle/>
        <a:p>
          <a:r>
            <a:rPr lang="en-US" b="0" i="0"/>
            <a:t>It is a popular approach in deep learning where pre-trained models are used as the starting point on computer vision and natural language processing tasks given the vast compute and time resources required to develop neural network models on these problems and from the huge jumps in skill that they provide on related problems.</a:t>
          </a:r>
          <a:endParaRPr lang="en-US"/>
        </a:p>
      </dgm:t>
    </dgm:pt>
    <dgm:pt modelId="{D97F6012-94B0-4919-BBE2-882FBC3C05B0}" type="parTrans" cxnId="{837D50B1-683A-464B-A75E-1FCD568EBE9A}">
      <dgm:prSet/>
      <dgm:spPr/>
      <dgm:t>
        <a:bodyPr/>
        <a:lstStyle/>
        <a:p>
          <a:endParaRPr lang="en-US"/>
        </a:p>
      </dgm:t>
    </dgm:pt>
    <dgm:pt modelId="{32932714-56E7-49E2-855E-D9AD4A927F18}" type="sibTrans" cxnId="{837D50B1-683A-464B-A75E-1FCD568EBE9A}">
      <dgm:prSet/>
      <dgm:spPr/>
      <dgm:t>
        <a:bodyPr/>
        <a:lstStyle/>
        <a:p>
          <a:endParaRPr lang="en-US"/>
        </a:p>
      </dgm:t>
    </dgm:pt>
    <dgm:pt modelId="{C3EB6461-20C8-4283-B513-922BE4E2A843}">
      <dgm:prSet/>
      <dgm:spPr/>
      <dgm:t>
        <a:bodyPr/>
        <a:lstStyle/>
        <a:p>
          <a:r>
            <a:rPr lang="en-US" b="0" i="1"/>
            <a:t>In transfer learning, we first train a base network on a base dataset and task, and then we repurpose the learned features, or transfer them, to a second target network to be trained on a target dataset and task. This process will tend to work if the features are general, meaning suitable to both base and target tasks, instead of specific to the base task.</a:t>
          </a:r>
          <a:r>
            <a:rPr lang="en-US"/>
            <a:t>.</a:t>
          </a:r>
        </a:p>
      </dgm:t>
    </dgm:pt>
    <dgm:pt modelId="{B78CE8CA-8C82-4070-BCB3-1ECBC2533F74}" type="parTrans" cxnId="{586C4186-223A-4141-9511-3C5721E98E56}">
      <dgm:prSet/>
      <dgm:spPr/>
      <dgm:t>
        <a:bodyPr/>
        <a:lstStyle/>
        <a:p>
          <a:endParaRPr lang="en-US"/>
        </a:p>
      </dgm:t>
    </dgm:pt>
    <dgm:pt modelId="{6AA12A66-1534-4348-84C2-856B971AF95A}" type="sibTrans" cxnId="{586C4186-223A-4141-9511-3C5721E98E56}">
      <dgm:prSet/>
      <dgm:spPr/>
      <dgm:t>
        <a:bodyPr/>
        <a:lstStyle/>
        <a:p>
          <a:endParaRPr lang="en-US"/>
        </a:p>
      </dgm:t>
    </dgm:pt>
    <dgm:pt modelId="{8F49B74C-6EAC-4DE7-A19C-063641167029}" type="pres">
      <dgm:prSet presAssocID="{AC370185-B0F8-4329-83D5-F3FD13188AB1}" presName="hierChild1" presStyleCnt="0">
        <dgm:presLayoutVars>
          <dgm:chPref val="1"/>
          <dgm:dir/>
          <dgm:animOne val="branch"/>
          <dgm:animLvl val="lvl"/>
          <dgm:resizeHandles/>
        </dgm:presLayoutVars>
      </dgm:prSet>
      <dgm:spPr/>
    </dgm:pt>
    <dgm:pt modelId="{16E934B8-51E8-4EB4-87D4-4188EB9201C4}" type="pres">
      <dgm:prSet presAssocID="{C6189BD8-08CB-4C21-BAE9-D7F4E95E22B9}" presName="hierRoot1" presStyleCnt="0"/>
      <dgm:spPr/>
    </dgm:pt>
    <dgm:pt modelId="{FCAAFE6B-9945-48C3-BE58-D372D873B57C}" type="pres">
      <dgm:prSet presAssocID="{C6189BD8-08CB-4C21-BAE9-D7F4E95E22B9}" presName="composite" presStyleCnt="0"/>
      <dgm:spPr/>
    </dgm:pt>
    <dgm:pt modelId="{79B4CBAD-F36B-4EB3-83E2-B00E50FD1A06}" type="pres">
      <dgm:prSet presAssocID="{C6189BD8-08CB-4C21-BAE9-D7F4E95E22B9}" presName="background" presStyleLbl="node0" presStyleIdx="0" presStyleCnt="3"/>
      <dgm:spPr/>
    </dgm:pt>
    <dgm:pt modelId="{39FB5A60-F44C-40E4-94C2-9E591F5E25C2}" type="pres">
      <dgm:prSet presAssocID="{C6189BD8-08CB-4C21-BAE9-D7F4E95E22B9}" presName="text" presStyleLbl="fgAcc0" presStyleIdx="0" presStyleCnt="3">
        <dgm:presLayoutVars>
          <dgm:chPref val="3"/>
        </dgm:presLayoutVars>
      </dgm:prSet>
      <dgm:spPr/>
    </dgm:pt>
    <dgm:pt modelId="{BD87EF96-CA5C-40F3-A64C-2F7E54835E75}" type="pres">
      <dgm:prSet presAssocID="{C6189BD8-08CB-4C21-BAE9-D7F4E95E22B9}" presName="hierChild2" presStyleCnt="0"/>
      <dgm:spPr/>
    </dgm:pt>
    <dgm:pt modelId="{6754A4E6-CCE6-4427-93B1-812543607CDA}" type="pres">
      <dgm:prSet presAssocID="{345A63FD-5248-4247-9E66-7B423369CB3E}" presName="hierRoot1" presStyleCnt="0"/>
      <dgm:spPr/>
    </dgm:pt>
    <dgm:pt modelId="{2617591C-BCB3-4702-B703-9B220262CF6E}" type="pres">
      <dgm:prSet presAssocID="{345A63FD-5248-4247-9E66-7B423369CB3E}" presName="composite" presStyleCnt="0"/>
      <dgm:spPr/>
    </dgm:pt>
    <dgm:pt modelId="{FAA29394-C33C-4E3B-B107-A58B6DFBBFC0}" type="pres">
      <dgm:prSet presAssocID="{345A63FD-5248-4247-9E66-7B423369CB3E}" presName="background" presStyleLbl="node0" presStyleIdx="1" presStyleCnt="3"/>
      <dgm:spPr/>
    </dgm:pt>
    <dgm:pt modelId="{5EFCFDAC-B808-49F1-BA57-DDD33C3B8C68}" type="pres">
      <dgm:prSet presAssocID="{345A63FD-5248-4247-9E66-7B423369CB3E}" presName="text" presStyleLbl="fgAcc0" presStyleIdx="1" presStyleCnt="3">
        <dgm:presLayoutVars>
          <dgm:chPref val="3"/>
        </dgm:presLayoutVars>
      </dgm:prSet>
      <dgm:spPr/>
    </dgm:pt>
    <dgm:pt modelId="{7B19B670-8724-40DC-87A9-070823DFE302}" type="pres">
      <dgm:prSet presAssocID="{345A63FD-5248-4247-9E66-7B423369CB3E}" presName="hierChild2" presStyleCnt="0"/>
      <dgm:spPr/>
    </dgm:pt>
    <dgm:pt modelId="{7DBA6BA8-1EE9-4A5E-890C-E94F1DD22C78}" type="pres">
      <dgm:prSet presAssocID="{C3EB6461-20C8-4283-B513-922BE4E2A843}" presName="hierRoot1" presStyleCnt="0"/>
      <dgm:spPr/>
    </dgm:pt>
    <dgm:pt modelId="{84ADB7AB-2487-4945-ABBB-ED7A94B3EC77}" type="pres">
      <dgm:prSet presAssocID="{C3EB6461-20C8-4283-B513-922BE4E2A843}" presName="composite" presStyleCnt="0"/>
      <dgm:spPr/>
    </dgm:pt>
    <dgm:pt modelId="{0A508293-DAAE-45E7-97A1-DB7D04CCF1B5}" type="pres">
      <dgm:prSet presAssocID="{C3EB6461-20C8-4283-B513-922BE4E2A843}" presName="background" presStyleLbl="node0" presStyleIdx="2" presStyleCnt="3"/>
      <dgm:spPr/>
    </dgm:pt>
    <dgm:pt modelId="{696975BA-CDCC-4C52-8875-8681CD5227B3}" type="pres">
      <dgm:prSet presAssocID="{C3EB6461-20C8-4283-B513-922BE4E2A843}" presName="text" presStyleLbl="fgAcc0" presStyleIdx="2" presStyleCnt="3">
        <dgm:presLayoutVars>
          <dgm:chPref val="3"/>
        </dgm:presLayoutVars>
      </dgm:prSet>
      <dgm:spPr/>
    </dgm:pt>
    <dgm:pt modelId="{8AAF6823-D6C5-4E7F-9A23-76D5C950E36E}" type="pres">
      <dgm:prSet presAssocID="{C3EB6461-20C8-4283-B513-922BE4E2A843}" presName="hierChild2" presStyleCnt="0"/>
      <dgm:spPr/>
    </dgm:pt>
  </dgm:ptLst>
  <dgm:cxnLst>
    <dgm:cxn modelId="{AF819B2C-9732-40D6-9358-AA1AEDAAE222}" type="presOf" srcId="{345A63FD-5248-4247-9E66-7B423369CB3E}" destId="{5EFCFDAC-B808-49F1-BA57-DDD33C3B8C68}" srcOrd="0" destOrd="0" presId="urn:microsoft.com/office/officeart/2005/8/layout/hierarchy1"/>
    <dgm:cxn modelId="{7952CE40-420D-4AFE-92C1-DCB268369F6A}" srcId="{AC370185-B0F8-4329-83D5-F3FD13188AB1}" destId="{C6189BD8-08CB-4C21-BAE9-D7F4E95E22B9}" srcOrd="0" destOrd="0" parTransId="{401F823E-6472-4344-9ECC-B19BFDB92059}" sibTransId="{D976EDFD-03F4-42CE-B666-382A67449705}"/>
    <dgm:cxn modelId="{282B9550-EFA6-4DDF-97CA-F5274C793F4D}" type="presOf" srcId="{C6189BD8-08CB-4C21-BAE9-D7F4E95E22B9}" destId="{39FB5A60-F44C-40E4-94C2-9E591F5E25C2}" srcOrd="0" destOrd="0" presId="urn:microsoft.com/office/officeart/2005/8/layout/hierarchy1"/>
    <dgm:cxn modelId="{696C0E72-EFF3-40C9-8AD2-557BD7701124}" type="presOf" srcId="{AC370185-B0F8-4329-83D5-F3FD13188AB1}" destId="{8F49B74C-6EAC-4DE7-A19C-063641167029}" srcOrd="0" destOrd="0" presId="urn:microsoft.com/office/officeart/2005/8/layout/hierarchy1"/>
    <dgm:cxn modelId="{586C4186-223A-4141-9511-3C5721E98E56}" srcId="{AC370185-B0F8-4329-83D5-F3FD13188AB1}" destId="{C3EB6461-20C8-4283-B513-922BE4E2A843}" srcOrd="2" destOrd="0" parTransId="{B78CE8CA-8C82-4070-BCB3-1ECBC2533F74}" sibTransId="{6AA12A66-1534-4348-84C2-856B971AF95A}"/>
    <dgm:cxn modelId="{837D50B1-683A-464B-A75E-1FCD568EBE9A}" srcId="{AC370185-B0F8-4329-83D5-F3FD13188AB1}" destId="{345A63FD-5248-4247-9E66-7B423369CB3E}" srcOrd="1" destOrd="0" parTransId="{D97F6012-94B0-4919-BBE2-882FBC3C05B0}" sibTransId="{32932714-56E7-49E2-855E-D9AD4A927F18}"/>
    <dgm:cxn modelId="{384002DC-6818-4F65-8020-B195B8A145C3}" type="presOf" srcId="{C3EB6461-20C8-4283-B513-922BE4E2A843}" destId="{696975BA-CDCC-4C52-8875-8681CD5227B3}" srcOrd="0" destOrd="0" presId="urn:microsoft.com/office/officeart/2005/8/layout/hierarchy1"/>
    <dgm:cxn modelId="{9417391C-FA7B-4F3A-A6C3-34C81733727C}" type="presParOf" srcId="{8F49B74C-6EAC-4DE7-A19C-063641167029}" destId="{16E934B8-51E8-4EB4-87D4-4188EB9201C4}" srcOrd="0" destOrd="0" presId="urn:microsoft.com/office/officeart/2005/8/layout/hierarchy1"/>
    <dgm:cxn modelId="{9CA4232A-07C6-4ACF-8A93-7F6097053A7E}" type="presParOf" srcId="{16E934B8-51E8-4EB4-87D4-4188EB9201C4}" destId="{FCAAFE6B-9945-48C3-BE58-D372D873B57C}" srcOrd="0" destOrd="0" presId="urn:microsoft.com/office/officeart/2005/8/layout/hierarchy1"/>
    <dgm:cxn modelId="{2EDECB3B-CD1D-47AC-B531-8714EE75FB56}" type="presParOf" srcId="{FCAAFE6B-9945-48C3-BE58-D372D873B57C}" destId="{79B4CBAD-F36B-4EB3-83E2-B00E50FD1A06}" srcOrd="0" destOrd="0" presId="urn:microsoft.com/office/officeart/2005/8/layout/hierarchy1"/>
    <dgm:cxn modelId="{BD4FD178-87CA-44B4-A340-2C5AEC61AAFE}" type="presParOf" srcId="{FCAAFE6B-9945-48C3-BE58-D372D873B57C}" destId="{39FB5A60-F44C-40E4-94C2-9E591F5E25C2}" srcOrd="1" destOrd="0" presId="urn:microsoft.com/office/officeart/2005/8/layout/hierarchy1"/>
    <dgm:cxn modelId="{8BDC1B6E-D652-448B-BF7E-BDCDF49F244F}" type="presParOf" srcId="{16E934B8-51E8-4EB4-87D4-4188EB9201C4}" destId="{BD87EF96-CA5C-40F3-A64C-2F7E54835E75}" srcOrd="1" destOrd="0" presId="urn:microsoft.com/office/officeart/2005/8/layout/hierarchy1"/>
    <dgm:cxn modelId="{343AA63A-9E93-4852-B261-D183A0D4B98D}" type="presParOf" srcId="{8F49B74C-6EAC-4DE7-A19C-063641167029}" destId="{6754A4E6-CCE6-4427-93B1-812543607CDA}" srcOrd="1" destOrd="0" presId="urn:microsoft.com/office/officeart/2005/8/layout/hierarchy1"/>
    <dgm:cxn modelId="{C7DC4AA9-BBC8-487A-8CA3-546673C63E72}" type="presParOf" srcId="{6754A4E6-CCE6-4427-93B1-812543607CDA}" destId="{2617591C-BCB3-4702-B703-9B220262CF6E}" srcOrd="0" destOrd="0" presId="urn:microsoft.com/office/officeart/2005/8/layout/hierarchy1"/>
    <dgm:cxn modelId="{2143B5F6-9B95-4A91-AF89-144274A5FAD8}" type="presParOf" srcId="{2617591C-BCB3-4702-B703-9B220262CF6E}" destId="{FAA29394-C33C-4E3B-B107-A58B6DFBBFC0}" srcOrd="0" destOrd="0" presId="urn:microsoft.com/office/officeart/2005/8/layout/hierarchy1"/>
    <dgm:cxn modelId="{42F76CFA-62A5-46EB-A2BB-9B870B7D825B}" type="presParOf" srcId="{2617591C-BCB3-4702-B703-9B220262CF6E}" destId="{5EFCFDAC-B808-49F1-BA57-DDD33C3B8C68}" srcOrd="1" destOrd="0" presId="urn:microsoft.com/office/officeart/2005/8/layout/hierarchy1"/>
    <dgm:cxn modelId="{32E392B6-9266-4B08-B6FA-F4D326BBFEC7}" type="presParOf" srcId="{6754A4E6-CCE6-4427-93B1-812543607CDA}" destId="{7B19B670-8724-40DC-87A9-070823DFE302}" srcOrd="1" destOrd="0" presId="urn:microsoft.com/office/officeart/2005/8/layout/hierarchy1"/>
    <dgm:cxn modelId="{CE34B1D1-14E4-400B-864E-A99B07F59FA0}" type="presParOf" srcId="{8F49B74C-6EAC-4DE7-A19C-063641167029}" destId="{7DBA6BA8-1EE9-4A5E-890C-E94F1DD22C78}" srcOrd="2" destOrd="0" presId="urn:microsoft.com/office/officeart/2005/8/layout/hierarchy1"/>
    <dgm:cxn modelId="{1FAFF066-05E5-4EC0-8A29-A6675A9A1F4B}" type="presParOf" srcId="{7DBA6BA8-1EE9-4A5E-890C-E94F1DD22C78}" destId="{84ADB7AB-2487-4945-ABBB-ED7A94B3EC77}" srcOrd="0" destOrd="0" presId="urn:microsoft.com/office/officeart/2005/8/layout/hierarchy1"/>
    <dgm:cxn modelId="{1DC12FD9-8B01-437A-B4CA-58BB3118D0DA}" type="presParOf" srcId="{84ADB7AB-2487-4945-ABBB-ED7A94B3EC77}" destId="{0A508293-DAAE-45E7-97A1-DB7D04CCF1B5}" srcOrd="0" destOrd="0" presId="urn:microsoft.com/office/officeart/2005/8/layout/hierarchy1"/>
    <dgm:cxn modelId="{2006E9B6-A1E4-4432-9163-FD14C9E9C40E}" type="presParOf" srcId="{84ADB7AB-2487-4945-ABBB-ED7A94B3EC77}" destId="{696975BA-CDCC-4C52-8875-8681CD5227B3}" srcOrd="1" destOrd="0" presId="urn:microsoft.com/office/officeart/2005/8/layout/hierarchy1"/>
    <dgm:cxn modelId="{2DF3C8B7-84B5-4CC7-AF01-A4C215DC9F3C}" type="presParOf" srcId="{7DBA6BA8-1EE9-4A5E-890C-E94F1DD22C78}" destId="{8AAF6823-D6C5-4E7F-9A23-76D5C950E36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370185-B0F8-4329-83D5-F3FD13188AB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45A63FD-5248-4247-9E66-7B423369CB3E}">
      <dgm:prSet phldr="0"/>
      <dgm:spPr/>
      <dgm:t>
        <a:bodyPr/>
        <a:lstStyle/>
        <a:p>
          <a:pPr rtl="0"/>
          <a:r>
            <a:rPr lang="en-US" b="0" i="0"/>
            <a:t>The inception V1 model uses the idea of using multiple filters of different sizes on the same level</a:t>
          </a:r>
          <a:endParaRPr lang="en-US"/>
        </a:p>
      </dgm:t>
    </dgm:pt>
    <dgm:pt modelId="{D97F6012-94B0-4919-BBE2-882FBC3C05B0}" type="parTrans" cxnId="{837D50B1-683A-464B-A75E-1FCD568EBE9A}">
      <dgm:prSet/>
      <dgm:spPr/>
      <dgm:t>
        <a:bodyPr/>
        <a:lstStyle/>
        <a:p>
          <a:endParaRPr lang="en-US"/>
        </a:p>
      </dgm:t>
    </dgm:pt>
    <dgm:pt modelId="{32932714-56E7-49E2-855E-D9AD4A927F18}" type="sibTrans" cxnId="{837D50B1-683A-464B-A75E-1FCD568EBE9A}">
      <dgm:prSet/>
      <dgm:spPr/>
      <dgm:t>
        <a:bodyPr/>
        <a:lstStyle/>
        <a:p>
          <a:endParaRPr lang="en-US"/>
        </a:p>
      </dgm:t>
    </dgm:pt>
    <dgm:pt modelId="{C3EB6461-20C8-4283-B513-922BE4E2A843}">
      <dgm:prSet/>
      <dgm:spPr/>
      <dgm:t>
        <a:bodyPr/>
        <a:lstStyle/>
        <a:p>
          <a:pPr>
            <a:buFont typeface="+mj-lt"/>
            <a:buAutoNum type="arabicPeriod"/>
          </a:pPr>
          <a:r>
            <a:rPr lang="en-US" b="0" i="0"/>
            <a:t>Inception models instead of having deep layers, we have parallel layers thus making our model wider rather than making it deeper.</a:t>
          </a:r>
        </a:p>
      </dgm:t>
    </dgm:pt>
    <dgm:pt modelId="{B78CE8CA-8C82-4070-BCB3-1ECBC2533F74}" type="parTrans" cxnId="{586C4186-223A-4141-9511-3C5721E98E56}">
      <dgm:prSet/>
      <dgm:spPr/>
      <dgm:t>
        <a:bodyPr/>
        <a:lstStyle/>
        <a:p>
          <a:endParaRPr lang="en-US"/>
        </a:p>
      </dgm:t>
    </dgm:pt>
    <dgm:pt modelId="{6AA12A66-1534-4348-84C2-856B971AF95A}" type="sibTrans" cxnId="{586C4186-223A-4141-9511-3C5721E98E56}">
      <dgm:prSet/>
      <dgm:spPr/>
      <dgm:t>
        <a:bodyPr/>
        <a:lstStyle/>
        <a:p>
          <a:endParaRPr lang="en-US"/>
        </a:p>
      </dgm:t>
    </dgm:pt>
    <dgm:pt modelId="{11D151E0-451C-479C-B6A6-12FC6B3E054E}">
      <dgm:prSet/>
      <dgm:spPr/>
      <dgm:t>
        <a:bodyPr/>
        <a:lstStyle/>
        <a:p>
          <a:r>
            <a:rPr lang="en-US" b="0" i="0"/>
            <a:t>Efficient Grid Size Reduction</a:t>
          </a:r>
          <a:endParaRPr lang="en-US"/>
        </a:p>
      </dgm:t>
    </dgm:pt>
    <dgm:pt modelId="{890EBBB4-25A6-41C1-90DE-CD0DD8F098DF}" type="parTrans" cxnId="{D7D94C7B-F4C7-403B-B670-181367035D26}">
      <dgm:prSet/>
      <dgm:spPr/>
      <dgm:t>
        <a:bodyPr/>
        <a:lstStyle/>
        <a:p>
          <a:endParaRPr lang="en-US"/>
        </a:p>
      </dgm:t>
    </dgm:pt>
    <dgm:pt modelId="{A7AFEE47-DD4A-4E11-A3AE-6BFC378A2D1C}" type="sibTrans" cxnId="{D7D94C7B-F4C7-403B-B670-181367035D26}">
      <dgm:prSet/>
      <dgm:spPr/>
      <dgm:t>
        <a:bodyPr/>
        <a:lstStyle/>
        <a:p>
          <a:endParaRPr lang="en-US"/>
        </a:p>
      </dgm:t>
    </dgm:pt>
    <dgm:pt modelId="{6BCDFD99-851B-429F-A125-238A27EA0249}">
      <dgm:prSet/>
      <dgm:spPr/>
      <dgm:t>
        <a:bodyPr/>
        <a:lstStyle/>
        <a:p>
          <a:r>
            <a:rPr lang="en-US" b="0" i="0"/>
            <a:t>Spatial Factorization into Asymmetric Convolutions</a:t>
          </a:r>
        </a:p>
      </dgm:t>
    </dgm:pt>
    <dgm:pt modelId="{1E9D42A5-EA44-4958-9CFC-B6884B0A193B}" type="parTrans" cxnId="{93E04E7D-0F1A-436E-9116-C14C2A102A5E}">
      <dgm:prSet/>
      <dgm:spPr/>
      <dgm:t>
        <a:bodyPr/>
        <a:lstStyle/>
        <a:p>
          <a:endParaRPr lang="en-US"/>
        </a:p>
      </dgm:t>
    </dgm:pt>
    <dgm:pt modelId="{6ADA7B5A-EBA0-4D13-B64E-3E927A39517C}" type="sibTrans" cxnId="{93E04E7D-0F1A-436E-9116-C14C2A102A5E}">
      <dgm:prSet/>
      <dgm:spPr/>
      <dgm:t>
        <a:bodyPr/>
        <a:lstStyle/>
        <a:p>
          <a:endParaRPr lang="en-US"/>
        </a:p>
      </dgm:t>
    </dgm:pt>
    <dgm:pt modelId="{8F49B74C-6EAC-4DE7-A19C-063641167029}" type="pres">
      <dgm:prSet presAssocID="{AC370185-B0F8-4329-83D5-F3FD13188AB1}" presName="hierChild1" presStyleCnt="0">
        <dgm:presLayoutVars>
          <dgm:chPref val="1"/>
          <dgm:dir/>
          <dgm:animOne val="branch"/>
          <dgm:animLvl val="lvl"/>
          <dgm:resizeHandles/>
        </dgm:presLayoutVars>
      </dgm:prSet>
      <dgm:spPr/>
    </dgm:pt>
    <dgm:pt modelId="{6754A4E6-CCE6-4427-93B1-812543607CDA}" type="pres">
      <dgm:prSet presAssocID="{345A63FD-5248-4247-9E66-7B423369CB3E}" presName="hierRoot1" presStyleCnt="0"/>
      <dgm:spPr/>
    </dgm:pt>
    <dgm:pt modelId="{2617591C-BCB3-4702-B703-9B220262CF6E}" type="pres">
      <dgm:prSet presAssocID="{345A63FD-5248-4247-9E66-7B423369CB3E}" presName="composite" presStyleCnt="0"/>
      <dgm:spPr/>
    </dgm:pt>
    <dgm:pt modelId="{FAA29394-C33C-4E3B-B107-A58B6DFBBFC0}" type="pres">
      <dgm:prSet presAssocID="{345A63FD-5248-4247-9E66-7B423369CB3E}" presName="background" presStyleLbl="node0" presStyleIdx="0" presStyleCnt="4"/>
      <dgm:spPr/>
    </dgm:pt>
    <dgm:pt modelId="{5EFCFDAC-B808-49F1-BA57-DDD33C3B8C68}" type="pres">
      <dgm:prSet presAssocID="{345A63FD-5248-4247-9E66-7B423369CB3E}" presName="text" presStyleLbl="fgAcc0" presStyleIdx="0" presStyleCnt="4">
        <dgm:presLayoutVars>
          <dgm:chPref val="3"/>
        </dgm:presLayoutVars>
      </dgm:prSet>
      <dgm:spPr/>
    </dgm:pt>
    <dgm:pt modelId="{7B19B670-8724-40DC-87A9-070823DFE302}" type="pres">
      <dgm:prSet presAssocID="{345A63FD-5248-4247-9E66-7B423369CB3E}" presName="hierChild2" presStyleCnt="0"/>
      <dgm:spPr/>
    </dgm:pt>
    <dgm:pt modelId="{7DBA6BA8-1EE9-4A5E-890C-E94F1DD22C78}" type="pres">
      <dgm:prSet presAssocID="{C3EB6461-20C8-4283-B513-922BE4E2A843}" presName="hierRoot1" presStyleCnt="0"/>
      <dgm:spPr/>
    </dgm:pt>
    <dgm:pt modelId="{84ADB7AB-2487-4945-ABBB-ED7A94B3EC77}" type="pres">
      <dgm:prSet presAssocID="{C3EB6461-20C8-4283-B513-922BE4E2A843}" presName="composite" presStyleCnt="0"/>
      <dgm:spPr/>
    </dgm:pt>
    <dgm:pt modelId="{0A508293-DAAE-45E7-97A1-DB7D04CCF1B5}" type="pres">
      <dgm:prSet presAssocID="{C3EB6461-20C8-4283-B513-922BE4E2A843}" presName="background" presStyleLbl="node0" presStyleIdx="1" presStyleCnt="4"/>
      <dgm:spPr/>
    </dgm:pt>
    <dgm:pt modelId="{696975BA-CDCC-4C52-8875-8681CD5227B3}" type="pres">
      <dgm:prSet presAssocID="{C3EB6461-20C8-4283-B513-922BE4E2A843}" presName="text" presStyleLbl="fgAcc0" presStyleIdx="1" presStyleCnt="4">
        <dgm:presLayoutVars>
          <dgm:chPref val="3"/>
        </dgm:presLayoutVars>
      </dgm:prSet>
      <dgm:spPr/>
    </dgm:pt>
    <dgm:pt modelId="{8AAF6823-D6C5-4E7F-9A23-76D5C950E36E}" type="pres">
      <dgm:prSet presAssocID="{C3EB6461-20C8-4283-B513-922BE4E2A843}" presName="hierChild2" presStyleCnt="0"/>
      <dgm:spPr/>
    </dgm:pt>
    <dgm:pt modelId="{B6A0D9C3-2973-409A-8E87-3490D4A65425}" type="pres">
      <dgm:prSet presAssocID="{6BCDFD99-851B-429F-A125-238A27EA0249}" presName="hierRoot1" presStyleCnt="0"/>
      <dgm:spPr/>
    </dgm:pt>
    <dgm:pt modelId="{B250CBA0-6442-48A0-B1FB-C6A216A93394}" type="pres">
      <dgm:prSet presAssocID="{6BCDFD99-851B-429F-A125-238A27EA0249}" presName="composite" presStyleCnt="0"/>
      <dgm:spPr/>
    </dgm:pt>
    <dgm:pt modelId="{1F26A235-1062-456C-A505-6564D3FE72D4}" type="pres">
      <dgm:prSet presAssocID="{6BCDFD99-851B-429F-A125-238A27EA0249}" presName="background" presStyleLbl="node0" presStyleIdx="2" presStyleCnt="4"/>
      <dgm:spPr/>
    </dgm:pt>
    <dgm:pt modelId="{C84C8AEA-D590-4028-9E5D-E90ECA1A4FAB}" type="pres">
      <dgm:prSet presAssocID="{6BCDFD99-851B-429F-A125-238A27EA0249}" presName="text" presStyleLbl="fgAcc0" presStyleIdx="2" presStyleCnt="4">
        <dgm:presLayoutVars>
          <dgm:chPref val="3"/>
        </dgm:presLayoutVars>
      </dgm:prSet>
      <dgm:spPr/>
    </dgm:pt>
    <dgm:pt modelId="{DFA25ED0-0430-4446-84BD-6543E31B6CCA}" type="pres">
      <dgm:prSet presAssocID="{6BCDFD99-851B-429F-A125-238A27EA0249}" presName="hierChild2" presStyleCnt="0"/>
      <dgm:spPr/>
    </dgm:pt>
    <dgm:pt modelId="{C7C52411-FE2F-479B-ACB2-53B30153C94A}" type="pres">
      <dgm:prSet presAssocID="{11D151E0-451C-479C-B6A6-12FC6B3E054E}" presName="hierRoot1" presStyleCnt="0"/>
      <dgm:spPr/>
    </dgm:pt>
    <dgm:pt modelId="{D7C34C27-5038-4156-B0F9-B0E3E447EECB}" type="pres">
      <dgm:prSet presAssocID="{11D151E0-451C-479C-B6A6-12FC6B3E054E}" presName="composite" presStyleCnt="0"/>
      <dgm:spPr/>
    </dgm:pt>
    <dgm:pt modelId="{413618F0-E671-4C47-8544-013BCA6AEFFC}" type="pres">
      <dgm:prSet presAssocID="{11D151E0-451C-479C-B6A6-12FC6B3E054E}" presName="background" presStyleLbl="node0" presStyleIdx="3" presStyleCnt="4"/>
      <dgm:spPr/>
    </dgm:pt>
    <dgm:pt modelId="{53C651FC-AF91-407D-8B43-14E13142AA8B}" type="pres">
      <dgm:prSet presAssocID="{11D151E0-451C-479C-B6A6-12FC6B3E054E}" presName="text" presStyleLbl="fgAcc0" presStyleIdx="3" presStyleCnt="4">
        <dgm:presLayoutVars>
          <dgm:chPref val="3"/>
        </dgm:presLayoutVars>
      </dgm:prSet>
      <dgm:spPr/>
    </dgm:pt>
    <dgm:pt modelId="{4A742498-95F5-45A6-A425-479EF139B1FC}" type="pres">
      <dgm:prSet presAssocID="{11D151E0-451C-479C-B6A6-12FC6B3E054E}" presName="hierChild2" presStyleCnt="0"/>
      <dgm:spPr/>
    </dgm:pt>
  </dgm:ptLst>
  <dgm:cxnLst>
    <dgm:cxn modelId="{AF819B2C-9732-40D6-9358-AA1AEDAAE222}" type="presOf" srcId="{345A63FD-5248-4247-9E66-7B423369CB3E}" destId="{5EFCFDAC-B808-49F1-BA57-DDD33C3B8C68}" srcOrd="0" destOrd="0" presId="urn:microsoft.com/office/officeart/2005/8/layout/hierarchy1"/>
    <dgm:cxn modelId="{696C0E72-EFF3-40C9-8AD2-557BD7701124}" type="presOf" srcId="{AC370185-B0F8-4329-83D5-F3FD13188AB1}" destId="{8F49B74C-6EAC-4DE7-A19C-063641167029}" srcOrd="0" destOrd="0" presId="urn:microsoft.com/office/officeart/2005/8/layout/hierarchy1"/>
    <dgm:cxn modelId="{D7D94C7B-F4C7-403B-B670-181367035D26}" srcId="{AC370185-B0F8-4329-83D5-F3FD13188AB1}" destId="{11D151E0-451C-479C-B6A6-12FC6B3E054E}" srcOrd="3" destOrd="0" parTransId="{890EBBB4-25A6-41C1-90DE-CD0DD8F098DF}" sibTransId="{A7AFEE47-DD4A-4E11-A3AE-6BFC378A2D1C}"/>
    <dgm:cxn modelId="{93E04E7D-0F1A-436E-9116-C14C2A102A5E}" srcId="{AC370185-B0F8-4329-83D5-F3FD13188AB1}" destId="{6BCDFD99-851B-429F-A125-238A27EA0249}" srcOrd="2" destOrd="0" parTransId="{1E9D42A5-EA44-4958-9CFC-B6884B0A193B}" sibTransId="{6ADA7B5A-EBA0-4D13-B64E-3E927A39517C}"/>
    <dgm:cxn modelId="{586C4186-223A-4141-9511-3C5721E98E56}" srcId="{AC370185-B0F8-4329-83D5-F3FD13188AB1}" destId="{C3EB6461-20C8-4283-B513-922BE4E2A843}" srcOrd="1" destOrd="0" parTransId="{B78CE8CA-8C82-4070-BCB3-1ECBC2533F74}" sibTransId="{6AA12A66-1534-4348-84C2-856B971AF95A}"/>
    <dgm:cxn modelId="{837D50B1-683A-464B-A75E-1FCD568EBE9A}" srcId="{AC370185-B0F8-4329-83D5-F3FD13188AB1}" destId="{345A63FD-5248-4247-9E66-7B423369CB3E}" srcOrd="0" destOrd="0" parTransId="{D97F6012-94B0-4919-BBE2-882FBC3C05B0}" sibTransId="{32932714-56E7-49E2-855E-D9AD4A927F18}"/>
    <dgm:cxn modelId="{50ECE0C5-3D70-441F-97C9-8E31948FBB10}" type="presOf" srcId="{11D151E0-451C-479C-B6A6-12FC6B3E054E}" destId="{53C651FC-AF91-407D-8B43-14E13142AA8B}" srcOrd="0" destOrd="0" presId="urn:microsoft.com/office/officeart/2005/8/layout/hierarchy1"/>
    <dgm:cxn modelId="{555F5ED0-D4AD-4A83-BD42-9B56C9A40EA5}" type="presOf" srcId="{6BCDFD99-851B-429F-A125-238A27EA0249}" destId="{C84C8AEA-D590-4028-9E5D-E90ECA1A4FAB}" srcOrd="0" destOrd="0" presId="urn:microsoft.com/office/officeart/2005/8/layout/hierarchy1"/>
    <dgm:cxn modelId="{384002DC-6818-4F65-8020-B195B8A145C3}" type="presOf" srcId="{C3EB6461-20C8-4283-B513-922BE4E2A843}" destId="{696975BA-CDCC-4C52-8875-8681CD5227B3}" srcOrd="0" destOrd="0" presId="urn:microsoft.com/office/officeart/2005/8/layout/hierarchy1"/>
    <dgm:cxn modelId="{343AA63A-9E93-4852-B261-D183A0D4B98D}" type="presParOf" srcId="{8F49B74C-6EAC-4DE7-A19C-063641167029}" destId="{6754A4E6-CCE6-4427-93B1-812543607CDA}" srcOrd="0" destOrd="0" presId="urn:microsoft.com/office/officeart/2005/8/layout/hierarchy1"/>
    <dgm:cxn modelId="{C7DC4AA9-BBC8-487A-8CA3-546673C63E72}" type="presParOf" srcId="{6754A4E6-CCE6-4427-93B1-812543607CDA}" destId="{2617591C-BCB3-4702-B703-9B220262CF6E}" srcOrd="0" destOrd="0" presId="urn:microsoft.com/office/officeart/2005/8/layout/hierarchy1"/>
    <dgm:cxn modelId="{2143B5F6-9B95-4A91-AF89-144274A5FAD8}" type="presParOf" srcId="{2617591C-BCB3-4702-B703-9B220262CF6E}" destId="{FAA29394-C33C-4E3B-B107-A58B6DFBBFC0}" srcOrd="0" destOrd="0" presId="urn:microsoft.com/office/officeart/2005/8/layout/hierarchy1"/>
    <dgm:cxn modelId="{42F76CFA-62A5-46EB-A2BB-9B870B7D825B}" type="presParOf" srcId="{2617591C-BCB3-4702-B703-9B220262CF6E}" destId="{5EFCFDAC-B808-49F1-BA57-DDD33C3B8C68}" srcOrd="1" destOrd="0" presId="urn:microsoft.com/office/officeart/2005/8/layout/hierarchy1"/>
    <dgm:cxn modelId="{32E392B6-9266-4B08-B6FA-F4D326BBFEC7}" type="presParOf" srcId="{6754A4E6-CCE6-4427-93B1-812543607CDA}" destId="{7B19B670-8724-40DC-87A9-070823DFE302}" srcOrd="1" destOrd="0" presId="urn:microsoft.com/office/officeart/2005/8/layout/hierarchy1"/>
    <dgm:cxn modelId="{CE34B1D1-14E4-400B-864E-A99B07F59FA0}" type="presParOf" srcId="{8F49B74C-6EAC-4DE7-A19C-063641167029}" destId="{7DBA6BA8-1EE9-4A5E-890C-E94F1DD22C78}" srcOrd="1" destOrd="0" presId="urn:microsoft.com/office/officeart/2005/8/layout/hierarchy1"/>
    <dgm:cxn modelId="{1FAFF066-05E5-4EC0-8A29-A6675A9A1F4B}" type="presParOf" srcId="{7DBA6BA8-1EE9-4A5E-890C-E94F1DD22C78}" destId="{84ADB7AB-2487-4945-ABBB-ED7A94B3EC77}" srcOrd="0" destOrd="0" presId="urn:microsoft.com/office/officeart/2005/8/layout/hierarchy1"/>
    <dgm:cxn modelId="{1DC12FD9-8B01-437A-B4CA-58BB3118D0DA}" type="presParOf" srcId="{84ADB7AB-2487-4945-ABBB-ED7A94B3EC77}" destId="{0A508293-DAAE-45E7-97A1-DB7D04CCF1B5}" srcOrd="0" destOrd="0" presId="urn:microsoft.com/office/officeart/2005/8/layout/hierarchy1"/>
    <dgm:cxn modelId="{2006E9B6-A1E4-4432-9163-FD14C9E9C40E}" type="presParOf" srcId="{84ADB7AB-2487-4945-ABBB-ED7A94B3EC77}" destId="{696975BA-CDCC-4C52-8875-8681CD5227B3}" srcOrd="1" destOrd="0" presId="urn:microsoft.com/office/officeart/2005/8/layout/hierarchy1"/>
    <dgm:cxn modelId="{2DF3C8B7-84B5-4CC7-AF01-A4C215DC9F3C}" type="presParOf" srcId="{7DBA6BA8-1EE9-4A5E-890C-E94F1DD22C78}" destId="{8AAF6823-D6C5-4E7F-9A23-76D5C950E36E}" srcOrd="1" destOrd="0" presId="urn:microsoft.com/office/officeart/2005/8/layout/hierarchy1"/>
    <dgm:cxn modelId="{36F7B359-CC57-45C7-9ACB-E31BDB903622}" type="presParOf" srcId="{8F49B74C-6EAC-4DE7-A19C-063641167029}" destId="{B6A0D9C3-2973-409A-8E87-3490D4A65425}" srcOrd="2" destOrd="0" presId="urn:microsoft.com/office/officeart/2005/8/layout/hierarchy1"/>
    <dgm:cxn modelId="{5DF75348-E0F5-494E-81A0-7FAB40CB605D}" type="presParOf" srcId="{B6A0D9C3-2973-409A-8E87-3490D4A65425}" destId="{B250CBA0-6442-48A0-B1FB-C6A216A93394}" srcOrd="0" destOrd="0" presId="urn:microsoft.com/office/officeart/2005/8/layout/hierarchy1"/>
    <dgm:cxn modelId="{54A9B42A-C073-428A-97FE-3919AC039C0D}" type="presParOf" srcId="{B250CBA0-6442-48A0-B1FB-C6A216A93394}" destId="{1F26A235-1062-456C-A505-6564D3FE72D4}" srcOrd="0" destOrd="0" presId="urn:microsoft.com/office/officeart/2005/8/layout/hierarchy1"/>
    <dgm:cxn modelId="{44B0BA8E-5B41-4596-AC19-3106DC3C6523}" type="presParOf" srcId="{B250CBA0-6442-48A0-B1FB-C6A216A93394}" destId="{C84C8AEA-D590-4028-9E5D-E90ECA1A4FAB}" srcOrd="1" destOrd="0" presId="urn:microsoft.com/office/officeart/2005/8/layout/hierarchy1"/>
    <dgm:cxn modelId="{EDD6443D-61C1-47C3-A9AD-0CD3A3158FEB}" type="presParOf" srcId="{B6A0D9C3-2973-409A-8E87-3490D4A65425}" destId="{DFA25ED0-0430-4446-84BD-6543E31B6CCA}" srcOrd="1" destOrd="0" presId="urn:microsoft.com/office/officeart/2005/8/layout/hierarchy1"/>
    <dgm:cxn modelId="{0924DAFC-2B5F-4033-972F-4EAA68B5A45F}" type="presParOf" srcId="{8F49B74C-6EAC-4DE7-A19C-063641167029}" destId="{C7C52411-FE2F-479B-ACB2-53B30153C94A}" srcOrd="3" destOrd="0" presId="urn:microsoft.com/office/officeart/2005/8/layout/hierarchy1"/>
    <dgm:cxn modelId="{5610D214-70A1-45B5-8129-C5BE3EA38C42}" type="presParOf" srcId="{C7C52411-FE2F-479B-ACB2-53B30153C94A}" destId="{D7C34C27-5038-4156-B0F9-B0E3E447EECB}" srcOrd="0" destOrd="0" presId="urn:microsoft.com/office/officeart/2005/8/layout/hierarchy1"/>
    <dgm:cxn modelId="{6D457A06-1AAC-4DC7-89AF-50E3765364E1}" type="presParOf" srcId="{D7C34C27-5038-4156-B0F9-B0E3E447EECB}" destId="{413618F0-E671-4C47-8544-013BCA6AEFFC}" srcOrd="0" destOrd="0" presId="urn:microsoft.com/office/officeart/2005/8/layout/hierarchy1"/>
    <dgm:cxn modelId="{F22B106A-57C4-4C4F-956F-14A3FB15FFBE}" type="presParOf" srcId="{D7C34C27-5038-4156-B0F9-B0E3E447EECB}" destId="{53C651FC-AF91-407D-8B43-14E13142AA8B}" srcOrd="1" destOrd="0" presId="urn:microsoft.com/office/officeart/2005/8/layout/hierarchy1"/>
    <dgm:cxn modelId="{298E4B6E-C285-4672-A78F-5A5181B8A4BF}" type="presParOf" srcId="{C7C52411-FE2F-479B-ACB2-53B30153C94A}" destId="{4A742498-95F5-45A6-A425-479EF139B1F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3C6F6F-A775-4FAF-88D0-3E0B86AEF36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D97339B-5B51-40F6-94B4-06016905D906}">
      <dgm:prSet phldr="0"/>
      <dgm:spPr/>
      <dgm:t>
        <a:bodyPr/>
        <a:lstStyle/>
        <a:p>
          <a:pPr rtl="0">
            <a:lnSpc>
              <a:spcPct val="100000"/>
            </a:lnSpc>
          </a:pPr>
          <a:r>
            <a:rPr lang="en-US" dirty="0"/>
            <a:t>Concatenation: The U-Net </a:t>
          </a:r>
          <a:r>
            <a:rPr lang="en-US" b="1" dirty="0"/>
            <a:t>combines the location information</a:t>
          </a:r>
          <a:r>
            <a:rPr lang="en-US" dirty="0"/>
            <a:t> from the </a:t>
          </a:r>
          <a:r>
            <a:rPr lang="en-US" dirty="0" err="1"/>
            <a:t>downsampling</a:t>
          </a:r>
          <a:r>
            <a:rPr lang="en-US" dirty="0"/>
            <a:t> path </a:t>
          </a:r>
          <a:r>
            <a:rPr lang="en-US" b="1" dirty="0"/>
            <a:t>with the contextual information </a:t>
          </a:r>
          <a:r>
            <a:rPr lang="en-US" dirty="0"/>
            <a:t>in the upsampling path to finally obtain a general information combining </a:t>
          </a:r>
          <a:r>
            <a:rPr lang="en-US" dirty="0" err="1"/>
            <a:t>localisation</a:t>
          </a:r>
          <a:r>
            <a:rPr lang="en-US" dirty="0"/>
            <a:t> and context, which is necessary to predict a good segmentation map.</a:t>
          </a:r>
          <a:r>
            <a:rPr lang="en-US" dirty="0">
              <a:latin typeface="Gill Sans MT" panose="020B0502020104020203"/>
            </a:rPr>
            <a:t> </a:t>
          </a:r>
        </a:p>
      </dgm:t>
    </dgm:pt>
    <dgm:pt modelId="{8B87C8F9-F569-4CF0-B0F2-956F3DEE6EB7}" type="parTrans" cxnId="{A53F2236-B7C6-4B3C-A511-681DC19A76FB}">
      <dgm:prSet/>
      <dgm:spPr/>
      <dgm:t>
        <a:bodyPr/>
        <a:lstStyle/>
        <a:p>
          <a:endParaRPr lang="en-US"/>
        </a:p>
      </dgm:t>
    </dgm:pt>
    <dgm:pt modelId="{AEA973C6-C78A-4965-A7F7-AFB438410611}" type="sibTrans" cxnId="{A53F2236-B7C6-4B3C-A511-681DC19A76FB}">
      <dgm:prSet/>
      <dgm:spPr/>
      <dgm:t>
        <a:bodyPr/>
        <a:lstStyle/>
        <a:p>
          <a:endParaRPr lang="en-US"/>
        </a:p>
      </dgm:t>
    </dgm:pt>
    <dgm:pt modelId="{9A48C876-8016-4662-9224-C59195BF07D1}">
      <dgm:prSet phldr="0"/>
      <dgm:spPr/>
      <dgm:t>
        <a:bodyPr/>
        <a:lstStyle/>
        <a:p>
          <a:pPr>
            <a:lnSpc>
              <a:spcPct val="100000"/>
            </a:lnSpc>
          </a:pPr>
          <a:r>
            <a:rPr lang="en-US"/>
            <a:t>Less training data: Augmentation. </a:t>
          </a:r>
          <a:r>
            <a:rPr lang="en-US" b="1"/>
            <a:t>A random elastic deformation</a:t>
          </a:r>
          <a:r>
            <a:rPr lang="en-US"/>
            <a:t>. The resulting image looks almost exactly like the original image and has been correctly classified with deformations as well.</a:t>
          </a:r>
          <a:r>
            <a:rPr lang="en-US">
              <a:latin typeface="Gill Sans MT" panose="020B0502020104020203"/>
            </a:rPr>
            <a:t> </a:t>
          </a:r>
        </a:p>
      </dgm:t>
    </dgm:pt>
    <dgm:pt modelId="{4CE21EA0-5D30-46FA-90F2-27617958A1B4}" type="parTrans" cxnId="{3924A8B2-03C3-45D2-835D-FD6F8CF97BA1}">
      <dgm:prSet/>
      <dgm:spPr/>
      <dgm:t>
        <a:bodyPr/>
        <a:lstStyle/>
        <a:p>
          <a:endParaRPr lang="en-US"/>
        </a:p>
      </dgm:t>
    </dgm:pt>
    <dgm:pt modelId="{34D0946E-DB82-4D0F-8726-8701CB887AEC}" type="sibTrans" cxnId="{3924A8B2-03C3-45D2-835D-FD6F8CF97BA1}">
      <dgm:prSet/>
      <dgm:spPr/>
      <dgm:t>
        <a:bodyPr/>
        <a:lstStyle/>
        <a:p>
          <a:endParaRPr lang="en-US"/>
        </a:p>
      </dgm:t>
    </dgm:pt>
    <dgm:pt modelId="{F6D20251-3984-4FFA-BF77-86437D2875C5}">
      <dgm:prSet phldr="0"/>
      <dgm:spPr/>
      <dgm:t>
        <a:bodyPr/>
        <a:lstStyle/>
        <a:p>
          <a:pPr>
            <a:lnSpc>
              <a:spcPct val="100000"/>
            </a:lnSpc>
          </a:pPr>
          <a:r>
            <a:rPr lang="en-US"/>
            <a:t>Touching objects: Touching objects in the same class need to be correctly separated. Background image pixels are inserted between all touching objects and individual loss weight is assigned to every pixel. </a:t>
          </a:r>
          <a:r>
            <a:rPr lang="en-US" b="1"/>
            <a:t>Using weighted loss enables a strong penalization for separating background labels</a:t>
          </a:r>
          <a:r>
            <a:rPr lang="en-US"/>
            <a:t> between touching cells.</a:t>
          </a:r>
          <a:r>
            <a:rPr lang="en-US">
              <a:latin typeface="Gill Sans MT" panose="020B0502020104020203"/>
            </a:rPr>
            <a:t> </a:t>
          </a:r>
          <a:endParaRPr lang="en-US"/>
        </a:p>
      </dgm:t>
    </dgm:pt>
    <dgm:pt modelId="{8B40634D-E59C-4C17-890C-1ED490D211F1}" type="parTrans" cxnId="{194FCCBB-70C7-42E4-8F92-B599B5D320E8}">
      <dgm:prSet/>
      <dgm:spPr/>
      <dgm:t>
        <a:bodyPr/>
        <a:lstStyle/>
        <a:p>
          <a:endParaRPr lang="en-US"/>
        </a:p>
      </dgm:t>
    </dgm:pt>
    <dgm:pt modelId="{A1F16D53-E997-4A7C-AF2F-7CB0D57AD5BC}" type="sibTrans" cxnId="{194FCCBB-70C7-42E4-8F92-B599B5D320E8}">
      <dgm:prSet/>
      <dgm:spPr/>
      <dgm:t>
        <a:bodyPr/>
        <a:lstStyle/>
        <a:p>
          <a:endParaRPr lang="en-US"/>
        </a:p>
      </dgm:t>
    </dgm:pt>
    <dgm:pt modelId="{0CD2A390-B49F-41FE-A835-9E4942280F2F}">
      <dgm:prSet phldr="0"/>
      <dgm:spPr/>
      <dgm:t>
        <a:bodyPr/>
        <a:lstStyle/>
        <a:p>
          <a:pPr>
            <a:lnSpc>
              <a:spcPct val="100000"/>
            </a:lnSpc>
          </a:pPr>
          <a:r>
            <a:rPr lang="en-US" b="1"/>
            <a:t>No dense layer, so images of different sizes can be used as input</a:t>
          </a:r>
          <a:r>
            <a:rPr lang="en-US"/>
            <a:t> (since the only parameters to learn on convolution layers are the kernel, and the size of the kernel is independent from input image size).</a:t>
          </a:r>
        </a:p>
      </dgm:t>
    </dgm:pt>
    <dgm:pt modelId="{BC10F25C-D68B-4464-8BCA-3A4BFC154070}" type="parTrans" cxnId="{1BD90E50-46A9-4086-93F5-504840AF9607}">
      <dgm:prSet/>
      <dgm:spPr/>
      <dgm:t>
        <a:bodyPr/>
        <a:lstStyle/>
        <a:p>
          <a:endParaRPr lang="en-US"/>
        </a:p>
      </dgm:t>
    </dgm:pt>
    <dgm:pt modelId="{B1BD1B76-E83C-403B-8CAA-9E5A07E8FED2}" type="sibTrans" cxnId="{1BD90E50-46A9-4086-93F5-504840AF9607}">
      <dgm:prSet/>
      <dgm:spPr/>
      <dgm:t>
        <a:bodyPr/>
        <a:lstStyle/>
        <a:p>
          <a:endParaRPr lang="en-US"/>
        </a:p>
      </dgm:t>
    </dgm:pt>
    <dgm:pt modelId="{BA219FDA-4287-4F6E-8954-7AE28F55C567}" type="pres">
      <dgm:prSet presAssocID="{6F3C6F6F-A775-4FAF-88D0-3E0B86AEF36A}" presName="root" presStyleCnt="0">
        <dgm:presLayoutVars>
          <dgm:dir/>
          <dgm:resizeHandles val="exact"/>
        </dgm:presLayoutVars>
      </dgm:prSet>
      <dgm:spPr/>
    </dgm:pt>
    <dgm:pt modelId="{EA81719A-7697-43AD-AD61-F5D73E951733}" type="pres">
      <dgm:prSet presAssocID="{9A48C876-8016-4662-9224-C59195BF07D1}" presName="compNode" presStyleCnt="0"/>
      <dgm:spPr/>
    </dgm:pt>
    <dgm:pt modelId="{755B533E-A825-4C74-91A9-8437D4BA6755}" type="pres">
      <dgm:prSet presAssocID="{9A48C876-8016-4662-9224-C59195BF07D1}" presName="bgRect" presStyleLbl="bgShp" presStyleIdx="0" presStyleCnt="4" custLinFactNeighborY="-54642"/>
      <dgm:spPr/>
    </dgm:pt>
    <dgm:pt modelId="{688A6241-4DE4-4FAB-A137-6A7AD2A64204}" type="pres">
      <dgm:prSet presAssocID="{9A48C876-8016-4662-9224-C59195BF07D1}"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ungs with virus outline"/>
        </a:ext>
      </dgm:extLst>
    </dgm:pt>
    <dgm:pt modelId="{4A02CCFC-CC74-4965-BDD6-BB7B3E2E6F89}" type="pres">
      <dgm:prSet presAssocID="{9A48C876-8016-4662-9224-C59195BF07D1}" presName="spaceRect" presStyleCnt="0"/>
      <dgm:spPr/>
    </dgm:pt>
    <dgm:pt modelId="{1BD7D7FF-9099-4AC8-BBEB-25666892F24F}" type="pres">
      <dgm:prSet presAssocID="{9A48C876-8016-4662-9224-C59195BF07D1}" presName="parTx" presStyleLbl="revTx" presStyleIdx="0" presStyleCnt="4">
        <dgm:presLayoutVars>
          <dgm:chMax val="0"/>
          <dgm:chPref val="0"/>
        </dgm:presLayoutVars>
      </dgm:prSet>
      <dgm:spPr/>
    </dgm:pt>
    <dgm:pt modelId="{60C9A333-4260-42AA-9030-E40AFB00728A}" type="pres">
      <dgm:prSet presAssocID="{34D0946E-DB82-4D0F-8726-8701CB887AEC}" presName="sibTrans" presStyleCnt="0"/>
      <dgm:spPr/>
    </dgm:pt>
    <dgm:pt modelId="{AF1603B4-75A5-4E63-B367-77E30FD879A2}" type="pres">
      <dgm:prSet presAssocID="{F6D20251-3984-4FFA-BF77-86437D2875C5}" presName="compNode" presStyleCnt="0"/>
      <dgm:spPr/>
    </dgm:pt>
    <dgm:pt modelId="{7C75ACBE-11A6-44D8-A037-DAA232497E0C}" type="pres">
      <dgm:prSet presAssocID="{F6D20251-3984-4FFA-BF77-86437D2875C5}" presName="bgRect" presStyleLbl="bgShp" presStyleIdx="1" presStyleCnt="4"/>
      <dgm:spPr/>
    </dgm:pt>
    <dgm:pt modelId="{A5B8C87E-E4E7-4038-88C6-F3A25A3A6F1C}" type="pres">
      <dgm:prSet presAssocID="{F6D20251-3984-4FFA-BF77-86437D2875C5}"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ck with solid fill"/>
        </a:ext>
      </dgm:extLst>
    </dgm:pt>
    <dgm:pt modelId="{7C1A69A9-BDBE-4F42-AD11-4FB491AFB48B}" type="pres">
      <dgm:prSet presAssocID="{F6D20251-3984-4FFA-BF77-86437D2875C5}" presName="spaceRect" presStyleCnt="0"/>
      <dgm:spPr/>
    </dgm:pt>
    <dgm:pt modelId="{2CC889E7-AE2F-45E0-A73F-3F86E1F3829E}" type="pres">
      <dgm:prSet presAssocID="{F6D20251-3984-4FFA-BF77-86437D2875C5}" presName="parTx" presStyleLbl="revTx" presStyleIdx="1" presStyleCnt="4">
        <dgm:presLayoutVars>
          <dgm:chMax val="0"/>
          <dgm:chPref val="0"/>
        </dgm:presLayoutVars>
      </dgm:prSet>
      <dgm:spPr/>
    </dgm:pt>
    <dgm:pt modelId="{71C4AD56-97BB-44C7-B951-5A6ED617BA71}" type="pres">
      <dgm:prSet presAssocID="{A1F16D53-E997-4A7C-AF2F-7CB0D57AD5BC}" presName="sibTrans" presStyleCnt="0"/>
      <dgm:spPr/>
    </dgm:pt>
    <dgm:pt modelId="{AAF1E3FE-886B-417E-BE32-E1BCE656BF3A}" type="pres">
      <dgm:prSet presAssocID="{6D97339B-5B51-40F6-94B4-06016905D906}" presName="compNode" presStyleCnt="0"/>
      <dgm:spPr/>
    </dgm:pt>
    <dgm:pt modelId="{E213ACEC-5DE3-4E0C-B98F-F520BF5D512E}" type="pres">
      <dgm:prSet presAssocID="{6D97339B-5B51-40F6-94B4-06016905D906}" presName="bgRect" presStyleLbl="bgShp" presStyleIdx="2" presStyleCnt="4"/>
      <dgm:spPr/>
    </dgm:pt>
    <dgm:pt modelId="{2B4784FE-D31E-49CF-B175-923ACD1C1F5D}" type="pres">
      <dgm:prSet presAssocID="{6D97339B-5B51-40F6-94B4-06016905D90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Ethernet with solid fill"/>
        </a:ext>
      </dgm:extLst>
    </dgm:pt>
    <dgm:pt modelId="{9CDA378F-BEC0-448F-A318-E3594DFAB587}" type="pres">
      <dgm:prSet presAssocID="{6D97339B-5B51-40F6-94B4-06016905D906}" presName="spaceRect" presStyleCnt="0"/>
      <dgm:spPr/>
    </dgm:pt>
    <dgm:pt modelId="{36E523D6-685B-4F24-A2A3-0BCB0B1F662B}" type="pres">
      <dgm:prSet presAssocID="{6D97339B-5B51-40F6-94B4-06016905D906}" presName="parTx" presStyleLbl="revTx" presStyleIdx="2" presStyleCnt="4">
        <dgm:presLayoutVars>
          <dgm:chMax val="0"/>
          <dgm:chPref val="0"/>
        </dgm:presLayoutVars>
      </dgm:prSet>
      <dgm:spPr/>
    </dgm:pt>
    <dgm:pt modelId="{2A369DAF-53BA-4537-9A90-44689509F39B}" type="pres">
      <dgm:prSet presAssocID="{AEA973C6-C78A-4965-A7F7-AFB438410611}" presName="sibTrans" presStyleCnt="0"/>
      <dgm:spPr/>
    </dgm:pt>
    <dgm:pt modelId="{E00996A3-3CDA-4AE3-AFE8-EE24E0BFB744}" type="pres">
      <dgm:prSet presAssocID="{0CD2A390-B49F-41FE-A835-9E4942280F2F}" presName="compNode" presStyleCnt="0"/>
      <dgm:spPr/>
    </dgm:pt>
    <dgm:pt modelId="{389A3A39-DF5C-4F7A-A975-F39F26DFB20E}" type="pres">
      <dgm:prSet presAssocID="{0CD2A390-B49F-41FE-A835-9E4942280F2F}" presName="bgRect" presStyleLbl="bgShp" presStyleIdx="3" presStyleCnt="4"/>
      <dgm:spPr/>
    </dgm:pt>
    <dgm:pt modelId="{522B9BBA-4832-42BC-8B5E-6630A76061AB}" type="pres">
      <dgm:prSet presAssocID="{0CD2A390-B49F-41FE-A835-9E4942280F2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rocessor with solid fill"/>
        </a:ext>
      </dgm:extLst>
    </dgm:pt>
    <dgm:pt modelId="{19D6EEA0-EA57-46A8-B7A0-B1ECA7F995B7}" type="pres">
      <dgm:prSet presAssocID="{0CD2A390-B49F-41FE-A835-9E4942280F2F}" presName="spaceRect" presStyleCnt="0"/>
      <dgm:spPr/>
    </dgm:pt>
    <dgm:pt modelId="{15A90092-67C8-4A41-86A7-2A7D436CA4A6}" type="pres">
      <dgm:prSet presAssocID="{0CD2A390-B49F-41FE-A835-9E4942280F2F}" presName="parTx" presStyleLbl="revTx" presStyleIdx="3" presStyleCnt="4">
        <dgm:presLayoutVars>
          <dgm:chMax val="0"/>
          <dgm:chPref val="0"/>
        </dgm:presLayoutVars>
      </dgm:prSet>
      <dgm:spPr/>
    </dgm:pt>
  </dgm:ptLst>
  <dgm:cxnLst>
    <dgm:cxn modelId="{A53F2236-B7C6-4B3C-A511-681DC19A76FB}" srcId="{6F3C6F6F-A775-4FAF-88D0-3E0B86AEF36A}" destId="{6D97339B-5B51-40F6-94B4-06016905D906}" srcOrd="2" destOrd="0" parTransId="{8B87C8F9-F569-4CF0-B0F2-956F3DEE6EB7}" sibTransId="{AEA973C6-C78A-4965-A7F7-AFB438410611}"/>
    <dgm:cxn modelId="{F454ED6C-95DB-4831-9A7F-039B117CF029}" type="presOf" srcId="{F6D20251-3984-4FFA-BF77-86437D2875C5}" destId="{2CC889E7-AE2F-45E0-A73F-3F86E1F3829E}" srcOrd="0" destOrd="0" presId="urn:microsoft.com/office/officeart/2018/2/layout/IconVerticalSolidList"/>
    <dgm:cxn modelId="{F74A3F4D-5B6A-4CE1-95DB-6CC556D19888}" type="presOf" srcId="{6F3C6F6F-A775-4FAF-88D0-3E0B86AEF36A}" destId="{BA219FDA-4287-4F6E-8954-7AE28F55C567}" srcOrd="0" destOrd="0" presId="urn:microsoft.com/office/officeart/2018/2/layout/IconVerticalSolidList"/>
    <dgm:cxn modelId="{1BD90E50-46A9-4086-93F5-504840AF9607}" srcId="{6F3C6F6F-A775-4FAF-88D0-3E0B86AEF36A}" destId="{0CD2A390-B49F-41FE-A835-9E4942280F2F}" srcOrd="3" destOrd="0" parTransId="{BC10F25C-D68B-4464-8BCA-3A4BFC154070}" sibTransId="{B1BD1B76-E83C-403B-8CAA-9E5A07E8FED2}"/>
    <dgm:cxn modelId="{B4A533A8-FE40-4EE6-BC60-0730CE80EAB3}" type="presOf" srcId="{6D97339B-5B51-40F6-94B4-06016905D906}" destId="{36E523D6-685B-4F24-A2A3-0BCB0B1F662B}" srcOrd="0" destOrd="0" presId="urn:microsoft.com/office/officeart/2018/2/layout/IconVerticalSolidList"/>
    <dgm:cxn modelId="{3924A8B2-03C3-45D2-835D-FD6F8CF97BA1}" srcId="{6F3C6F6F-A775-4FAF-88D0-3E0B86AEF36A}" destId="{9A48C876-8016-4662-9224-C59195BF07D1}" srcOrd="0" destOrd="0" parTransId="{4CE21EA0-5D30-46FA-90F2-27617958A1B4}" sibTransId="{34D0946E-DB82-4D0F-8726-8701CB887AEC}"/>
    <dgm:cxn modelId="{47B654B5-0368-44AE-A094-4A3717A8A3E3}" type="presOf" srcId="{9A48C876-8016-4662-9224-C59195BF07D1}" destId="{1BD7D7FF-9099-4AC8-BBEB-25666892F24F}" srcOrd="0" destOrd="0" presId="urn:microsoft.com/office/officeart/2018/2/layout/IconVerticalSolidList"/>
    <dgm:cxn modelId="{194FCCBB-70C7-42E4-8F92-B599B5D320E8}" srcId="{6F3C6F6F-A775-4FAF-88D0-3E0B86AEF36A}" destId="{F6D20251-3984-4FFA-BF77-86437D2875C5}" srcOrd="1" destOrd="0" parTransId="{8B40634D-E59C-4C17-890C-1ED490D211F1}" sibTransId="{A1F16D53-E997-4A7C-AF2F-7CB0D57AD5BC}"/>
    <dgm:cxn modelId="{CB063BE7-286F-4ECD-988B-F18EB39D7789}" type="presOf" srcId="{0CD2A390-B49F-41FE-A835-9E4942280F2F}" destId="{15A90092-67C8-4A41-86A7-2A7D436CA4A6}" srcOrd="0" destOrd="0" presId="urn:microsoft.com/office/officeart/2018/2/layout/IconVerticalSolidList"/>
    <dgm:cxn modelId="{80F0F796-F2CF-46D1-AF46-11B6CC1372D1}" type="presParOf" srcId="{BA219FDA-4287-4F6E-8954-7AE28F55C567}" destId="{EA81719A-7697-43AD-AD61-F5D73E951733}" srcOrd="0" destOrd="0" presId="urn:microsoft.com/office/officeart/2018/2/layout/IconVerticalSolidList"/>
    <dgm:cxn modelId="{DFF0596F-0BDB-4108-B9AA-3740E368E536}" type="presParOf" srcId="{EA81719A-7697-43AD-AD61-F5D73E951733}" destId="{755B533E-A825-4C74-91A9-8437D4BA6755}" srcOrd="0" destOrd="0" presId="urn:microsoft.com/office/officeart/2018/2/layout/IconVerticalSolidList"/>
    <dgm:cxn modelId="{96819A68-A701-47CA-BE95-B089CEF023D4}" type="presParOf" srcId="{EA81719A-7697-43AD-AD61-F5D73E951733}" destId="{688A6241-4DE4-4FAB-A137-6A7AD2A64204}" srcOrd="1" destOrd="0" presId="urn:microsoft.com/office/officeart/2018/2/layout/IconVerticalSolidList"/>
    <dgm:cxn modelId="{AF31C8DB-23EF-4A9F-83A7-ABB0624C8823}" type="presParOf" srcId="{EA81719A-7697-43AD-AD61-F5D73E951733}" destId="{4A02CCFC-CC74-4965-BDD6-BB7B3E2E6F89}" srcOrd="2" destOrd="0" presId="urn:microsoft.com/office/officeart/2018/2/layout/IconVerticalSolidList"/>
    <dgm:cxn modelId="{5FBD5A21-E224-47FB-9A8F-2B02F39EA2A6}" type="presParOf" srcId="{EA81719A-7697-43AD-AD61-F5D73E951733}" destId="{1BD7D7FF-9099-4AC8-BBEB-25666892F24F}" srcOrd="3" destOrd="0" presId="urn:microsoft.com/office/officeart/2018/2/layout/IconVerticalSolidList"/>
    <dgm:cxn modelId="{432ECE0A-51E8-458D-8307-04A386361201}" type="presParOf" srcId="{BA219FDA-4287-4F6E-8954-7AE28F55C567}" destId="{60C9A333-4260-42AA-9030-E40AFB00728A}" srcOrd="1" destOrd="0" presId="urn:microsoft.com/office/officeart/2018/2/layout/IconVerticalSolidList"/>
    <dgm:cxn modelId="{1F2E5E11-CBB8-4F5C-8123-57721A396C9B}" type="presParOf" srcId="{BA219FDA-4287-4F6E-8954-7AE28F55C567}" destId="{AF1603B4-75A5-4E63-B367-77E30FD879A2}" srcOrd="2" destOrd="0" presId="urn:microsoft.com/office/officeart/2018/2/layout/IconVerticalSolidList"/>
    <dgm:cxn modelId="{43E24B93-6695-4A90-A9CD-B4C9D8448D49}" type="presParOf" srcId="{AF1603B4-75A5-4E63-B367-77E30FD879A2}" destId="{7C75ACBE-11A6-44D8-A037-DAA232497E0C}" srcOrd="0" destOrd="0" presId="urn:microsoft.com/office/officeart/2018/2/layout/IconVerticalSolidList"/>
    <dgm:cxn modelId="{81802DCD-5AFC-4503-9DAD-1594751FBA78}" type="presParOf" srcId="{AF1603B4-75A5-4E63-B367-77E30FD879A2}" destId="{A5B8C87E-E4E7-4038-88C6-F3A25A3A6F1C}" srcOrd="1" destOrd="0" presId="urn:microsoft.com/office/officeart/2018/2/layout/IconVerticalSolidList"/>
    <dgm:cxn modelId="{4273695E-668C-48F1-B50F-A9ED75FD1DE7}" type="presParOf" srcId="{AF1603B4-75A5-4E63-B367-77E30FD879A2}" destId="{7C1A69A9-BDBE-4F42-AD11-4FB491AFB48B}" srcOrd="2" destOrd="0" presId="urn:microsoft.com/office/officeart/2018/2/layout/IconVerticalSolidList"/>
    <dgm:cxn modelId="{CDAA9936-EDB5-4783-8489-5DBE416E860C}" type="presParOf" srcId="{AF1603B4-75A5-4E63-B367-77E30FD879A2}" destId="{2CC889E7-AE2F-45E0-A73F-3F86E1F3829E}" srcOrd="3" destOrd="0" presId="urn:microsoft.com/office/officeart/2018/2/layout/IconVerticalSolidList"/>
    <dgm:cxn modelId="{39F00051-4BEF-4B1E-8490-E411D4D160E7}" type="presParOf" srcId="{BA219FDA-4287-4F6E-8954-7AE28F55C567}" destId="{71C4AD56-97BB-44C7-B951-5A6ED617BA71}" srcOrd="3" destOrd="0" presId="urn:microsoft.com/office/officeart/2018/2/layout/IconVerticalSolidList"/>
    <dgm:cxn modelId="{7CA20AA9-26FF-494D-9C4A-4D9DDD98B69B}" type="presParOf" srcId="{BA219FDA-4287-4F6E-8954-7AE28F55C567}" destId="{AAF1E3FE-886B-417E-BE32-E1BCE656BF3A}" srcOrd="4" destOrd="0" presId="urn:microsoft.com/office/officeart/2018/2/layout/IconVerticalSolidList"/>
    <dgm:cxn modelId="{D0171ED3-5543-44A6-8656-FEF5862DA1F0}" type="presParOf" srcId="{AAF1E3FE-886B-417E-BE32-E1BCE656BF3A}" destId="{E213ACEC-5DE3-4E0C-B98F-F520BF5D512E}" srcOrd="0" destOrd="0" presId="urn:microsoft.com/office/officeart/2018/2/layout/IconVerticalSolidList"/>
    <dgm:cxn modelId="{ED62AACB-9F99-4146-BDDC-2C07198AB1EF}" type="presParOf" srcId="{AAF1E3FE-886B-417E-BE32-E1BCE656BF3A}" destId="{2B4784FE-D31E-49CF-B175-923ACD1C1F5D}" srcOrd="1" destOrd="0" presId="urn:microsoft.com/office/officeart/2018/2/layout/IconVerticalSolidList"/>
    <dgm:cxn modelId="{777B7D98-91B4-4DCA-8494-7D7AC91D8B3C}" type="presParOf" srcId="{AAF1E3FE-886B-417E-BE32-E1BCE656BF3A}" destId="{9CDA378F-BEC0-448F-A318-E3594DFAB587}" srcOrd="2" destOrd="0" presId="urn:microsoft.com/office/officeart/2018/2/layout/IconVerticalSolidList"/>
    <dgm:cxn modelId="{5E615D64-C58E-469F-B4A6-DEE78F101886}" type="presParOf" srcId="{AAF1E3FE-886B-417E-BE32-E1BCE656BF3A}" destId="{36E523D6-685B-4F24-A2A3-0BCB0B1F662B}" srcOrd="3" destOrd="0" presId="urn:microsoft.com/office/officeart/2018/2/layout/IconVerticalSolidList"/>
    <dgm:cxn modelId="{D9CA504E-4FB8-4A4F-AA27-6C7D6CA97B3A}" type="presParOf" srcId="{BA219FDA-4287-4F6E-8954-7AE28F55C567}" destId="{2A369DAF-53BA-4537-9A90-44689509F39B}" srcOrd="5" destOrd="0" presId="urn:microsoft.com/office/officeart/2018/2/layout/IconVerticalSolidList"/>
    <dgm:cxn modelId="{7BA50084-8B5D-4D95-8750-57A32BAC9262}" type="presParOf" srcId="{BA219FDA-4287-4F6E-8954-7AE28F55C567}" destId="{E00996A3-3CDA-4AE3-AFE8-EE24E0BFB744}" srcOrd="6" destOrd="0" presId="urn:microsoft.com/office/officeart/2018/2/layout/IconVerticalSolidList"/>
    <dgm:cxn modelId="{1A411B7A-0BBE-4A58-AD9C-B32DDA350DC5}" type="presParOf" srcId="{E00996A3-3CDA-4AE3-AFE8-EE24E0BFB744}" destId="{389A3A39-DF5C-4F7A-A975-F39F26DFB20E}" srcOrd="0" destOrd="0" presId="urn:microsoft.com/office/officeart/2018/2/layout/IconVerticalSolidList"/>
    <dgm:cxn modelId="{EBC3EE50-B3F8-45AD-B242-FBF078547B20}" type="presParOf" srcId="{E00996A3-3CDA-4AE3-AFE8-EE24E0BFB744}" destId="{522B9BBA-4832-42BC-8B5E-6630A76061AB}" srcOrd="1" destOrd="0" presId="urn:microsoft.com/office/officeart/2018/2/layout/IconVerticalSolidList"/>
    <dgm:cxn modelId="{17F100AF-CC15-4B2A-8B1B-9978AB5FE698}" type="presParOf" srcId="{E00996A3-3CDA-4AE3-AFE8-EE24E0BFB744}" destId="{19D6EEA0-EA57-46A8-B7A0-B1ECA7F995B7}" srcOrd="2" destOrd="0" presId="urn:microsoft.com/office/officeart/2018/2/layout/IconVerticalSolidList"/>
    <dgm:cxn modelId="{F4B9252A-E3AC-4709-8476-4132A6BF5AA8}" type="presParOf" srcId="{E00996A3-3CDA-4AE3-AFE8-EE24E0BFB744}" destId="{15A90092-67C8-4A41-86A7-2A7D436CA4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A90B9-DD18-4BD3-AB87-77D8F30A8D06}">
      <dsp:nvSpPr>
        <dsp:cNvPr id="0" name=""/>
        <dsp:cNvSpPr/>
      </dsp:nvSpPr>
      <dsp:spPr>
        <a:xfrm>
          <a:off x="2345" y="21605"/>
          <a:ext cx="2286409" cy="4032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Blood Tests</a:t>
          </a:r>
        </a:p>
      </dsp:txBody>
      <dsp:txXfrm>
        <a:off x="2345" y="21605"/>
        <a:ext cx="2286409" cy="403200"/>
      </dsp:txXfrm>
    </dsp:sp>
    <dsp:sp modelId="{432DBDDA-40E4-499D-8B37-A892A0DFFB25}">
      <dsp:nvSpPr>
        <dsp:cNvPr id="0" name=""/>
        <dsp:cNvSpPr/>
      </dsp:nvSpPr>
      <dsp:spPr>
        <a:xfrm>
          <a:off x="2345" y="424805"/>
          <a:ext cx="2286409" cy="614879"/>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Time Consuming</a:t>
          </a:r>
        </a:p>
      </dsp:txBody>
      <dsp:txXfrm>
        <a:off x="2345" y="424805"/>
        <a:ext cx="2286409" cy="614879"/>
      </dsp:txXfrm>
    </dsp:sp>
    <dsp:sp modelId="{471019E2-A9F9-4117-A858-4DAB1AC1B138}">
      <dsp:nvSpPr>
        <dsp:cNvPr id="0" name=""/>
        <dsp:cNvSpPr/>
      </dsp:nvSpPr>
      <dsp:spPr>
        <a:xfrm>
          <a:off x="2608851" y="21605"/>
          <a:ext cx="2286409" cy="4032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Sputum Tests</a:t>
          </a:r>
        </a:p>
      </dsp:txBody>
      <dsp:txXfrm>
        <a:off x="2608851" y="21605"/>
        <a:ext cx="2286409" cy="403200"/>
      </dsp:txXfrm>
    </dsp:sp>
    <dsp:sp modelId="{FC2F89A9-8211-4E88-991C-0DA224D57DAE}">
      <dsp:nvSpPr>
        <dsp:cNvPr id="0" name=""/>
        <dsp:cNvSpPr/>
      </dsp:nvSpPr>
      <dsp:spPr>
        <a:xfrm>
          <a:off x="2608851" y="424805"/>
          <a:ext cx="2286409" cy="614879"/>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Inaccurate</a:t>
          </a:r>
        </a:p>
      </dsp:txBody>
      <dsp:txXfrm>
        <a:off x="2608851" y="424805"/>
        <a:ext cx="2286409" cy="614879"/>
      </dsp:txXfrm>
    </dsp:sp>
    <dsp:sp modelId="{4B0BA923-A6B1-42CE-9530-C9694EA93490}">
      <dsp:nvSpPr>
        <dsp:cNvPr id="0" name=""/>
        <dsp:cNvSpPr/>
      </dsp:nvSpPr>
      <dsp:spPr>
        <a:xfrm>
          <a:off x="5215358" y="21605"/>
          <a:ext cx="2286409" cy="4032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CT Scans</a:t>
          </a:r>
        </a:p>
      </dsp:txBody>
      <dsp:txXfrm>
        <a:off x="5215358" y="21605"/>
        <a:ext cx="2286409" cy="403200"/>
      </dsp:txXfrm>
    </dsp:sp>
    <dsp:sp modelId="{C1F0AE7F-2248-409C-81D8-8B08D89ED14D}">
      <dsp:nvSpPr>
        <dsp:cNvPr id="0" name=""/>
        <dsp:cNvSpPr/>
      </dsp:nvSpPr>
      <dsp:spPr>
        <a:xfrm>
          <a:off x="5215358" y="424805"/>
          <a:ext cx="2286409" cy="614879"/>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Expensive</a:t>
          </a:r>
        </a:p>
      </dsp:txBody>
      <dsp:txXfrm>
        <a:off x="5215358" y="424805"/>
        <a:ext cx="2286409" cy="6148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4CBAD-F36B-4EB3-83E2-B00E50FD1A06}">
      <dsp:nvSpPr>
        <dsp:cNvPr id="0" name=""/>
        <dsp:cNvSpPr/>
      </dsp:nvSpPr>
      <dsp:spPr>
        <a:xfrm>
          <a:off x="0" y="668612"/>
          <a:ext cx="3102079" cy="196982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FB5A60-F44C-40E4-94C2-9E591F5E25C2}">
      <dsp:nvSpPr>
        <dsp:cNvPr id="0" name=""/>
        <dsp:cNvSpPr/>
      </dsp:nvSpPr>
      <dsp:spPr>
        <a:xfrm>
          <a:off x="344675" y="996053"/>
          <a:ext cx="3102079" cy="19698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0" i="0" kern="1200"/>
            <a:t>Transfer learning is a machine learning method where a model developed for a task is reused as the starting point for a model on a second task.</a:t>
          </a:r>
          <a:endParaRPr lang="en-US" sz="1400" kern="1200"/>
        </a:p>
      </dsp:txBody>
      <dsp:txXfrm>
        <a:off x="402369" y="1053747"/>
        <a:ext cx="2986691" cy="1854432"/>
      </dsp:txXfrm>
    </dsp:sp>
    <dsp:sp modelId="{FAA29394-C33C-4E3B-B107-A58B6DFBBFC0}">
      <dsp:nvSpPr>
        <dsp:cNvPr id="0" name=""/>
        <dsp:cNvSpPr/>
      </dsp:nvSpPr>
      <dsp:spPr>
        <a:xfrm>
          <a:off x="3791430" y="668612"/>
          <a:ext cx="3102079" cy="196982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CFDAC-B808-49F1-BA57-DDD33C3B8C68}">
      <dsp:nvSpPr>
        <dsp:cNvPr id="0" name=""/>
        <dsp:cNvSpPr/>
      </dsp:nvSpPr>
      <dsp:spPr>
        <a:xfrm>
          <a:off x="4136105" y="996053"/>
          <a:ext cx="3102079" cy="19698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It is a popular approach in deep learning where pre-trained models are used as the starting point on computer vision and natural language processing tasks given the vast compute and time resources required to develop neural network models on these problems and from the huge jumps in skill that they provide on related problems.</a:t>
          </a:r>
          <a:endParaRPr lang="en-US" sz="1400" kern="1200"/>
        </a:p>
      </dsp:txBody>
      <dsp:txXfrm>
        <a:off x="4193799" y="1053747"/>
        <a:ext cx="2986691" cy="1854432"/>
      </dsp:txXfrm>
    </dsp:sp>
    <dsp:sp modelId="{0A508293-DAAE-45E7-97A1-DB7D04CCF1B5}">
      <dsp:nvSpPr>
        <dsp:cNvPr id="0" name=""/>
        <dsp:cNvSpPr/>
      </dsp:nvSpPr>
      <dsp:spPr>
        <a:xfrm>
          <a:off x="7582860" y="668612"/>
          <a:ext cx="3102079" cy="196982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975BA-CDCC-4C52-8875-8681CD5227B3}">
      <dsp:nvSpPr>
        <dsp:cNvPr id="0" name=""/>
        <dsp:cNvSpPr/>
      </dsp:nvSpPr>
      <dsp:spPr>
        <a:xfrm>
          <a:off x="7927535" y="996053"/>
          <a:ext cx="3102079" cy="19698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1" kern="1200"/>
            <a:t>In transfer learning, we first train a base network on a base dataset and task, and then we repurpose the learned features, or transfer them, to a second target network to be trained on a target dataset and task. This process will tend to work if the features are general, meaning suitable to both base and target tasks, instead of specific to the base task.</a:t>
          </a:r>
          <a:r>
            <a:rPr lang="en-US" sz="1400" kern="1200"/>
            <a:t>.</a:t>
          </a:r>
        </a:p>
      </dsp:txBody>
      <dsp:txXfrm>
        <a:off x="7985229" y="1053747"/>
        <a:ext cx="2986691" cy="1854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29394-C33C-4E3B-B107-A58B6DFBBFC0}">
      <dsp:nvSpPr>
        <dsp:cNvPr id="0" name=""/>
        <dsp:cNvSpPr/>
      </dsp:nvSpPr>
      <dsp:spPr>
        <a:xfrm>
          <a:off x="3231" y="962948"/>
          <a:ext cx="2307171" cy="146505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CFDAC-B808-49F1-BA57-DDD33C3B8C68}">
      <dsp:nvSpPr>
        <dsp:cNvPr id="0" name=""/>
        <dsp:cNvSpPr/>
      </dsp:nvSpPr>
      <dsp:spPr>
        <a:xfrm>
          <a:off x="259583" y="1206483"/>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0" i="0" kern="1200"/>
            <a:t>The inception V1 model uses the idea of using multiple filters of different sizes on the same level</a:t>
          </a:r>
          <a:endParaRPr lang="en-US" sz="1500" kern="1200"/>
        </a:p>
      </dsp:txBody>
      <dsp:txXfrm>
        <a:off x="302493" y="1249393"/>
        <a:ext cx="2221351" cy="1379233"/>
      </dsp:txXfrm>
    </dsp:sp>
    <dsp:sp modelId="{0A508293-DAAE-45E7-97A1-DB7D04CCF1B5}">
      <dsp:nvSpPr>
        <dsp:cNvPr id="0" name=""/>
        <dsp:cNvSpPr/>
      </dsp:nvSpPr>
      <dsp:spPr>
        <a:xfrm>
          <a:off x="2823107" y="962948"/>
          <a:ext cx="2307171" cy="146505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975BA-CDCC-4C52-8875-8681CD5227B3}">
      <dsp:nvSpPr>
        <dsp:cNvPr id="0" name=""/>
        <dsp:cNvSpPr/>
      </dsp:nvSpPr>
      <dsp:spPr>
        <a:xfrm>
          <a:off x="3079459" y="1206483"/>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US" sz="1500" b="0" i="0" kern="1200"/>
            <a:t>Inception models instead of having deep layers, we have parallel layers thus making our model wider rather than making it deeper.</a:t>
          </a:r>
        </a:p>
      </dsp:txBody>
      <dsp:txXfrm>
        <a:off x="3122369" y="1249393"/>
        <a:ext cx="2221351" cy="1379233"/>
      </dsp:txXfrm>
    </dsp:sp>
    <dsp:sp modelId="{1F26A235-1062-456C-A505-6564D3FE72D4}">
      <dsp:nvSpPr>
        <dsp:cNvPr id="0" name=""/>
        <dsp:cNvSpPr/>
      </dsp:nvSpPr>
      <dsp:spPr>
        <a:xfrm>
          <a:off x="5642983" y="962948"/>
          <a:ext cx="2307171" cy="146505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4C8AEA-D590-4028-9E5D-E90ECA1A4FAB}">
      <dsp:nvSpPr>
        <dsp:cNvPr id="0" name=""/>
        <dsp:cNvSpPr/>
      </dsp:nvSpPr>
      <dsp:spPr>
        <a:xfrm>
          <a:off x="5899336" y="1206483"/>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Spatial Factorization into Asymmetric Convolutions</a:t>
          </a:r>
        </a:p>
      </dsp:txBody>
      <dsp:txXfrm>
        <a:off x="5942246" y="1249393"/>
        <a:ext cx="2221351" cy="1379233"/>
      </dsp:txXfrm>
    </dsp:sp>
    <dsp:sp modelId="{413618F0-E671-4C47-8544-013BCA6AEFFC}">
      <dsp:nvSpPr>
        <dsp:cNvPr id="0" name=""/>
        <dsp:cNvSpPr/>
      </dsp:nvSpPr>
      <dsp:spPr>
        <a:xfrm>
          <a:off x="8462859" y="962948"/>
          <a:ext cx="2307171" cy="146505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C651FC-AF91-407D-8B43-14E13142AA8B}">
      <dsp:nvSpPr>
        <dsp:cNvPr id="0" name=""/>
        <dsp:cNvSpPr/>
      </dsp:nvSpPr>
      <dsp:spPr>
        <a:xfrm>
          <a:off x="8719212" y="1206483"/>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Efficient Grid Size Reduction</a:t>
          </a:r>
          <a:endParaRPr lang="en-US" sz="1500" kern="1200"/>
        </a:p>
      </dsp:txBody>
      <dsp:txXfrm>
        <a:off x="8762122" y="1249393"/>
        <a:ext cx="2221351" cy="13792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B533E-A825-4C74-91A9-8437D4BA6755}">
      <dsp:nvSpPr>
        <dsp:cNvPr id="0" name=""/>
        <dsp:cNvSpPr/>
      </dsp:nvSpPr>
      <dsp:spPr>
        <a:xfrm>
          <a:off x="0" y="0"/>
          <a:ext cx="11029616" cy="6948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A6241-4DE4-4FAB-A137-6A7AD2A64204}">
      <dsp:nvSpPr>
        <dsp:cNvPr id="0" name=""/>
        <dsp:cNvSpPr/>
      </dsp:nvSpPr>
      <dsp:spPr>
        <a:xfrm>
          <a:off x="210196" y="159516"/>
          <a:ext cx="382548" cy="3821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D7D7FF-9099-4AC8-BBEB-25666892F24F}">
      <dsp:nvSpPr>
        <dsp:cNvPr id="0" name=""/>
        <dsp:cNvSpPr/>
      </dsp:nvSpPr>
      <dsp:spPr>
        <a:xfrm>
          <a:off x="802941" y="3172"/>
          <a:ext cx="10202354" cy="738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36" tIns="78136" rIns="78136" bIns="78136" numCol="1" spcCol="1270" anchor="ctr" anchorCtr="0">
          <a:noAutofit/>
        </a:bodyPr>
        <a:lstStyle/>
        <a:p>
          <a:pPr marL="0" lvl="0" indent="0" algn="l" defTabSz="622300">
            <a:lnSpc>
              <a:spcPct val="100000"/>
            </a:lnSpc>
            <a:spcBef>
              <a:spcPct val="0"/>
            </a:spcBef>
            <a:spcAft>
              <a:spcPct val="35000"/>
            </a:spcAft>
            <a:buNone/>
          </a:pPr>
          <a:r>
            <a:rPr lang="en-US" sz="1400" kern="1200"/>
            <a:t>Less training data: Augmentation. </a:t>
          </a:r>
          <a:r>
            <a:rPr lang="en-US" sz="1400" b="1" kern="1200"/>
            <a:t>A random elastic deformation</a:t>
          </a:r>
          <a:r>
            <a:rPr lang="en-US" sz="1400" kern="1200"/>
            <a:t>. The resulting image looks almost exactly like the original image and has been correctly classified with deformations as well.</a:t>
          </a:r>
          <a:r>
            <a:rPr lang="en-US" sz="1400" kern="1200">
              <a:latin typeface="Gill Sans MT" panose="020B0502020104020203"/>
            </a:rPr>
            <a:t> </a:t>
          </a:r>
        </a:p>
      </dsp:txBody>
      <dsp:txXfrm>
        <a:off x="802941" y="3172"/>
        <a:ext cx="10202354" cy="738292"/>
      </dsp:txXfrm>
    </dsp:sp>
    <dsp:sp modelId="{7C75ACBE-11A6-44D8-A037-DAA232497E0C}">
      <dsp:nvSpPr>
        <dsp:cNvPr id="0" name=""/>
        <dsp:cNvSpPr/>
      </dsp:nvSpPr>
      <dsp:spPr>
        <a:xfrm>
          <a:off x="0" y="926038"/>
          <a:ext cx="11029616" cy="6948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B8C87E-E4E7-4038-88C6-F3A25A3A6F1C}">
      <dsp:nvSpPr>
        <dsp:cNvPr id="0" name=""/>
        <dsp:cNvSpPr/>
      </dsp:nvSpPr>
      <dsp:spPr>
        <a:xfrm>
          <a:off x="210196" y="1082382"/>
          <a:ext cx="382548" cy="38217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C889E7-AE2F-45E0-A73F-3F86E1F3829E}">
      <dsp:nvSpPr>
        <dsp:cNvPr id="0" name=""/>
        <dsp:cNvSpPr/>
      </dsp:nvSpPr>
      <dsp:spPr>
        <a:xfrm>
          <a:off x="802941" y="926038"/>
          <a:ext cx="10202354" cy="738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36" tIns="78136" rIns="78136" bIns="78136" numCol="1" spcCol="1270" anchor="ctr" anchorCtr="0">
          <a:noAutofit/>
        </a:bodyPr>
        <a:lstStyle/>
        <a:p>
          <a:pPr marL="0" lvl="0" indent="0" algn="l" defTabSz="622300">
            <a:lnSpc>
              <a:spcPct val="100000"/>
            </a:lnSpc>
            <a:spcBef>
              <a:spcPct val="0"/>
            </a:spcBef>
            <a:spcAft>
              <a:spcPct val="35000"/>
            </a:spcAft>
            <a:buNone/>
          </a:pPr>
          <a:r>
            <a:rPr lang="en-US" sz="1400" kern="1200"/>
            <a:t>Touching objects: Touching objects in the same class need to be correctly separated. Background image pixels are inserted between all touching objects and individual loss weight is assigned to every pixel. </a:t>
          </a:r>
          <a:r>
            <a:rPr lang="en-US" sz="1400" b="1" kern="1200"/>
            <a:t>Using weighted loss enables a strong penalization for separating background labels</a:t>
          </a:r>
          <a:r>
            <a:rPr lang="en-US" sz="1400" kern="1200"/>
            <a:t> between touching cells.</a:t>
          </a:r>
          <a:r>
            <a:rPr lang="en-US" sz="1400" kern="1200">
              <a:latin typeface="Gill Sans MT" panose="020B0502020104020203"/>
            </a:rPr>
            <a:t> </a:t>
          </a:r>
          <a:endParaRPr lang="en-US" sz="1400" kern="1200"/>
        </a:p>
      </dsp:txBody>
      <dsp:txXfrm>
        <a:off x="802941" y="926038"/>
        <a:ext cx="10202354" cy="738292"/>
      </dsp:txXfrm>
    </dsp:sp>
    <dsp:sp modelId="{E213ACEC-5DE3-4E0C-B98F-F520BF5D512E}">
      <dsp:nvSpPr>
        <dsp:cNvPr id="0" name=""/>
        <dsp:cNvSpPr/>
      </dsp:nvSpPr>
      <dsp:spPr>
        <a:xfrm>
          <a:off x="0" y="1848904"/>
          <a:ext cx="11029616" cy="6948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784FE-D31E-49CF-B175-923ACD1C1F5D}">
      <dsp:nvSpPr>
        <dsp:cNvPr id="0" name=""/>
        <dsp:cNvSpPr/>
      </dsp:nvSpPr>
      <dsp:spPr>
        <a:xfrm>
          <a:off x="210196" y="2005248"/>
          <a:ext cx="382548" cy="3821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E523D6-685B-4F24-A2A3-0BCB0B1F662B}">
      <dsp:nvSpPr>
        <dsp:cNvPr id="0" name=""/>
        <dsp:cNvSpPr/>
      </dsp:nvSpPr>
      <dsp:spPr>
        <a:xfrm>
          <a:off x="802941" y="1848904"/>
          <a:ext cx="10202354" cy="738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36" tIns="78136" rIns="78136" bIns="78136" numCol="1" spcCol="1270" anchor="ctr" anchorCtr="0">
          <a:noAutofit/>
        </a:bodyPr>
        <a:lstStyle/>
        <a:p>
          <a:pPr marL="0" lvl="0" indent="0" algn="l" defTabSz="622300" rtl="0">
            <a:lnSpc>
              <a:spcPct val="100000"/>
            </a:lnSpc>
            <a:spcBef>
              <a:spcPct val="0"/>
            </a:spcBef>
            <a:spcAft>
              <a:spcPct val="35000"/>
            </a:spcAft>
            <a:buNone/>
          </a:pPr>
          <a:r>
            <a:rPr lang="en-US" sz="1400" kern="1200" dirty="0"/>
            <a:t>Concatenation: The U-Net </a:t>
          </a:r>
          <a:r>
            <a:rPr lang="en-US" sz="1400" b="1" kern="1200" dirty="0"/>
            <a:t>combines the location information</a:t>
          </a:r>
          <a:r>
            <a:rPr lang="en-US" sz="1400" kern="1200" dirty="0"/>
            <a:t> from the </a:t>
          </a:r>
          <a:r>
            <a:rPr lang="en-US" sz="1400" kern="1200" dirty="0" err="1"/>
            <a:t>downsampling</a:t>
          </a:r>
          <a:r>
            <a:rPr lang="en-US" sz="1400" kern="1200" dirty="0"/>
            <a:t> path </a:t>
          </a:r>
          <a:r>
            <a:rPr lang="en-US" sz="1400" b="1" kern="1200" dirty="0"/>
            <a:t>with the contextual information </a:t>
          </a:r>
          <a:r>
            <a:rPr lang="en-US" sz="1400" kern="1200" dirty="0"/>
            <a:t>in the upsampling path to finally obtain a general information combining </a:t>
          </a:r>
          <a:r>
            <a:rPr lang="en-US" sz="1400" kern="1200" dirty="0" err="1"/>
            <a:t>localisation</a:t>
          </a:r>
          <a:r>
            <a:rPr lang="en-US" sz="1400" kern="1200" dirty="0"/>
            <a:t> and context, which is necessary to predict a good segmentation map.</a:t>
          </a:r>
          <a:r>
            <a:rPr lang="en-US" sz="1400" kern="1200" dirty="0">
              <a:latin typeface="Gill Sans MT" panose="020B0502020104020203"/>
            </a:rPr>
            <a:t> </a:t>
          </a:r>
        </a:p>
      </dsp:txBody>
      <dsp:txXfrm>
        <a:off x="802941" y="1848904"/>
        <a:ext cx="10202354" cy="738292"/>
      </dsp:txXfrm>
    </dsp:sp>
    <dsp:sp modelId="{389A3A39-DF5C-4F7A-A975-F39F26DFB20E}">
      <dsp:nvSpPr>
        <dsp:cNvPr id="0" name=""/>
        <dsp:cNvSpPr/>
      </dsp:nvSpPr>
      <dsp:spPr>
        <a:xfrm>
          <a:off x="0" y="2771770"/>
          <a:ext cx="11029616" cy="6948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2B9BBA-4832-42BC-8B5E-6630A76061AB}">
      <dsp:nvSpPr>
        <dsp:cNvPr id="0" name=""/>
        <dsp:cNvSpPr/>
      </dsp:nvSpPr>
      <dsp:spPr>
        <a:xfrm>
          <a:off x="210196" y="2928114"/>
          <a:ext cx="382548" cy="3821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A90092-67C8-4A41-86A7-2A7D436CA4A6}">
      <dsp:nvSpPr>
        <dsp:cNvPr id="0" name=""/>
        <dsp:cNvSpPr/>
      </dsp:nvSpPr>
      <dsp:spPr>
        <a:xfrm>
          <a:off x="802941" y="2771770"/>
          <a:ext cx="10202354" cy="738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36" tIns="78136" rIns="78136" bIns="78136" numCol="1" spcCol="1270" anchor="ctr" anchorCtr="0">
          <a:noAutofit/>
        </a:bodyPr>
        <a:lstStyle/>
        <a:p>
          <a:pPr marL="0" lvl="0" indent="0" algn="l" defTabSz="622300">
            <a:lnSpc>
              <a:spcPct val="100000"/>
            </a:lnSpc>
            <a:spcBef>
              <a:spcPct val="0"/>
            </a:spcBef>
            <a:spcAft>
              <a:spcPct val="35000"/>
            </a:spcAft>
            <a:buNone/>
          </a:pPr>
          <a:r>
            <a:rPr lang="en-US" sz="1400" b="1" kern="1200"/>
            <a:t>No dense layer, so images of different sizes can be used as input</a:t>
          </a:r>
          <a:r>
            <a:rPr lang="en-US" sz="1400" kern="1200"/>
            <a:t> (since the only parameters to learn on convolution layers are the kernel, and the size of the kernel is independent from input image size).</a:t>
          </a:r>
        </a:p>
      </dsp:txBody>
      <dsp:txXfrm>
        <a:off x="802941" y="2771770"/>
        <a:ext cx="10202354" cy="73829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27-Nov-22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9a5ec68e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9a5ec68e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9a5ec68ea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9a5ec68ea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63359F2-43EF-4812-9DC0-98C0B1A40681}" type="slidenum">
              <a:rPr lang="en-US" smtClean="0"/>
              <a:t>22</a:t>
            </a:fld>
            <a:endParaRPr lang="en-US"/>
          </a:p>
        </p:txBody>
      </p:sp>
    </p:spTree>
    <p:extLst>
      <p:ext uri="{BB962C8B-B14F-4D97-AF65-F5344CB8AC3E}">
        <p14:creationId xmlns:p14="http://schemas.microsoft.com/office/powerpoint/2010/main" val="756871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9a5ec68ea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9a5ec68ea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9a5ec68ea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9a5ec68ea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9a5ec68ea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9a5ec68ea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9a5ec68ea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9a5ec68ea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9a5ec68ea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9a5ec68ea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9a5ec68ea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9a5ec68e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9a5ec68ea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9a5ec68ea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9a5ec68ea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9a5ec68ea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9a5ec68e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9a5ec68e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9a5ec68ea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9a5ec68ea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9a5ec68ea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9a5ec68ea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a:t>IIIT-PGDCSAI Capstone project – PNEUMONIA DETECTION</a:t>
            </a:r>
          </a:p>
        </p:txBody>
      </p:sp>
      <p:sp>
        <p:nvSpPr>
          <p:cNvPr id="2" name="Date Placeholder 1"/>
          <p:cNvSpPr>
            <a:spLocks noGrp="1"/>
          </p:cNvSpPr>
          <p:nvPr>
            <p:ph type="dt" sz="half" idx="10"/>
          </p:nvPr>
        </p:nvSpPr>
        <p:spPr/>
        <p:txBody>
          <a:bodyPr/>
          <a:lstStyle/>
          <a:p>
            <a:r>
              <a:rPr lang="en-US"/>
              <a:t>November 2022</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a:t>IIIT-PGDCSAI Capstone project – PNEUMONIA DETECTION</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p>
        </p:txBody>
      </p:sp>
      <p:sp>
        <p:nvSpPr>
          <p:cNvPr id="2" name="Date Placeholder 1"/>
          <p:cNvSpPr>
            <a:spLocks noGrp="1"/>
          </p:cNvSpPr>
          <p:nvPr>
            <p:ph type="dt" sz="half" idx="10"/>
          </p:nvPr>
        </p:nvSpPr>
        <p:spPr/>
        <p:txBody>
          <a:bodyPr/>
          <a:lstStyle/>
          <a:p>
            <a:r>
              <a:rPr lang="en-US"/>
              <a:t>November 2022</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IIIT-PGDCSAI Capstone project – PNEUMONIA DETECTION</a:t>
            </a:r>
          </a:p>
        </p:txBody>
      </p:sp>
      <p:sp>
        <p:nvSpPr>
          <p:cNvPr id="5" name="Date Placeholder 4"/>
          <p:cNvSpPr>
            <a:spLocks noGrp="1"/>
          </p:cNvSpPr>
          <p:nvPr>
            <p:ph type="dt" sz="half" idx="10"/>
          </p:nvPr>
        </p:nvSpPr>
        <p:spPr/>
        <p:txBody>
          <a:bodyPr/>
          <a:lstStyle/>
          <a:p>
            <a:r>
              <a:rPr lang="en-US"/>
              <a:t>November 2022</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IIIT-PGDCSAI Capstone project – PNEUMONIA DETECTION</a:t>
            </a:r>
          </a:p>
        </p:txBody>
      </p:sp>
      <p:sp>
        <p:nvSpPr>
          <p:cNvPr id="2" name="Date Placeholder 1"/>
          <p:cNvSpPr>
            <a:spLocks noGrp="1"/>
          </p:cNvSpPr>
          <p:nvPr>
            <p:ph type="dt" sz="half" idx="10"/>
          </p:nvPr>
        </p:nvSpPr>
        <p:spPr/>
        <p:txBody>
          <a:bodyPr/>
          <a:lstStyle/>
          <a:p>
            <a:r>
              <a:rPr lang="en-US"/>
              <a:t>November 2022</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IIIT-PGDCSAI Capstone project – PNEUMONIA DETECTION</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November 2022</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a:t>IIIT-PGDCSAI Capstone project – PNEUMONIA DETECTION</a:t>
            </a:r>
          </a:p>
        </p:txBody>
      </p:sp>
      <p:sp>
        <p:nvSpPr>
          <p:cNvPr id="5" name="Date Placeholder 4"/>
          <p:cNvSpPr>
            <a:spLocks noGrp="1"/>
          </p:cNvSpPr>
          <p:nvPr>
            <p:ph type="dt" sz="half" idx="10"/>
          </p:nvPr>
        </p:nvSpPr>
        <p:spPr/>
        <p:txBody>
          <a:bodyPr/>
          <a:lstStyle/>
          <a:p>
            <a:r>
              <a:rPr lang="en-US"/>
              <a:t>November 2022</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16506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294406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p>
        </p:txBody>
      </p:sp>
      <p:sp>
        <p:nvSpPr>
          <p:cNvPr id="3" name="Footer Placeholder 2"/>
          <p:cNvSpPr>
            <a:spLocks noGrp="1"/>
          </p:cNvSpPr>
          <p:nvPr>
            <p:ph type="ftr" sz="quarter" idx="11"/>
          </p:nvPr>
        </p:nvSpPr>
        <p:spPr/>
        <p:txBody>
          <a:bodyPr/>
          <a:lstStyle/>
          <a:p>
            <a:r>
              <a:rPr lang="en-US"/>
              <a:t>IIIT-PGDCSAI Capstone project – PNEUMONIA DETECTION</a:t>
            </a:r>
          </a:p>
        </p:txBody>
      </p:sp>
      <p:sp>
        <p:nvSpPr>
          <p:cNvPr id="2" name="Date Placeholder 1"/>
          <p:cNvSpPr>
            <a:spLocks noGrp="1"/>
          </p:cNvSpPr>
          <p:nvPr>
            <p:ph type="dt" sz="half" idx="10"/>
          </p:nvPr>
        </p:nvSpPr>
        <p:spPr/>
        <p:txBody>
          <a:bodyPr/>
          <a:lstStyle/>
          <a:p>
            <a:r>
              <a:rPr lang="en-US"/>
              <a:t>November 2022</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p>
        </p:txBody>
      </p:sp>
      <p:sp>
        <p:nvSpPr>
          <p:cNvPr id="3" name="Footer Placeholder 2"/>
          <p:cNvSpPr>
            <a:spLocks noGrp="1"/>
          </p:cNvSpPr>
          <p:nvPr>
            <p:ph type="ftr" sz="quarter" idx="11"/>
          </p:nvPr>
        </p:nvSpPr>
        <p:spPr/>
        <p:txBody>
          <a:bodyPr/>
          <a:lstStyle/>
          <a:p>
            <a:r>
              <a:rPr lang="en-US"/>
              <a:t>IIIT-PGDCSAI Capstone project – PNEUMONIA DETECTION</a:t>
            </a:r>
          </a:p>
        </p:txBody>
      </p:sp>
      <p:sp>
        <p:nvSpPr>
          <p:cNvPr id="2" name="Date Placeholder 1"/>
          <p:cNvSpPr>
            <a:spLocks noGrp="1"/>
          </p:cNvSpPr>
          <p:nvPr>
            <p:ph type="dt" sz="half" idx="10"/>
          </p:nvPr>
        </p:nvSpPr>
        <p:spPr/>
        <p:txBody>
          <a:bodyPr/>
          <a:lstStyle/>
          <a:p>
            <a:r>
              <a:rPr lang="en-US"/>
              <a:t>November 2022</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IIIT-PGDCSAI Capstone project – PNEUMONIA DETECTION</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November 2022</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p>
        </p:txBody>
      </p:sp>
      <p:sp>
        <p:nvSpPr>
          <p:cNvPr id="3" name="Footer Placeholder 2"/>
          <p:cNvSpPr>
            <a:spLocks noGrp="1"/>
          </p:cNvSpPr>
          <p:nvPr>
            <p:ph type="ftr" sz="quarter" idx="11"/>
          </p:nvPr>
        </p:nvSpPr>
        <p:spPr/>
        <p:txBody>
          <a:bodyPr/>
          <a:lstStyle/>
          <a:p>
            <a:r>
              <a:rPr lang="en-US"/>
              <a:t>IIIT-PGDCSAI Capstone project – PNEUMONIA DETECTION</a:t>
            </a:r>
          </a:p>
        </p:txBody>
      </p:sp>
      <p:sp>
        <p:nvSpPr>
          <p:cNvPr id="2" name="Date Placeholder 1"/>
          <p:cNvSpPr>
            <a:spLocks noGrp="1"/>
          </p:cNvSpPr>
          <p:nvPr>
            <p:ph type="dt" sz="half" idx="10"/>
          </p:nvPr>
        </p:nvSpPr>
        <p:spPr/>
        <p:txBody>
          <a:bodyPr/>
          <a:lstStyle/>
          <a:p>
            <a:r>
              <a:rPr lang="en-US"/>
              <a:t>November 2022</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a:t>Title</a:t>
            </a:r>
          </a:p>
        </p:txBody>
      </p:sp>
      <p:sp>
        <p:nvSpPr>
          <p:cNvPr id="4" name="Footer Placeholder 3"/>
          <p:cNvSpPr>
            <a:spLocks noGrp="1"/>
          </p:cNvSpPr>
          <p:nvPr>
            <p:ph type="ftr" sz="quarter" idx="11"/>
          </p:nvPr>
        </p:nvSpPr>
        <p:spPr/>
        <p:txBody>
          <a:bodyPr/>
          <a:lstStyle/>
          <a:p>
            <a:r>
              <a:rPr lang="en-US"/>
              <a:t>IIIT-PGDCSAI Capstone project – PNEUMONIA DETECTION</a:t>
            </a:r>
          </a:p>
        </p:txBody>
      </p:sp>
      <p:sp>
        <p:nvSpPr>
          <p:cNvPr id="3" name="Date Placeholder 2"/>
          <p:cNvSpPr>
            <a:spLocks noGrp="1"/>
          </p:cNvSpPr>
          <p:nvPr>
            <p:ph type="dt" sz="half" idx="10"/>
          </p:nvPr>
        </p:nvSpPr>
        <p:spPr/>
        <p:txBody>
          <a:bodyPr/>
          <a:lstStyle/>
          <a:p>
            <a:r>
              <a:rPr lang="en-US"/>
              <a:t>November 2022</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IIIT-PGDCSAI Capstone project – PNEUMONIA DETECTION</a:t>
            </a:r>
          </a:p>
        </p:txBody>
      </p:sp>
      <p:sp>
        <p:nvSpPr>
          <p:cNvPr id="7" name="Date Placeholder 6"/>
          <p:cNvSpPr>
            <a:spLocks noGrp="1"/>
          </p:cNvSpPr>
          <p:nvPr>
            <p:ph type="dt" sz="half" idx="10"/>
          </p:nvPr>
        </p:nvSpPr>
        <p:spPr/>
        <p:txBody>
          <a:bodyPr/>
          <a:lstStyle/>
          <a:p>
            <a:r>
              <a:rPr lang="en-US"/>
              <a:t>November 2022</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IIIT-PGDCSAI Capstone project – PNEUMONIA DETECTION</a:t>
            </a:r>
          </a:p>
        </p:txBody>
      </p:sp>
      <p:sp>
        <p:nvSpPr>
          <p:cNvPr id="7" name="Date Placeholder 6"/>
          <p:cNvSpPr>
            <a:spLocks noGrp="1"/>
          </p:cNvSpPr>
          <p:nvPr>
            <p:ph type="dt" sz="half" idx="10"/>
          </p:nvPr>
        </p:nvSpPr>
        <p:spPr/>
        <p:txBody>
          <a:bodyPr/>
          <a:lstStyle/>
          <a:p>
            <a:r>
              <a:rPr lang="en-US"/>
              <a:t>November 2022</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November 2022</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IIIT-PGDCSAI Capstone project – PNEUMONIA DETECTION</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 id="2147483785" r:id="rId17"/>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24.jpeg"/><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hyperlink" Target="https://medium.com/@aaweg-i/computer-vision-u-net-6d21e08b09d7" TargetMode="Externa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3.png"/><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1020431"/>
            <a:ext cx="10993549" cy="600979"/>
          </a:xfrm>
        </p:spPr>
        <p:txBody>
          <a:bodyPr anchor="b">
            <a:normAutofit/>
          </a:bodyPr>
          <a:lstStyle/>
          <a:p>
            <a:r>
              <a:rPr lang="en-US" sz="2800"/>
              <a:t>Pneumonia detection using chest x-ray</a:t>
            </a:r>
            <a:endParaRPr lang="en-US"/>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581191" y="1686577"/>
            <a:ext cx="5353262" cy="1310010"/>
          </a:xfrm>
        </p:spPr>
        <p:txBody>
          <a:bodyPr anchor="ctr">
            <a:normAutofit/>
          </a:bodyPr>
          <a:lstStyle/>
          <a:p>
            <a:r>
              <a:rPr lang="en-US" dirty="0"/>
              <a:t>Rahul Sharma</a:t>
            </a:r>
          </a:p>
          <a:p>
            <a:r>
              <a:rPr lang="en-US" dirty="0" err="1"/>
              <a:t>Shubhangi</a:t>
            </a:r>
            <a:r>
              <a:rPr lang="en-US" dirty="0"/>
              <a:t> Gupta</a:t>
            </a:r>
          </a:p>
          <a:p>
            <a:r>
              <a:rPr lang="en-US" dirty="0" err="1"/>
              <a:t>Sanchit</a:t>
            </a:r>
            <a:r>
              <a:rPr lang="en-US" dirty="0"/>
              <a:t> Bhardwaj</a:t>
            </a:r>
          </a:p>
          <a:p>
            <a:endParaRPr lang="en-US" dirty="0"/>
          </a:p>
        </p:txBody>
      </p:sp>
      <p:sp>
        <p:nvSpPr>
          <p:cNvPr id="15" name="Footer Placeholder 5">
            <a:extLst>
              <a:ext uri="{FF2B5EF4-FFF2-40B4-BE49-F238E27FC236}">
                <a16:creationId xmlns:a16="http://schemas.microsoft.com/office/drawing/2014/main" id="{A2E32D5F-AC60-4396-40FF-C68C02EAB8F5}"/>
              </a:ext>
            </a:extLst>
          </p:cNvPr>
          <p:cNvSpPr>
            <a:spLocks noGrp="1"/>
          </p:cNvSpPr>
          <p:nvPr>
            <p:ph type="ftr" sz="quarter" idx="11"/>
          </p:nvPr>
        </p:nvSpPr>
        <p:spPr>
          <a:xfrm>
            <a:off x="581192" y="6423914"/>
            <a:ext cx="6917210" cy="365125"/>
          </a:xfrm>
        </p:spPr>
        <p:txBody>
          <a:bodyPr/>
          <a:lstStyle/>
          <a:p>
            <a:pPr>
              <a:spcAft>
                <a:spcPts val="600"/>
              </a:spcAft>
            </a:pPr>
            <a:r>
              <a:rPr lang="en-US"/>
              <a:t>IIIT-PGDCSAI Capstone project – PNEUMONIA DETECTION</a:t>
            </a:r>
          </a:p>
        </p:txBody>
      </p:sp>
      <p:sp>
        <p:nvSpPr>
          <p:cNvPr id="17" name="Date Placeholder 6">
            <a:extLst>
              <a:ext uri="{FF2B5EF4-FFF2-40B4-BE49-F238E27FC236}">
                <a16:creationId xmlns:a16="http://schemas.microsoft.com/office/drawing/2014/main" id="{F6F2262F-C87D-DC3E-980F-62E54C4AE295}"/>
              </a:ext>
            </a:extLst>
          </p:cNvPr>
          <p:cNvSpPr>
            <a:spLocks noGrp="1"/>
          </p:cNvSpPr>
          <p:nvPr>
            <p:ph type="dt" sz="half" idx="10"/>
          </p:nvPr>
        </p:nvSpPr>
        <p:spPr>
          <a:xfrm>
            <a:off x="7605951" y="6423914"/>
            <a:ext cx="2844799" cy="365125"/>
          </a:xfrm>
        </p:spPr>
        <p:txBody>
          <a:bodyPr/>
          <a:lstStyle/>
          <a:p>
            <a:pPr>
              <a:spcAft>
                <a:spcPts val="600"/>
              </a:spcAft>
            </a:pPr>
            <a:r>
              <a:rPr lang="en-US"/>
              <a:t>November 2022</a:t>
            </a:r>
          </a:p>
        </p:txBody>
      </p:sp>
      <p:sp>
        <p:nvSpPr>
          <p:cNvPr id="19" name="Slide Number Placeholder 7">
            <a:extLst>
              <a:ext uri="{FF2B5EF4-FFF2-40B4-BE49-F238E27FC236}">
                <a16:creationId xmlns:a16="http://schemas.microsoft.com/office/drawing/2014/main" id="{19E7149C-FEAC-D69C-F140-3F4E442FDE3B}"/>
              </a:ext>
            </a:extLst>
          </p:cNvPr>
          <p:cNvSpPr>
            <a:spLocks noGrp="1"/>
          </p:cNvSpPr>
          <p:nvPr>
            <p:ph type="sldNum" sz="quarter" idx="12"/>
          </p:nvPr>
        </p:nvSpPr>
        <p:spPr>
          <a:xfrm>
            <a:off x="10558300" y="6423914"/>
            <a:ext cx="1052510" cy="365125"/>
          </a:xfrm>
        </p:spPr>
        <p:txBody>
          <a:bodyPr/>
          <a:lstStyle/>
          <a:p>
            <a:pPr>
              <a:spcAft>
                <a:spcPts val="600"/>
              </a:spcAft>
            </a:pPr>
            <a:fld id="{3A98EE3D-8CD1-4C3F-BD1C-C98C9596463C}" type="slidenum">
              <a:rPr lang="en-US" smtClean="0"/>
              <a:pPr>
                <a:spcAft>
                  <a:spcPts val="600"/>
                </a:spcAft>
              </a:pPr>
              <a:t>1</a:t>
            </a:fld>
            <a:endParaRPr lang="en-US"/>
          </a:p>
        </p:txBody>
      </p:sp>
      <p:pic>
        <p:nvPicPr>
          <p:cNvPr id="7" name="Picture Placeholder 6">
            <a:extLst>
              <a:ext uri="{FF2B5EF4-FFF2-40B4-BE49-F238E27FC236}">
                <a16:creationId xmlns:a16="http://schemas.microsoft.com/office/drawing/2014/main" id="{3A8C56EE-ED9A-AE7E-BE26-8715D521080F}"/>
              </a:ext>
            </a:extLst>
          </p:cNvPr>
          <p:cNvPicPr>
            <a:picLocks noGrp="1" noChangeAspect="1"/>
          </p:cNvPicPr>
          <p:nvPr>
            <p:ph type="pic" sz="quarter" idx="13"/>
          </p:nvPr>
        </p:nvPicPr>
        <p:blipFill>
          <a:blip r:embed="rId2"/>
          <a:srcRect l="3381" r="3381"/>
          <a:stretch>
            <a:fillRect/>
          </a:stretch>
        </p:blipFill>
        <p:spPr>
          <a:xfrm>
            <a:off x="725560" y="3241524"/>
            <a:ext cx="5457526" cy="3107335"/>
          </a:xfrm>
        </p:spPr>
      </p:pic>
      <p:sp>
        <p:nvSpPr>
          <p:cNvPr id="10" name="Subtitle 4">
            <a:extLst>
              <a:ext uri="{FF2B5EF4-FFF2-40B4-BE49-F238E27FC236}">
                <a16:creationId xmlns:a16="http://schemas.microsoft.com/office/drawing/2014/main" id="{1D5714BD-9023-163E-0E64-BB9C3652D7CE}"/>
              </a:ext>
            </a:extLst>
          </p:cNvPr>
          <p:cNvSpPr txBox="1">
            <a:spLocks/>
          </p:cNvSpPr>
          <p:nvPr/>
        </p:nvSpPr>
        <p:spPr>
          <a:xfrm>
            <a:off x="6351719" y="1639902"/>
            <a:ext cx="5353262" cy="1519373"/>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Hema Bhavani</a:t>
            </a:r>
          </a:p>
          <a:p>
            <a:r>
              <a:rPr lang="en-US" dirty="0"/>
              <a:t>Aarti </a:t>
            </a:r>
            <a:r>
              <a:rPr lang="en-US" dirty="0" err="1"/>
              <a:t>Dangi</a:t>
            </a:r>
            <a:endParaRPr lang="en-US" dirty="0"/>
          </a:p>
        </p:txBody>
      </p:sp>
      <p:sp>
        <p:nvSpPr>
          <p:cNvPr id="12" name="TextBox 11">
            <a:extLst>
              <a:ext uri="{FF2B5EF4-FFF2-40B4-BE49-F238E27FC236}">
                <a16:creationId xmlns:a16="http://schemas.microsoft.com/office/drawing/2014/main" id="{23D2CDC9-2B1E-A67E-EE45-B751E57C5181}"/>
              </a:ext>
            </a:extLst>
          </p:cNvPr>
          <p:cNvSpPr txBox="1"/>
          <p:nvPr/>
        </p:nvSpPr>
        <p:spPr>
          <a:xfrm>
            <a:off x="6415105" y="3886200"/>
            <a:ext cx="5392131" cy="1477328"/>
          </a:xfrm>
          <a:prstGeom prst="rect">
            <a:avLst/>
          </a:prstGeom>
          <a:noFill/>
        </p:spPr>
        <p:txBody>
          <a:bodyPr wrap="square" lIns="91440" tIns="45720" rIns="91440" bIns="45720" rtlCol="0" anchor="t">
            <a:spAutoFit/>
          </a:bodyPr>
          <a:lstStyle/>
          <a:p>
            <a:r>
              <a:rPr lang="en-US"/>
              <a:t>Application of Computer Vision to create a Deep Learning model which can detect pneumonia from X-rays at an accuracy comparable to a practicing radiologist.</a:t>
            </a:r>
          </a:p>
          <a:p>
            <a:endParaRPr lang="en-US"/>
          </a:p>
        </p:txBody>
      </p:sp>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581193" y="729658"/>
            <a:ext cx="11029616" cy="988332"/>
          </a:xfrm>
        </p:spPr>
        <p:txBody>
          <a:bodyPr spcFirstLastPara="1" vert="horz" lIns="121900" tIns="121900" rIns="121900" bIns="121900" rtlCol="0" anchor="b" anchorCtr="0">
            <a:normAutofit/>
          </a:bodyPr>
          <a:lstStyle/>
          <a:p>
            <a:r>
              <a:rPr lang="en-GB"/>
              <a:t>Data Distribution </a:t>
            </a:r>
            <a:endParaRPr/>
          </a:p>
        </p:txBody>
      </p:sp>
      <p:pic>
        <p:nvPicPr>
          <p:cNvPr id="63" name="Google Shape;63;p14"/>
          <p:cNvPicPr preferRelativeResize="0"/>
          <p:nvPr/>
        </p:nvPicPr>
        <p:blipFill>
          <a:blip r:embed="rId3"/>
          <a:stretch>
            <a:fillRect/>
          </a:stretch>
        </p:blipFill>
        <p:spPr>
          <a:xfrm>
            <a:off x="5930905" y="2081768"/>
            <a:ext cx="5544657" cy="3720430"/>
          </a:xfrm>
          <a:prstGeom prst="rect">
            <a:avLst/>
          </a:prstGeom>
          <a:noFill/>
          <a:ln>
            <a:noFill/>
          </a:ln>
        </p:spPr>
      </p:pic>
      <p:sp>
        <p:nvSpPr>
          <p:cNvPr id="62" name="Google Shape;62;p14"/>
          <p:cNvSpPr txBox="1">
            <a:spLocks noGrp="1"/>
          </p:cNvSpPr>
          <p:nvPr>
            <p:ph sz="quarter" idx="14"/>
          </p:nvPr>
        </p:nvSpPr>
        <p:spPr>
          <a:xfrm>
            <a:off x="480523" y="2081768"/>
            <a:ext cx="4567531" cy="3851822"/>
          </a:xfrm>
        </p:spPr>
        <p:txBody>
          <a:bodyPr spcFirstLastPara="1" vert="horz" lIns="121900" tIns="121900" rIns="121900" bIns="121900" rtlCol="0" anchor="t" anchorCtr="0">
            <a:noAutofit/>
          </a:bodyPr>
          <a:lstStyle/>
          <a:p>
            <a:pPr marL="0" indent="0">
              <a:lnSpc>
                <a:spcPct val="90000"/>
              </a:lnSpc>
              <a:buNone/>
            </a:pPr>
            <a:r>
              <a:rPr lang="en-GB"/>
              <a:t>The Representation of Class column via Pie Chart-</a:t>
            </a:r>
            <a:endParaRPr lang="en-US"/>
          </a:p>
          <a:p>
            <a:pPr marL="305435" indent="-393065">
              <a:lnSpc>
                <a:spcPct val="90000"/>
              </a:lnSpc>
              <a:spcBef>
                <a:spcPts val="1600"/>
              </a:spcBef>
              <a:buClr>
                <a:schemeClr val="dk1"/>
              </a:buClr>
              <a:buSzPts val="1050"/>
            </a:pPr>
            <a:r>
              <a:rPr lang="en-US">
                <a:highlight>
                  <a:srgbClr val="FFFFFF"/>
                </a:highlight>
              </a:rPr>
              <a:t>'Normal' indicates that the lung x-ray is normal, and so is the lung.</a:t>
            </a:r>
          </a:p>
          <a:p>
            <a:pPr marL="305435" indent="-393065">
              <a:lnSpc>
                <a:spcPct val="90000"/>
              </a:lnSpc>
              <a:buClr>
                <a:schemeClr val="dk1"/>
              </a:buClr>
              <a:buSzPts val="1050"/>
            </a:pPr>
            <a:r>
              <a:rPr lang="en-US">
                <a:highlight>
                  <a:srgbClr val="FFFFFF"/>
                </a:highlight>
              </a:rPr>
              <a:t>'Lung Opacity' confirms that the </a:t>
            </a:r>
            <a:r>
              <a:rPr lang="en-US" err="1">
                <a:highlight>
                  <a:srgbClr val="FFFFFF"/>
                </a:highlight>
              </a:rPr>
              <a:t>the</a:t>
            </a:r>
            <a:r>
              <a:rPr lang="en-US">
                <a:highlight>
                  <a:srgbClr val="FFFFFF"/>
                </a:highlight>
              </a:rPr>
              <a:t> lung has opacity and is indicative of pneumonia.</a:t>
            </a:r>
          </a:p>
          <a:p>
            <a:pPr marL="305435" indent="-393065">
              <a:lnSpc>
                <a:spcPct val="90000"/>
              </a:lnSpc>
              <a:buClr>
                <a:schemeClr val="dk1"/>
              </a:buClr>
              <a:buSzPts val="1050"/>
            </a:pPr>
            <a:r>
              <a:rPr lang="en-US">
                <a:highlight>
                  <a:srgbClr val="FFFFFF"/>
                </a:highlight>
              </a:rPr>
              <a:t>'No Lung Opacity / Not Normal' indicates that while pneumonia was determined not to be present, there was nonetheless some type of abnormality on the image and oftentimes this finding may mimic the appearance of true pneumonia.</a:t>
            </a:r>
          </a:p>
          <a:p>
            <a:pPr marL="0" indent="0">
              <a:lnSpc>
                <a:spcPct val="90000"/>
              </a:lnSpc>
              <a:spcBef>
                <a:spcPts val="1467"/>
              </a:spcBef>
              <a:spcAft>
                <a:spcPts val="1600"/>
              </a:spcAft>
              <a:buNone/>
            </a:pPr>
            <a:endParaRPr sz="1100"/>
          </a:p>
        </p:txBody>
      </p:sp>
      <p:sp>
        <p:nvSpPr>
          <p:cNvPr id="75" name="Footer Placeholder 8">
            <a:extLst>
              <a:ext uri="{FF2B5EF4-FFF2-40B4-BE49-F238E27FC236}">
                <a16:creationId xmlns:a16="http://schemas.microsoft.com/office/drawing/2014/main" id="{E87C90FF-C5EB-B1A6-8F63-155F01576425}"/>
              </a:ext>
            </a:extLst>
          </p:cNvPr>
          <p:cNvSpPr>
            <a:spLocks noGrp="1"/>
          </p:cNvSpPr>
          <p:nvPr>
            <p:ph type="ftr" sz="quarter" idx="11"/>
          </p:nvPr>
        </p:nvSpPr>
        <p:spPr>
          <a:xfrm>
            <a:off x="581192" y="6423914"/>
            <a:ext cx="6917210" cy="365125"/>
          </a:xfrm>
        </p:spPr>
        <p:txBody>
          <a:bodyPr/>
          <a:lstStyle/>
          <a:p>
            <a:pPr>
              <a:spcAft>
                <a:spcPts val="600"/>
              </a:spcAft>
            </a:pPr>
            <a:r>
              <a:rPr lang="en-US"/>
              <a:t>IIIT-PGDCSAI Capstone project – PNEUMONIA DETECTION</a:t>
            </a:r>
          </a:p>
        </p:txBody>
      </p:sp>
      <p:sp>
        <p:nvSpPr>
          <p:cNvPr id="77" name="Date Placeholder 9">
            <a:extLst>
              <a:ext uri="{FF2B5EF4-FFF2-40B4-BE49-F238E27FC236}">
                <a16:creationId xmlns:a16="http://schemas.microsoft.com/office/drawing/2014/main" id="{86335FC2-C43A-BFEF-B153-BB39D870B295}"/>
              </a:ext>
            </a:extLst>
          </p:cNvPr>
          <p:cNvSpPr>
            <a:spLocks noGrp="1"/>
          </p:cNvSpPr>
          <p:nvPr>
            <p:ph type="dt" sz="half" idx="10"/>
          </p:nvPr>
        </p:nvSpPr>
        <p:spPr>
          <a:xfrm>
            <a:off x="7605951" y="6423914"/>
            <a:ext cx="2844799" cy="365125"/>
          </a:xfrm>
        </p:spPr>
        <p:txBody>
          <a:bodyPr/>
          <a:lstStyle/>
          <a:p>
            <a:pPr>
              <a:spcAft>
                <a:spcPts val="600"/>
              </a:spcAft>
            </a:pPr>
            <a:r>
              <a:rPr lang="en-US"/>
              <a:t>November 2022</a:t>
            </a:r>
          </a:p>
        </p:txBody>
      </p:sp>
      <p:sp>
        <p:nvSpPr>
          <p:cNvPr id="79" name="Slide Number Placeholder 10">
            <a:extLst>
              <a:ext uri="{FF2B5EF4-FFF2-40B4-BE49-F238E27FC236}">
                <a16:creationId xmlns:a16="http://schemas.microsoft.com/office/drawing/2014/main" id="{E7BB0A0D-0065-FFB1-7735-2AA0438F2E3E}"/>
              </a:ext>
            </a:extLst>
          </p:cNvPr>
          <p:cNvSpPr>
            <a:spLocks noGrp="1"/>
          </p:cNvSpPr>
          <p:nvPr>
            <p:ph type="sldNum" sz="quarter" idx="12"/>
          </p:nvPr>
        </p:nvSpPr>
        <p:spPr>
          <a:xfrm>
            <a:off x="10558300" y="6423914"/>
            <a:ext cx="1052510" cy="365125"/>
          </a:xfrm>
        </p:spPr>
        <p:txBody>
          <a:bodyPr/>
          <a:lstStyle/>
          <a:p>
            <a:pPr>
              <a:spcAft>
                <a:spcPts val="600"/>
              </a:spcAft>
            </a:pPr>
            <a:fld id="{3A98EE3D-8CD1-4C3F-BD1C-C98C9596463C}" type="slidenum">
              <a:rPr lang="en-US" smtClean="0"/>
              <a:pPr>
                <a:spcAft>
                  <a:spcPts val="600"/>
                </a:spcAft>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r>
              <a:rPr lang="en-GB"/>
              <a:t>Target column Count Plots </a:t>
            </a:r>
            <a:endParaRPr/>
          </a:p>
        </p:txBody>
      </p:sp>
      <p:sp>
        <p:nvSpPr>
          <p:cNvPr id="70" name="Google Shape;70;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Aft>
                <a:spcPts val="1600"/>
              </a:spcAft>
              <a:buNone/>
            </a:pPr>
            <a:endParaRPr/>
          </a:p>
        </p:txBody>
      </p:sp>
      <p:pic>
        <p:nvPicPr>
          <p:cNvPr id="71" name="Google Shape;71;p15"/>
          <p:cNvPicPr preferRelativeResize="0"/>
          <p:nvPr/>
        </p:nvPicPr>
        <p:blipFill>
          <a:blip r:embed="rId3">
            <a:alphaModFix/>
          </a:blip>
          <a:stretch>
            <a:fillRect/>
          </a:stretch>
        </p:blipFill>
        <p:spPr>
          <a:xfrm>
            <a:off x="507965" y="1562049"/>
            <a:ext cx="5483068" cy="4379418"/>
          </a:xfrm>
          <a:prstGeom prst="rect">
            <a:avLst/>
          </a:prstGeom>
          <a:noFill/>
          <a:ln>
            <a:noFill/>
          </a:ln>
        </p:spPr>
      </p:pic>
      <p:pic>
        <p:nvPicPr>
          <p:cNvPr id="72" name="Google Shape;72;p15"/>
          <p:cNvPicPr preferRelativeResize="0"/>
          <p:nvPr/>
        </p:nvPicPr>
        <p:blipFill>
          <a:blip r:embed="rId4">
            <a:alphaModFix/>
          </a:blip>
          <a:stretch>
            <a:fillRect/>
          </a:stretch>
        </p:blipFill>
        <p:spPr>
          <a:xfrm>
            <a:off x="5991033" y="1686967"/>
            <a:ext cx="5365200" cy="44048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581192" y="731520"/>
            <a:ext cx="11029616" cy="987552"/>
          </a:xfrm>
        </p:spPr>
        <p:txBody>
          <a:bodyPr spcFirstLastPara="1" vert="horz" lIns="121900" tIns="121900" rIns="121900" bIns="121900" rtlCol="0" anchor="b" anchorCtr="0">
            <a:normAutofit/>
          </a:bodyPr>
          <a:lstStyle/>
          <a:p>
            <a:r>
              <a:rPr lang="en-GB"/>
              <a:t>Gender Wise Count Plot for target column</a:t>
            </a:r>
            <a:endParaRPr/>
          </a:p>
        </p:txBody>
      </p:sp>
      <p:pic>
        <p:nvPicPr>
          <p:cNvPr id="78" name="Google Shape;78;p16" descr="Chart, bar chart&#10;&#10;Description automatically generated"/>
          <p:cNvPicPr preferRelativeResize="0"/>
          <p:nvPr/>
        </p:nvPicPr>
        <p:blipFill>
          <a:blip r:embed="rId3"/>
          <a:stretch>
            <a:fillRect/>
          </a:stretch>
        </p:blipFill>
        <p:spPr>
          <a:xfrm>
            <a:off x="2634584" y="2340864"/>
            <a:ext cx="6922831" cy="3634486"/>
          </a:xfrm>
          <a:prstGeom prst="rect">
            <a:avLst/>
          </a:prstGeom>
          <a:noFill/>
          <a:ln>
            <a:noFill/>
          </a:ln>
        </p:spPr>
      </p:pic>
      <p:sp>
        <p:nvSpPr>
          <p:cNvPr id="83" name="Footer Placeholder 3">
            <a:extLst>
              <a:ext uri="{FF2B5EF4-FFF2-40B4-BE49-F238E27FC236}">
                <a16:creationId xmlns:a16="http://schemas.microsoft.com/office/drawing/2014/main" id="{649C4505-7B42-D8EE-2482-B148FE3ABD02}"/>
              </a:ext>
            </a:extLst>
          </p:cNvPr>
          <p:cNvSpPr>
            <a:spLocks noGrp="1"/>
          </p:cNvSpPr>
          <p:nvPr>
            <p:ph type="ftr" sz="quarter" idx="11"/>
          </p:nvPr>
        </p:nvSpPr>
        <p:spPr>
          <a:xfrm>
            <a:off x="581192" y="6423914"/>
            <a:ext cx="6917210" cy="365125"/>
          </a:xfrm>
        </p:spPr>
        <p:txBody>
          <a:bodyPr/>
          <a:lstStyle/>
          <a:p>
            <a:pPr>
              <a:spcAft>
                <a:spcPts val="600"/>
              </a:spcAft>
            </a:pPr>
            <a:r>
              <a:rPr lang="en-US"/>
              <a:t>IIIT-PGDCSAI Capstone project – PNEUMONIA DETECTION</a:t>
            </a:r>
          </a:p>
        </p:txBody>
      </p:sp>
      <p:sp>
        <p:nvSpPr>
          <p:cNvPr id="85" name="Date Placeholder 4">
            <a:extLst>
              <a:ext uri="{FF2B5EF4-FFF2-40B4-BE49-F238E27FC236}">
                <a16:creationId xmlns:a16="http://schemas.microsoft.com/office/drawing/2014/main" id="{5C8D0880-7953-8CB8-7913-B29739E8A442}"/>
              </a:ext>
            </a:extLst>
          </p:cNvPr>
          <p:cNvSpPr>
            <a:spLocks noGrp="1"/>
          </p:cNvSpPr>
          <p:nvPr>
            <p:ph type="dt" sz="half" idx="10"/>
          </p:nvPr>
        </p:nvSpPr>
        <p:spPr>
          <a:xfrm>
            <a:off x="7605951" y="6423914"/>
            <a:ext cx="2844799" cy="365125"/>
          </a:xfrm>
        </p:spPr>
        <p:txBody>
          <a:bodyPr/>
          <a:lstStyle/>
          <a:p>
            <a:pPr>
              <a:spcAft>
                <a:spcPts val="600"/>
              </a:spcAft>
            </a:pPr>
            <a:r>
              <a:rPr lang="en-US"/>
              <a:t>November 2022</a:t>
            </a:r>
          </a:p>
        </p:txBody>
      </p:sp>
      <p:sp>
        <p:nvSpPr>
          <p:cNvPr id="87" name="Slide Number Placeholder 5">
            <a:extLst>
              <a:ext uri="{FF2B5EF4-FFF2-40B4-BE49-F238E27FC236}">
                <a16:creationId xmlns:a16="http://schemas.microsoft.com/office/drawing/2014/main" id="{854339E2-8181-3B29-7F01-FC07E2D6BBF6}"/>
              </a:ext>
            </a:extLst>
          </p:cNvPr>
          <p:cNvSpPr>
            <a:spLocks noGrp="1"/>
          </p:cNvSpPr>
          <p:nvPr>
            <p:ph type="sldNum" sz="quarter" idx="12"/>
          </p:nvPr>
        </p:nvSpPr>
        <p:spPr>
          <a:xfrm>
            <a:off x="10558300" y="6423914"/>
            <a:ext cx="1052510" cy="365125"/>
          </a:xfrm>
        </p:spPr>
        <p:txBody>
          <a:bodyPr/>
          <a:lstStyle/>
          <a:p>
            <a:pPr>
              <a:spcAft>
                <a:spcPts val="600"/>
              </a:spcAft>
            </a:pPr>
            <a:fld id="{3A98EE3D-8CD1-4C3F-BD1C-C98C9596463C}" type="slidenum">
              <a:rPr lang="en-US" smtClean="0"/>
              <a:pPr>
                <a:spcAft>
                  <a:spcPts val="600"/>
                </a:spcAft>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A978-2E42-C244-9109-ACE1E7CBD8A0}"/>
              </a:ext>
            </a:extLst>
          </p:cNvPr>
          <p:cNvSpPr>
            <a:spLocks noGrp="1"/>
          </p:cNvSpPr>
          <p:nvPr>
            <p:ph type="title"/>
          </p:nvPr>
        </p:nvSpPr>
        <p:spPr/>
        <p:txBody>
          <a:bodyPr/>
          <a:lstStyle/>
          <a:p>
            <a:r>
              <a:rPr lang="en-US"/>
              <a:t>METHODOLOGY – Base </a:t>
            </a:r>
            <a:r>
              <a:rPr lang="en-US" err="1"/>
              <a:t>cnn</a:t>
            </a:r>
            <a:r>
              <a:rPr lang="en-US"/>
              <a:t> model</a:t>
            </a:r>
          </a:p>
        </p:txBody>
      </p:sp>
      <p:sp>
        <p:nvSpPr>
          <p:cNvPr id="3" name="Content Placeholder 2">
            <a:extLst>
              <a:ext uri="{FF2B5EF4-FFF2-40B4-BE49-F238E27FC236}">
                <a16:creationId xmlns:a16="http://schemas.microsoft.com/office/drawing/2014/main" id="{47D33A05-7A02-5C03-0E2C-F3C362E85E33}"/>
              </a:ext>
            </a:extLst>
          </p:cNvPr>
          <p:cNvSpPr>
            <a:spLocks noGrp="1"/>
          </p:cNvSpPr>
          <p:nvPr>
            <p:ph idx="1"/>
          </p:nvPr>
        </p:nvSpPr>
        <p:spPr/>
        <p:txBody>
          <a:bodyPr vert="horz" lIns="91440" tIns="45720" rIns="91440" bIns="45720" rtlCol="0" anchor="ctr">
            <a:noAutofit/>
          </a:bodyPr>
          <a:lstStyle/>
          <a:p>
            <a:pPr marL="305435" indent="-305435"/>
            <a:r>
              <a:rPr lang="en-US" sz="2400"/>
              <a:t>For the base model, a CNN architecture was used to perform the multi-class classification of X-rays.</a:t>
            </a:r>
          </a:p>
          <a:p>
            <a:pPr marL="305435" indent="-305435"/>
            <a:r>
              <a:rPr lang="en-US" sz="2400"/>
              <a:t>The base model architecture had 4 Convolutional layers along with </a:t>
            </a:r>
            <a:r>
              <a:rPr lang="en-US" sz="2400" err="1"/>
              <a:t>MaxPooling</a:t>
            </a:r>
            <a:r>
              <a:rPr lang="en-US" sz="2400"/>
              <a:t> (2 by 2)  and dropout layers. The first two convolutional layers had 32 and 64 filters with size (3,3).</a:t>
            </a:r>
          </a:p>
          <a:p>
            <a:pPr marL="305435" indent="-305435"/>
            <a:r>
              <a:rPr lang="en-US" sz="2400"/>
              <a:t>The activation function used for each convolutional layer was </a:t>
            </a:r>
            <a:r>
              <a:rPr lang="en-US" sz="2400" err="1"/>
              <a:t>Relu</a:t>
            </a:r>
            <a:r>
              <a:rPr lang="en-US" sz="2400"/>
              <a:t>.</a:t>
            </a:r>
          </a:p>
          <a:p>
            <a:pPr marL="305435" indent="-305435"/>
            <a:r>
              <a:rPr lang="en-US" sz="2400"/>
              <a:t>The final output layer had 1 neuron for binary classification with activation function Sigmoid.</a:t>
            </a:r>
          </a:p>
          <a:p>
            <a:pPr marL="0" indent="0">
              <a:buNone/>
            </a:pPr>
            <a:endParaRPr lang="en-US"/>
          </a:p>
        </p:txBody>
      </p:sp>
      <p:sp>
        <p:nvSpPr>
          <p:cNvPr id="4" name="Footer Placeholder 3">
            <a:extLst>
              <a:ext uri="{FF2B5EF4-FFF2-40B4-BE49-F238E27FC236}">
                <a16:creationId xmlns:a16="http://schemas.microsoft.com/office/drawing/2014/main" id="{D5DF82B0-39B1-38F1-8130-7D28912DCDBB}"/>
              </a:ext>
            </a:extLst>
          </p:cNvPr>
          <p:cNvSpPr>
            <a:spLocks noGrp="1"/>
          </p:cNvSpPr>
          <p:nvPr>
            <p:ph type="ftr" sz="quarter" idx="11"/>
          </p:nvPr>
        </p:nvSpPr>
        <p:spPr/>
        <p:txBody>
          <a:bodyPr/>
          <a:lstStyle/>
          <a:p>
            <a:r>
              <a:rPr lang="en-US"/>
              <a:t>IIIT-PGDCSAI Capstone project – PNEUMONIA DETECTION</a:t>
            </a:r>
          </a:p>
        </p:txBody>
      </p:sp>
      <p:sp>
        <p:nvSpPr>
          <p:cNvPr id="5" name="Date Placeholder 4">
            <a:extLst>
              <a:ext uri="{FF2B5EF4-FFF2-40B4-BE49-F238E27FC236}">
                <a16:creationId xmlns:a16="http://schemas.microsoft.com/office/drawing/2014/main" id="{CB7AA8D5-CB65-A47F-1F4E-37C542563A48}"/>
              </a:ext>
            </a:extLst>
          </p:cNvPr>
          <p:cNvSpPr>
            <a:spLocks noGrp="1"/>
          </p:cNvSpPr>
          <p:nvPr>
            <p:ph type="dt" sz="half" idx="10"/>
          </p:nvPr>
        </p:nvSpPr>
        <p:spPr/>
        <p:txBody>
          <a:bodyPr/>
          <a:lstStyle/>
          <a:p>
            <a:r>
              <a:rPr lang="en-US"/>
              <a:t>November 2022</a:t>
            </a:r>
          </a:p>
        </p:txBody>
      </p:sp>
      <p:sp>
        <p:nvSpPr>
          <p:cNvPr id="6" name="Slide Number Placeholder 5">
            <a:extLst>
              <a:ext uri="{FF2B5EF4-FFF2-40B4-BE49-F238E27FC236}">
                <a16:creationId xmlns:a16="http://schemas.microsoft.com/office/drawing/2014/main" id="{001C8A7C-76E4-CD1D-2DF0-2BDEBA88EF44}"/>
              </a:ext>
            </a:extLst>
          </p:cNvPr>
          <p:cNvSpPr>
            <a:spLocks noGrp="1"/>
          </p:cNvSpPr>
          <p:nvPr>
            <p:ph type="sldNum" sz="quarter" idx="12"/>
          </p:nvPr>
        </p:nvSpPr>
        <p:spPr/>
        <p:txBody>
          <a:bodyPr/>
          <a:lstStyle/>
          <a:p>
            <a:fld id="{3A98EE3D-8CD1-4C3F-BD1C-C98C9596463C}" type="slidenum">
              <a:rPr lang="en-US" smtClean="0"/>
              <a:t>13</a:t>
            </a:fld>
            <a:endParaRPr lang="en-US"/>
          </a:p>
        </p:txBody>
      </p:sp>
    </p:spTree>
    <p:extLst>
      <p:ext uri="{BB962C8B-B14F-4D97-AF65-F5344CB8AC3E}">
        <p14:creationId xmlns:p14="http://schemas.microsoft.com/office/powerpoint/2010/main" val="372526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581192" y="731520"/>
            <a:ext cx="11029616" cy="987552"/>
          </a:xfrm>
        </p:spPr>
        <p:txBody>
          <a:bodyPr spcFirstLastPara="1" vert="horz" lIns="121900" tIns="121900" rIns="121900" bIns="121900" rtlCol="0" anchor="b" anchorCtr="0">
            <a:normAutofit/>
          </a:bodyPr>
          <a:lstStyle/>
          <a:p>
            <a:pPr>
              <a:buSzPts val="990"/>
            </a:pPr>
            <a:r>
              <a:rPr lang="en-US" sz="2600"/>
              <a:t>Model Building- Basic CNN without using Transfer Learning</a:t>
            </a:r>
          </a:p>
        </p:txBody>
      </p:sp>
      <p:pic>
        <p:nvPicPr>
          <p:cNvPr id="99" name="Google Shape;99;p19" descr="Table&#10;&#10;Description automatically generated"/>
          <p:cNvPicPr preferRelativeResize="0"/>
          <p:nvPr/>
        </p:nvPicPr>
        <p:blipFill>
          <a:blip r:embed="rId3"/>
          <a:stretch>
            <a:fillRect/>
          </a:stretch>
        </p:blipFill>
        <p:spPr>
          <a:xfrm>
            <a:off x="3058057" y="1703782"/>
            <a:ext cx="5513754" cy="4558879"/>
          </a:xfrm>
          <a:prstGeom prst="rect">
            <a:avLst/>
          </a:prstGeom>
          <a:noFill/>
          <a:ln>
            <a:noFill/>
          </a:ln>
        </p:spPr>
      </p:pic>
      <p:sp>
        <p:nvSpPr>
          <p:cNvPr id="104" name="Footer Placeholder 3">
            <a:extLst>
              <a:ext uri="{FF2B5EF4-FFF2-40B4-BE49-F238E27FC236}">
                <a16:creationId xmlns:a16="http://schemas.microsoft.com/office/drawing/2014/main" id="{3769FB8A-F2C5-B1A3-C97D-D861A139A3B0}"/>
              </a:ext>
            </a:extLst>
          </p:cNvPr>
          <p:cNvSpPr>
            <a:spLocks noGrp="1"/>
          </p:cNvSpPr>
          <p:nvPr>
            <p:ph type="ftr" sz="quarter" idx="11"/>
          </p:nvPr>
        </p:nvSpPr>
        <p:spPr>
          <a:xfrm>
            <a:off x="581192" y="6423914"/>
            <a:ext cx="6917210" cy="365125"/>
          </a:xfrm>
        </p:spPr>
        <p:txBody>
          <a:bodyPr/>
          <a:lstStyle/>
          <a:p>
            <a:pPr>
              <a:spcAft>
                <a:spcPts val="600"/>
              </a:spcAft>
            </a:pPr>
            <a:r>
              <a:rPr lang="en-US"/>
              <a:t>IIIT-PGDCSAI Capstone project – PNEUMONIA DETECTION</a:t>
            </a:r>
          </a:p>
        </p:txBody>
      </p:sp>
      <p:sp>
        <p:nvSpPr>
          <p:cNvPr id="106" name="Date Placeholder 4">
            <a:extLst>
              <a:ext uri="{FF2B5EF4-FFF2-40B4-BE49-F238E27FC236}">
                <a16:creationId xmlns:a16="http://schemas.microsoft.com/office/drawing/2014/main" id="{C9999998-FB98-D8DF-4704-8DF594FBD860}"/>
              </a:ext>
            </a:extLst>
          </p:cNvPr>
          <p:cNvSpPr>
            <a:spLocks noGrp="1"/>
          </p:cNvSpPr>
          <p:nvPr>
            <p:ph type="dt" sz="half" idx="10"/>
          </p:nvPr>
        </p:nvSpPr>
        <p:spPr>
          <a:xfrm>
            <a:off x="7605951" y="6423914"/>
            <a:ext cx="2844799" cy="365125"/>
          </a:xfrm>
        </p:spPr>
        <p:txBody>
          <a:bodyPr/>
          <a:lstStyle/>
          <a:p>
            <a:pPr>
              <a:spcAft>
                <a:spcPts val="600"/>
              </a:spcAft>
            </a:pPr>
            <a:r>
              <a:rPr lang="en-US"/>
              <a:t>November 2022</a:t>
            </a:r>
          </a:p>
        </p:txBody>
      </p:sp>
      <p:sp>
        <p:nvSpPr>
          <p:cNvPr id="108" name="Slide Number Placeholder 5">
            <a:extLst>
              <a:ext uri="{FF2B5EF4-FFF2-40B4-BE49-F238E27FC236}">
                <a16:creationId xmlns:a16="http://schemas.microsoft.com/office/drawing/2014/main" id="{88F18580-CAA9-1AF8-6164-452FDE420DCD}"/>
              </a:ext>
            </a:extLst>
          </p:cNvPr>
          <p:cNvSpPr>
            <a:spLocks noGrp="1"/>
          </p:cNvSpPr>
          <p:nvPr>
            <p:ph type="sldNum" sz="quarter" idx="12"/>
          </p:nvPr>
        </p:nvSpPr>
        <p:spPr>
          <a:xfrm>
            <a:off x="10558300" y="6423914"/>
            <a:ext cx="1052510" cy="365125"/>
          </a:xfrm>
        </p:spPr>
        <p:txBody>
          <a:bodyPr/>
          <a:lstStyle/>
          <a:p>
            <a:pPr>
              <a:spcAft>
                <a:spcPts val="600"/>
              </a:spcAft>
            </a:pPr>
            <a:fld id="{3A98EE3D-8CD1-4C3F-BD1C-C98C9596463C}" type="slidenum">
              <a:rPr lang="en-US" smtClean="0"/>
              <a:pPr>
                <a:spcAft>
                  <a:spcPts val="600"/>
                </a:spcAft>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609906" y="702156"/>
            <a:ext cx="3568661" cy="1188720"/>
          </a:xfrm>
        </p:spPr>
        <p:txBody>
          <a:bodyPr spcFirstLastPara="1" vert="horz" lIns="121900" tIns="121900" rIns="121900" bIns="121900" rtlCol="0" anchor="b" anchorCtr="0">
            <a:normAutofit/>
          </a:bodyPr>
          <a:lstStyle/>
          <a:p>
            <a:r>
              <a:rPr lang="en-GB"/>
              <a:t>Result of Basic CNN-</a:t>
            </a:r>
            <a:endParaRPr/>
          </a:p>
        </p:txBody>
      </p:sp>
      <p:sp>
        <p:nvSpPr>
          <p:cNvPr id="105" name="Google Shape;105;p20"/>
          <p:cNvSpPr txBox="1">
            <a:spLocks noGrp="1"/>
          </p:cNvSpPr>
          <p:nvPr>
            <p:ph idx="1"/>
          </p:nvPr>
        </p:nvSpPr>
        <p:spPr>
          <a:xfrm>
            <a:off x="609906" y="2340864"/>
            <a:ext cx="3568661" cy="3634486"/>
          </a:xfrm>
        </p:spPr>
        <p:txBody>
          <a:bodyPr spcFirstLastPara="1" vert="horz" lIns="121900" tIns="121900" rIns="121900" bIns="121900" rtlCol="0" anchor="ctr" anchorCtr="0">
            <a:noAutofit/>
          </a:bodyPr>
          <a:lstStyle/>
          <a:p>
            <a:pPr indent="-427355">
              <a:lnSpc>
                <a:spcPct val="90000"/>
              </a:lnSpc>
              <a:buClr>
                <a:schemeClr val="dk1"/>
              </a:buClr>
              <a:buSzPts val="1450"/>
              <a:buChar char="-"/>
            </a:pPr>
            <a:r>
              <a:rPr lang="en-US" sz="2400">
                <a:highlight>
                  <a:srgbClr val="FFFFFF"/>
                </a:highlight>
              </a:rPr>
              <a:t>Training accuracy is around 60 percent whereas validation accuracy is round 58 percent. We have avoided overfitting, but it seems to be clear that a normal CNN will not help us.</a:t>
            </a:r>
            <a:endParaRPr lang="en-US" sz="2400"/>
          </a:p>
          <a:p>
            <a:pPr indent="-427355">
              <a:lnSpc>
                <a:spcPct val="90000"/>
              </a:lnSpc>
              <a:buClr>
                <a:schemeClr val="dk1"/>
              </a:buClr>
              <a:buSzPts val="1450"/>
              <a:buChar char="-"/>
            </a:pPr>
            <a:r>
              <a:rPr lang="en-US" sz="2400">
                <a:highlight>
                  <a:srgbClr val="FFFFFF"/>
                </a:highlight>
              </a:rPr>
              <a:t>Test accuracy is also 61 percent is. At least our model is consistent.</a:t>
            </a:r>
          </a:p>
        </p:txBody>
      </p:sp>
      <p:sp>
        <p:nvSpPr>
          <p:cNvPr id="111" name="Footer Placeholder 3">
            <a:extLst>
              <a:ext uri="{FF2B5EF4-FFF2-40B4-BE49-F238E27FC236}">
                <a16:creationId xmlns:a16="http://schemas.microsoft.com/office/drawing/2014/main" id="{F926787D-4E13-6250-DC30-706598A34D97}"/>
              </a:ext>
            </a:extLst>
          </p:cNvPr>
          <p:cNvSpPr>
            <a:spLocks noGrp="1"/>
          </p:cNvSpPr>
          <p:nvPr>
            <p:ph type="ftr" sz="quarter" idx="11"/>
          </p:nvPr>
        </p:nvSpPr>
        <p:spPr>
          <a:xfrm>
            <a:off x="581192" y="6423914"/>
            <a:ext cx="6917210" cy="365125"/>
          </a:xfrm>
        </p:spPr>
        <p:txBody>
          <a:bodyPr/>
          <a:lstStyle/>
          <a:p>
            <a:pPr>
              <a:spcAft>
                <a:spcPts val="600"/>
              </a:spcAft>
            </a:pPr>
            <a:r>
              <a:rPr lang="en-US"/>
              <a:t>IIIT-PGDCSAI Capstone project – PNEUMONIA DETECTION</a:t>
            </a:r>
          </a:p>
        </p:txBody>
      </p:sp>
      <p:pic>
        <p:nvPicPr>
          <p:cNvPr id="106" name="Google Shape;106;p20" descr="Chart, line chart&#10;&#10;Description automatically generated"/>
          <p:cNvPicPr preferRelativeResize="0"/>
          <p:nvPr/>
        </p:nvPicPr>
        <p:blipFill>
          <a:blip r:embed="rId3"/>
          <a:stretch>
            <a:fillRect/>
          </a:stretch>
        </p:blipFill>
        <p:spPr>
          <a:xfrm>
            <a:off x="4657344" y="1639519"/>
            <a:ext cx="7534656" cy="3578962"/>
          </a:xfrm>
          <a:prstGeom prst="rect">
            <a:avLst/>
          </a:prstGeom>
          <a:noFill/>
          <a:ln>
            <a:noFill/>
          </a:ln>
        </p:spPr>
      </p:pic>
      <p:sp>
        <p:nvSpPr>
          <p:cNvPr id="113" name="Date Placeholder 5">
            <a:extLst>
              <a:ext uri="{FF2B5EF4-FFF2-40B4-BE49-F238E27FC236}">
                <a16:creationId xmlns:a16="http://schemas.microsoft.com/office/drawing/2014/main" id="{F86E9318-F48B-5ABA-2E9B-051BA4A82270}"/>
              </a:ext>
            </a:extLst>
          </p:cNvPr>
          <p:cNvSpPr>
            <a:spLocks noGrp="1"/>
          </p:cNvSpPr>
          <p:nvPr>
            <p:ph type="dt" sz="half" idx="10"/>
          </p:nvPr>
        </p:nvSpPr>
        <p:spPr>
          <a:xfrm>
            <a:off x="7605951" y="6423914"/>
            <a:ext cx="2844799" cy="365125"/>
          </a:xfrm>
        </p:spPr>
        <p:txBody>
          <a:bodyPr/>
          <a:lstStyle/>
          <a:p>
            <a:pPr>
              <a:spcAft>
                <a:spcPts val="600"/>
              </a:spcAft>
            </a:pPr>
            <a:r>
              <a:rPr lang="en-US"/>
              <a:t>November 2022</a:t>
            </a:r>
          </a:p>
        </p:txBody>
      </p:sp>
      <p:sp>
        <p:nvSpPr>
          <p:cNvPr id="115" name="Slide Number Placeholder 6">
            <a:extLst>
              <a:ext uri="{FF2B5EF4-FFF2-40B4-BE49-F238E27FC236}">
                <a16:creationId xmlns:a16="http://schemas.microsoft.com/office/drawing/2014/main" id="{141EE539-8946-B8D1-D4FE-48934BE41921}"/>
              </a:ext>
            </a:extLst>
          </p:cNvPr>
          <p:cNvSpPr>
            <a:spLocks noGrp="1"/>
          </p:cNvSpPr>
          <p:nvPr>
            <p:ph type="sldNum" sz="quarter" idx="12"/>
          </p:nvPr>
        </p:nvSpPr>
        <p:spPr>
          <a:xfrm>
            <a:off x="10558300" y="6423914"/>
            <a:ext cx="1052510" cy="365125"/>
          </a:xfrm>
        </p:spPr>
        <p:txBody>
          <a:bodyPr/>
          <a:lstStyle/>
          <a:p>
            <a:pPr>
              <a:spcAft>
                <a:spcPts val="600"/>
              </a:spcAft>
            </a:pPr>
            <a:fld id="{3A98EE3D-8CD1-4C3F-BD1C-C98C9596463C}" type="slidenum">
              <a:rPr lang="en-US" smtClean="0"/>
              <a:pPr>
                <a:spcAft>
                  <a:spcPts val="600"/>
                </a:spcAft>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8515-98C8-C395-73D6-41C0835709A5}"/>
              </a:ext>
            </a:extLst>
          </p:cNvPr>
          <p:cNvSpPr>
            <a:spLocks noGrp="1"/>
          </p:cNvSpPr>
          <p:nvPr>
            <p:ph type="title"/>
          </p:nvPr>
        </p:nvSpPr>
        <p:spPr>
          <a:xfrm>
            <a:off x="581192" y="731520"/>
            <a:ext cx="11029616" cy="987552"/>
          </a:xfrm>
        </p:spPr>
        <p:txBody>
          <a:bodyPr anchor="b">
            <a:normAutofit/>
          </a:bodyPr>
          <a:lstStyle/>
          <a:p>
            <a:r>
              <a:rPr lang="en-US"/>
              <a:t>CNN USING TRANSFER LEARNING</a:t>
            </a:r>
          </a:p>
        </p:txBody>
      </p:sp>
      <p:sp>
        <p:nvSpPr>
          <p:cNvPr id="4" name="Footer Placeholder 3">
            <a:extLst>
              <a:ext uri="{FF2B5EF4-FFF2-40B4-BE49-F238E27FC236}">
                <a16:creationId xmlns:a16="http://schemas.microsoft.com/office/drawing/2014/main" id="{75ABEA9D-BE27-969D-604A-AA13CA57E49B}"/>
              </a:ext>
            </a:extLst>
          </p:cNvPr>
          <p:cNvSpPr>
            <a:spLocks noGrp="1"/>
          </p:cNvSpPr>
          <p:nvPr>
            <p:ph type="ftr" sz="quarter" idx="11"/>
          </p:nvPr>
        </p:nvSpPr>
        <p:spPr>
          <a:xfrm>
            <a:off x="581192" y="6423914"/>
            <a:ext cx="6917210" cy="365125"/>
          </a:xfrm>
        </p:spPr>
        <p:txBody>
          <a:bodyPr anchor="ctr">
            <a:normAutofit/>
          </a:bodyPr>
          <a:lstStyle/>
          <a:p>
            <a:pPr>
              <a:spcAft>
                <a:spcPts val="600"/>
              </a:spcAft>
            </a:pPr>
            <a:r>
              <a:rPr lang="en-US"/>
              <a:t>IIIT-PGDCSAI Capstone project – PNEUMONIA DETECTION</a:t>
            </a:r>
          </a:p>
        </p:txBody>
      </p:sp>
      <p:sp>
        <p:nvSpPr>
          <p:cNvPr id="5" name="Date Placeholder 4">
            <a:extLst>
              <a:ext uri="{FF2B5EF4-FFF2-40B4-BE49-F238E27FC236}">
                <a16:creationId xmlns:a16="http://schemas.microsoft.com/office/drawing/2014/main" id="{E4606291-B029-9ECD-2D47-F624D0DC84F6}"/>
              </a:ext>
            </a:extLst>
          </p:cNvPr>
          <p:cNvSpPr>
            <a:spLocks noGrp="1"/>
          </p:cNvSpPr>
          <p:nvPr>
            <p:ph type="dt" sz="half" idx="10"/>
          </p:nvPr>
        </p:nvSpPr>
        <p:spPr>
          <a:xfrm>
            <a:off x="7605951" y="6423914"/>
            <a:ext cx="2844799" cy="365125"/>
          </a:xfrm>
        </p:spPr>
        <p:txBody>
          <a:bodyPr anchor="ctr">
            <a:normAutofit/>
          </a:bodyPr>
          <a:lstStyle/>
          <a:p>
            <a:pPr>
              <a:spcAft>
                <a:spcPts val="600"/>
              </a:spcAft>
            </a:pPr>
            <a:r>
              <a:rPr lang="en-US"/>
              <a:t>November 2022</a:t>
            </a:r>
          </a:p>
        </p:txBody>
      </p:sp>
      <p:sp>
        <p:nvSpPr>
          <p:cNvPr id="6" name="Slide Number Placeholder 5">
            <a:extLst>
              <a:ext uri="{FF2B5EF4-FFF2-40B4-BE49-F238E27FC236}">
                <a16:creationId xmlns:a16="http://schemas.microsoft.com/office/drawing/2014/main" id="{DFDDD401-849F-2A63-2A7C-E5B4D4D0B70B}"/>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16</a:t>
            </a:fld>
            <a:endParaRPr lang="en-US"/>
          </a:p>
        </p:txBody>
      </p:sp>
      <p:graphicFrame>
        <p:nvGraphicFramePr>
          <p:cNvPr id="8" name="Content Placeholder 2">
            <a:extLst>
              <a:ext uri="{FF2B5EF4-FFF2-40B4-BE49-F238E27FC236}">
                <a16:creationId xmlns:a16="http://schemas.microsoft.com/office/drawing/2014/main" id="{173070B9-5C2C-4CC6-5195-572473495348}"/>
              </a:ext>
            </a:extLst>
          </p:cNvPr>
          <p:cNvGraphicFramePr>
            <a:graphicFrameLocks noGrp="1"/>
          </p:cNvGraphicFramePr>
          <p:nvPr>
            <p:ph idx="1"/>
            <p:extLst>
              <p:ext uri="{D42A27DB-BD31-4B8C-83A1-F6EECF244321}">
                <p14:modId xmlns:p14="http://schemas.microsoft.com/office/powerpoint/2010/main" val="1700074182"/>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6176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8515-98C8-C395-73D6-41C0835709A5}"/>
              </a:ext>
            </a:extLst>
          </p:cNvPr>
          <p:cNvSpPr>
            <a:spLocks noGrp="1"/>
          </p:cNvSpPr>
          <p:nvPr>
            <p:ph type="title"/>
          </p:nvPr>
        </p:nvSpPr>
        <p:spPr>
          <a:xfrm>
            <a:off x="581192" y="731520"/>
            <a:ext cx="11029616" cy="987552"/>
          </a:xfrm>
        </p:spPr>
        <p:txBody>
          <a:bodyPr anchor="b">
            <a:normAutofit/>
          </a:bodyPr>
          <a:lstStyle/>
          <a:p>
            <a:r>
              <a:rPr lang="en-US"/>
              <a:t>INCEPTION v3 - NET features</a:t>
            </a:r>
          </a:p>
        </p:txBody>
      </p:sp>
      <p:sp>
        <p:nvSpPr>
          <p:cNvPr id="4" name="Footer Placeholder 3">
            <a:extLst>
              <a:ext uri="{FF2B5EF4-FFF2-40B4-BE49-F238E27FC236}">
                <a16:creationId xmlns:a16="http://schemas.microsoft.com/office/drawing/2014/main" id="{75ABEA9D-BE27-969D-604A-AA13CA57E49B}"/>
              </a:ext>
            </a:extLst>
          </p:cNvPr>
          <p:cNvSpPr>
            <a:spLocks noGrp="1"/>
          </p:cNvSpPr>
          <p:nvPr>
            <p:ph type="ftr" sz="quarter" idx="11"/>
          </p:nvPr>
        </p:nvSpPr>
        <p:spPr>
          <a:xfrm>
            <a:off x="581192" y="6423914"/>
            <a:ext cx="6917210" cy="365125"/>
          </a:xfrm>
        </p:spPr>
        <p:txBody>
          <a:bodyPr anchor="ctr">
            <a:normAutofit/>
          </a:bodyPr>
          <a:lstStyle/>
          <a:p>
            <a:pPr>
              <a:spcAft>
                <a:spcPts val="600"/>
              </a:spcAft>
            </a:pPr>
            <a:r>
              <a:rPr lang="en-US"/>
              <a:t>IIIT-PGDCSAI Capstone project – PNEUMONIA DETECTION</a:t>
            </a:r>
          </a:p>
        </p:txBody>
      </p:sp>
      <p:sp>
        <p:nvSpPr>
          <p:cNvPr id="5" name="Date Placeholder 4">
            <a:extLst>
              <a:ext uri="{FF2B5EF4-FFF2-40B4-BE49-F238E27FC236}">
                <a16:creationId xmlns:a16="http://schemas.microsoft.com/office/drawing/2014/main" id="{E4606291-B029-9ECD-2D47-F624D0DC84F6}"/>
              </a:ext>
            </a:extLst>
          </p:cNvPr>
          <p:cNvSpPr>
            <a:spLocks noGrp="1"/>
          </p:cNvSpPr>
          <p:nvPr>
            <p:ph type="dt" sz="half" idx="10"/>
          </p:nvPr>
        </p:nvSpPr>
        <p:spPr>
          <a:xfrm>
            <a:off x="7605951" y="6423914"/>
            <a:ext cx="2844799" cy="365125"/>
          </a:xfrm>
        </p:spPr>
        <p:txBody>
          <a:bodyPr anchor="ctr">
            <a:normAutofit/>
          </a:bodyPr>
          <a:lstStyle/>
          <a:p>
            <a:pPr>
              <a:spcAft>
                <a:spcPts val="600"/>
              </a:spcAft>
            </a:pPr>
            <a:r>
              <a:rPr lang="en-US"/>
              <a:t>November 2022</a:t>
            </a:r>
          </a:p>
        </p:txBody>
      </p:sp>
      <p:sp>
        <p:nvSpPr>
          <p:cNvPr id="6" name="Slide Number Placeholder 5">
            <a:extLst>
              <a:ext uri="{FF2B5EF4-FFF2-40B4-BE49-F238E27FC236}">
                <a16:creationId xmlns:a16="http://schemas.microsoft.com/office/drawing/2014/main" id="{DFDDD401-849F-2A63-2A7C-E5B4D4D0B70B}"/>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17</a:t>
            </a:fld>
            <a:endParaRPr lang="en-US"/>
          </a:p>
        </p:txBody>
      </p:sp>
      <p:graphicFrame>
        <p:nvGraphicFramePr>
          <p:cNvPr id="8" name="Content Placeholder 2">
            <a:extLst>
              <a:ext uri="{FF2B5EF4-FFF2-40B4-BE49-F238E27FC236}">
                <a16:creationId xmlns:a16="http://schemas.microsoft.com/office/drawing/2014/main" id="{173070B9-5C2C-4CC6-5195-572473495348}"/>
              </a:ext>
            </a:extLst>
          </p:cNvPr>
          <p:cNvGraphicFramePr>
            <a:graphicFrameLocks noGrp="1"/>
          </p:cNvGraphicFramePr>
          <p:nvPr>
            <p:ph idx="1"/>
            <p:extLst>
              <p:ext uri="{D42A27DB-BD31-4B8C-83A1-F6EECF244321}">
                <p14:modId xmlns:p14="http://schemas.microsoft.com/office/powerpoint/2010/main" val="3979979484"/>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6782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E8BE-AE4B-EF7A-8CF0-60164118C273}"/>
              </a:ext>
            </a:extLst>
          </p:cNvPr>
          <p:cNvSpPr>
            <a:spLocks noGrp="1"/>
          </p:cNvSpPr>
          <p:nvPr>
            <p:ph type="title"/>
          </p:nvPr>
        </p:nvSpPr>
        <p:spPr>
          <a:xfrm>
            <a:off x="609906" y="702156"/>
            <a:ext cx="3568661" cy="1188720"/>
          </a:xfrm>
        </p:spPr>
        <p:txBody>
          <a:bodyPr anchor="b">
            <a:normAutofit/>
          </a:bodyPr>
          <a:lstStyle/>
          <a:p>
            <a:r>
              <a:rPr lang="en-US" sz="2600"/>
              <a:t>Inception v3 Model architecture </a:t>
            </a:r>
          </a:p>
        </p:txBody>
      </p:sp>
      <p:pic>
        <p:nvPicPr>
          <p:cNvPr id="8" name="Picture 7">
            <a:extLst>
              <a:ext uri="{FF2B5EF4-FFF2-40B4-BE49-F238E27FC236}">
                <a16:creationId xmlns:a16="http://schemas.microsoft.com/office/drawing/2014/main" id="{81300090-4813-AD0F-AC12-2D9736920D87}"/>
              </a:ext>
            </a:extLst>
          </p:cNvPr>
          <p:cNvPicPr>
            <a:picLocks noChangeAspect="1"/>
          </p:cNvPicPr>
          <p:nvPr/>
        </p:nvPicPr>
        <p:blipFill>
          <a:blip r:embed="rId2"/>
          <a:stretch>
            <a:fillRect/>
          </a:stretch>
        </p:blipFill>
        <p:spPr>
          <a:xfrm>
            <a:off x="609906" y="3087509"/>
            <a:ext cx="3568661" cy="2141196"/>
          </a:xfrm>
          <a:prstGeom prst="rect">
            <a:avLst/>
          </a:prstGeom>
          <a:noFill/>
        </p:spPr>
      </p:pic>
      <p:sp>
        <p:nvSpPr>
          <p:cNvPr id="4" name="Footer Placeholder 3">
            <a:extLst>
              <a:ext uri="{FF2B5EF4-FFF2-40B4-BE49-F238E27FC236}">
                <a16:creationId xmlns:a16="http://schemas.microsoft.com/office/drawing/2014/main" id="{A054A728-F050-15C1-F207-EFCB576BA101}"/>
              </a:ext>
            </a:extLst>
          </p:cNvPr>
          <p:cNvSpPr>
            <a:spLocks noGrp="1"/>
          </p:cNvSpPr>
          <p:nvPr>
            <p:ph type="ftr" sz="quarter" idx="11"/>
          </p:nvPr>
        </p:nvSpPr>
        <p:spPr>
          <a:xfrm>
            <a:off x="581192" y="6423914"/>
            <a:ext cx="6917210" cy="365125"/>
          </a:xfrm>
        </p:spPr>
        <p:txBody>
          <a:bodyPr anchor="ctr">
            <a:normAutofit/>
          </a:bodyPr>
          <a:lstStyle/>
          <a:p>
            <a:pPr>
              <a:spcAft>
                <a:spcPts val="600"/>
              </a:spcAft>
            </a:pPr>
            <a:r>
              <a:rPr lang="en-US"/>
              <a:t>IIIT-PGDCSAI Capstone project – PNEUMONIA DETECTION</a:t>
            </a:r>
          </a:p>
        </p:txBody>
      </p:sp>
      <p:pic>
        <p:nvPicPr>
          <p:cNvPr id="10" name="Picture 9">
            <a:extLst>
              <a:ext uri="{FF2B5EF4-FFF2-40B4-BE49-F238E27FC236}">
                <a16:creationId xmlns:a16="http://schemas.microsoft.com/office/drawing/2014/main" id="{9E8FA10C-E692-9262-8544-D778454A0065}"/>
              </a:ext>
            </a:extLst>
          </p:cNvPr>
          <p:cNvPicPr>
            <a:picLocks noChangeAspect="1"/>
          </p:cNvPicPr>
          <p:nvPr/>
        </p:nvPicPr>
        <p:blipFill>
          <a:blip r:embed="rId3"/>
          <a:stretch>
            <a:fillRect/>
          </a:stretch>
        </p:blipFill>
        <p:spPr>
          <a:xfrm>
            <a:off x="4657344" y="1987996"/>
            <a:ext cx="7534656" cy="2882008"/>
          </a:xfrm>
          <a:prstGeom prst="rect">
            <a:avLst/>
          </a:prstGeom>
          <a:noFill/>
        </p:spPr>
      </p:pic>
      <p:sp>
        <p:nvSpPr>
          <p:cNvPr id="5" name="Date Placeholder 4">
            <a:extLst>
              <a:ext uri="{FF2B5EF4-FFF2-40B4-BE49-F238E27FC236}">
                <a16:creationId xmlns:a16="http://schemas.microsoft.com/office/drawing/2014/main" id="{0B050DDD-28B0-1090-224C-E06F39F3B2B1}"/>
              </a:ext>
            </a:extLst>
          </p:cNvPr>
          <p:cNvSpPr>
            <a:spLocks noGrp="1"/>
          </p:cNvSpPr>
          <p:nvPr>
            <p:ph type="dt" sz="half" idx="10"/>
          </p:nvPr>
        </p:nvSpPr>
        <p:spPr>
          <a:xfrm>
            <a:off x="7605951" y="6423914"/>
            <a:ext cx="2844799" cy="365125"/>
          </a:xfrm>
        </p:spPr>
        <p:txBody>
          <a:bodyPr anchor="ctr">
            <a:normAutofit/>
          </a:bodyPr>
          <a:lstStyle/>
          <a:p>
            <a:pPr>
              <a:spcAft>
                <a:spcPts val="600"/>
              </a:spcAft>
            </a:pPr>
            <a:r>
              <a:rPr lang="en-US"/>
              <a:t>November 2022</a:t>
            </a:r>
          </a:p>
        </p:txBody>
      </p:sp>
      <p:sp>
        <p:nvSpPr>
          <p:cNvPr id="6" name="Slide Number Placeholder 5">
            <a:extLst>
              <a:ext uri="{FF2B5EF4-FFF2-40B4-BE49-F238E27FC236}">
                <a16:creationId xmlns:a16="http://schemas.microsoft.com/office/drawing/2014/main" id="{59C136AF-79F3-28FE-674F-4A69154385C5}"/>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18</a:t>
            </a:fld>
            <a:endParaRPr lang="en-US"/>
          </a:p>
        </p:txBody>
      </p:sp>
    </p:spTree>
    <p:extLst>
      <p:ext uri="{BB962C8B-B14F-4D97-AF65-F5344CB8AC3E}">
        <p14:creationId xmlns:p14="http://schemas.microsoft.com/office/powerpoint/2010/main" val="2030288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r>
              <a:rPr lang="en-GB"/>
              <a:t>TRANSFER LEARNING WITH Inception V3- Results</a:t>
            </a:r>
            <a:endParaRPr/>
          </a:p>
        </p:txBody>
      </p:sp>
      <p:pic>
        <p:nvPicPr>
          <p:cNvPr id="120" name="Google Shape;120;p22"/>
          <p:cNvPicPr preferRelativeResize="0"/>
          <p:nvPr/>
        </p:nvPicPr>
        <p:blipFill>
          <a:blip r:embed="rId3">
            <a:alphaModFix/>
          </a:blip>
          <a:stretch>
            <a:fillRect/>
          </a:stretch>
        </p:blipFill>
        <p:spPr>
          <a:xfrm>
            <a:off x="346400" y="1414267"/>
            <a:ext cx="11430000" cy="52066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581192" y="702155"/>
            <a:ext cx="3424138" cy="1500131"/>
          </a:xfrm>
        </p:spPr>
        <p:txBody>
          <a:bodyPr/>
          <a:lstStyle/>
          <a:p>
            <a:r>
              <a:rPr lang="en-US"/>
              <a:t>Capstone</a:t>
            </a:r>
            <a:br>
              <a:rPr lang="en-US"/>
            </a:br>
            <a:r>
              <a:rPr lang="en-US"/>
              <a:t>presentation	</a:t>
            </a:r>
          </a:p>
        </p:txBody>
      </p:sp>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581193" y="2414788"/>
            <a:ext cx="3424138" cy="3975776"/>
          </a:xfrm>
        </p:spPr>
        <p:txBody>
          <a:bodyPr/>
          <a:lstStyle/>
          <a:p>
            <a:pPr marL="285750" indent="-285750">
              <a:buFont typeface="Wingdings" panose="05000000000000000000" pitchFamily="2" charset="2"/>
              <a:buChar char="Ø"/>
            </a:pPr>
            <a:r>
              <a:rPr lang="en-US"/>
              <a:t>Research Motivation</a:t>
            </a:r>
          </a:p>
          <a:p>
            <a:pPr marL="285750" indent="-285750">
              <a:buFont typeface="Wingdings" panose="05000000000000000000" pitchFamily="2" charset="2"/>
              <a:buChar char="Ø"/>
            </a:pPr>
            <a:r>
              <a:rPr lang="en-US"/>
              <a:t>Methodology</a:t>
            </a:r>
          </a:p>
          <a:p>
            <a:pPr marL="285750" indent="-285750">
              <a:buFont typeface="Wingdings" panose="05000000000000000000" pitchFamily="2" charset="2"/>
              <a:buChar char="Ø"/>
            </a:pPr>
            <a:r>
              <a:rPr lang="en-US"/>
              <a:t>Model Architecture</a:t>
            </a:r>
          </a:p>
          <a:p>
            <a:pPr marL="285750" indent="-285750">
              <a:buFont typeface="Wingdings" panose="05000000000000000000" pitchFamily="2" charset="2"/>
              <a:buChar char="Ø"/>
            </a:pPr>
            <a:r>
              <a:rPr lang="en-US"/>
              <a:t>Results</a:t>
            </a:r>
          </a:p>
          <a:p>
            <a:pPr marL="285750" indent="-285750">
              <a:buFont typeface="Wingdings" panose="05000000000000000000" pitchFamily="2" charset="2"/>
              <a:buChar char="Ø"/>
            </a:pPr>
            <a:r>
              <a:rPr lang="en-US"/>
              <a:t>Conclusion</a:t>
            </a:r>
          </a:p>
        </p:txBody>
      </p:sp>
      <p:pic>
        <p:nvPicPr>
          <p:cNvPr id="9" name="Picture Placeholder 8" descr="Doctors in surgery">
            <a:extLst>
              <a:ext uri="{FF2B5EF4-FFF2-40B4-BE49-F238E27FC236}">
                <a16:creationId xmlns:a16="http://schemas.microsoft.com/office/drawing/2014/main" id="{945B1BB8-49E7-4A38-B10A-734F467CE26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046720" y="640080"/>
            <a:ext cx="3703320" cy="5751576"/>
          </a:xfrm>
        </p:spPr>
      </p:pic>
      <p:sp>
        <p:nvSpPr>
          <p:cNvPr id="11" name="Footer Placeholder 10">
            <a:extLst>
              <a:ext uri="{FF2B5EF4-FFF2-40B4-BE49-F238E27FC236}">
                <a16:creationId xmlns:a16="http://schemas.microsoft.com/office/drawing/2014/main" id="{6AA17CD5-6A6E-4EE4-BD68-9B358654D56D}"/>
              </a:ext>
            </a:extLst>
          </p:cNvPr>
          <p:cNvSpPr>
            <a:spLocks noGrp="1"/>
          </p:cNvSpPr>
          <p:nvPr>
            <p:ph type="ftr" sz="quarter" idx="11"/>
          </p:nvPr>
        </p:nvSpPr>
        <p:spPr>
          <a:xfrm>
            <a:off x="581192" y="6423914"/>
            <a:ext cx="6917210" cy="365125"/>
          </a:xfrm>
        </p:spPr>
        <p:txBody>
          <a:bodyPr/>
          <a:lstStyle/>
          <a:p>
            <a:r>
              <a:rPr lang="en-US"/>
              <a:t>IIIT-PGDCSAI Capstone project – PNEUMONIA DETECTION</a:t>
            </a:r>
          </a:p>
        </p:txBody>
      </p:sp>
      <p:sp>
        <p:nvSpPr>
          <p:cNvPr id="10" name="Date Placeholder 9">
            <a:extLst>
              <a:ext uri="{FF2B5EF4-FFF2-40B4-BE49-F238E27FC236}">
                <a16:creationId xmlns:a16="http://schemas.microsoft.com/office/drawing/2014/main" id="{0DFAC773-B88D-4D58-9F49-43222F2F2EE7}"/>
              </a:ext>
            </a:extLst>
          </p:cNvPr>
          <p:cNvSpPr>
            <a:spLocks noGrp="1"/>
          </p:cNvSpPr>
          <p:nvPr>
            <p:ph type="dt" sz="half" idx="10"/>
          </p:nvPr>
        </p:nvSpPr>
        <p:spPr>
          <a:xfrm>
            <a:off x="7605951" y="6423914"/>
            <a:ext cx="2844799" cy="365125"/>
          </a:xfrm>
        </p:spPr>
        <p:txBody>
          <a:bodyPr/>
          <a:lstStyle/>
          <a:p>
            <a:r>
              <a:rPr lang="en-US"/>
              <a:t>November 2022</a:t>
            </a:r>
          </a:p>
        </p:txBody>
      </p:sp>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a:p>
        </p:txBody>
      </p:sp>
      <p:pic>
        <p:nvPicPr>
          <p:cNvPr id="8" name="Picture Placeholder 7" descr="A person with the mouth open&#10;&#10;Description automatically generated with low confidence">
            <a:extLst>
              <a:ext uri="{FF2B5EF4-FFF2-40B4-BE49-F238E27FC236}">
                <a16:creationId xmlns:a16="http://schemas.microsoft.com/office/drawing/2014/main" id="{7C685429-0092-DBFB-2DA7-516D5599E7BD}"/>
              </a:ext>
            </a:extLst>
          </p:cNvPr>
          <p:cNvPicPr>
            <a:picLocks noGrp="1" noChangeAspect="1"/>
          </p:cNvPicPr>
          <p:nvPr>
            <p:ph type="pic" sz="quarter" idx="13"/>
          </p:nvPr>
        </p:nvPicPr>
        <p:blipFill>
          <a:blip r:embed="rId3"/>
          <a:srcRect l="31897" r="31897"/>
          <a:stretch>
            <a:fillRect/>
          </a:stretch>
        </p:blipFill>
        <p:spPr/>
      </p:pic>
    </p:spTree>
    <p:extLst>
      <p:ext uri="{BB962C8B-B14F-4D97-AF65-F5344CB8AC3E}">
        <p14:creationId xmlns:p14="http://schemas.microsoft.com/office/powerpoint/2010/main" val="3805164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415600" y="185367"/>
            <a:ext cx="11360800" cy="657200"/>
          </a:xfrm>
          <a:prstGeom prst="rect">
            <a:avLst/>
          </a:prstGeom>
        </p:spPr>
        <p:txBody>
          <a:bodyPr spcFirstLastPara="1" vert="horz" wrap="square" lIns="121900" tIns="121900" rIns="121900" bIns="121900" rtlCol="0" anchor="t" anchorCtr="0">
            <a:normAutofit fontScale="90000"/>
          </a:bodyPr>
          <a:lstStyle/>
          <a:p>
            <a:pPr>
              <a:lnSpc>
                <a:spcPct val="115000"/>
              </a:lnSpc>
              <a:spcBef>
                <a:spcPts val="2400"/>
              </a:spcBef>
              <a:buClr>
                <a:schemeClr val="dk1"/>
              </a:buClr>
              <a:buSzPct val="52659"/>
            </a:pPr>
            <a:r>
              <a:rPr lang="en-GB" sz="2750" b="1">
                <a:highlight>
                  <a:srgbClr val="FFFFFF"/>
                </a:highlight>
              </a:rPr>
              <a:t>Model 2 – TRANSFER LEARNING WITH Inceptionv3</a:t>
            </a:r>
            <a:endParaRPr sz="2784" b="1">
              <a:highlight>
                <a:srgbClr val="FFFFFF"/>
              </a:highlight>
            </a:endParaRPr>
          </a:p>
          <a:p>
            <a:endParaRPr/>
          </a:p>
        </p:txBody>
      </p:sp>
      <p:sp>
        <p:nvSpPr>
          <p:cNvPr id="112" name="Google Shape;112;p21"/>
          <p:cNvSpPr txBox="1">
            <a:spLocks noGrp="1"/>
          </p:cNvSpPr>
          <p:nvPr>
            <p:ph type="body" idx="1"/>
          </p:nvPr>
        </p:nvSpPr>
        <p:spPr>
          <a:xfrm>
            <a:off x="367643" y="1180684"/>
            <a:ext cx="5375175" cy="1828612"/>
          </a:xfrm>
          <a:prstGeom prst="rect">
            <a:avLst/>
          </a:prstGeom>
        </p:spPr>
        <p:txBody>
          <a:bodyPr spcFirstLastPara="1" vert="horz" wrap="square" lIns="121900" tIns="121900" rIns="121900" bIns="121900" rtlCol="0" anchor="t" anchorCtr="0">
            <a:noAutofit/>
          </a:bodyPr>
          <a:lstStyle/>
          <a:p>
            <a:pPr marL="490855" indent="-285750">
              <a:spcBef>
                <a:spcPts val="1600"/>
              </a:spcBef>
              <a:buClr>
                <a:srgbClr val="000000"/>
              </a:buClr>
              <a:buSzPct val="100000"/>
              <a:buFont typeface="Arial" panose="020B0604020202020204" pitchFamily="34" charset="0"/>
              <a:buChar char="•"/>
            </a:pPr>
            <a:r>
              <a:rPr lang="en-US">
                <a:highlight>
                  <a:srgbClr val="FFFFFF"/>
                </a:highlight>
                <a:ea typeface="+mn-lt"/>
                <a:cs typeface="+mn-lt"/>
              </a:rPr>
              <a:t>Test loss: 0.52</a:t>
            </a:r>
            <a:endParaRPr lang="en-US">
              <a:solidFill>
                <a:schemeClr val="dk1"/>
              </a:solidFill>
              <a:highlight>
                <a:srgbClr val="FFFFFF"/>
              </a:highlight>
              <a:latin typeface="Gill Sans MT"/>
            </a:endParaRPr>
          </a:p>
          <a:p>
            <a:pPr marL="490855" indent="-285750">
              <a:buClr>
                <a:srgbClr val="000000"/>
              </a:buClr>
              <a:buSzPct val="85454"/>
              <a:buFont typeface="Arial" panose="020B0604020202020204" pitchFamily="34" charset="0"/>
              <a:buChar char="•"/>
            </a:pPr>
            <a:r>
              <a:rPr lang="en-US">
                <a:highlight>
                  <a:srgbClr val="FFFFFF"/>
                </a:highlight>
                <a:ea typeface="+mn-lt"/>
                <a:cs typeface="+mn-lt"/>
              </a:rPr>
              <a:t>Test accuracy: 0.59</a:t>
            </a:r>
            <a:endParaRPr lang="en-US">
              <a:solidFill>
                <a:srgbClr val="404040"/>
              </a:solidFill>
              <a:highlight>
                <a:srgbClr val="FFFFFF"/>
              </a:highlight>
            </a:endParaRPr>
          </a:p>
          <a:p>
            <a:pPr marL="490855" indent="-285750">
              <a:buClr>
                <a:srgbClr val="000000"/>
              </a:buClr>
              <a:buSzPct val="85454"/>
              <a:buFont typeface="Wingdings" panose="05000000000000000000" pitchFamily="2" charset="2"/>
              <a:buChar char="Ø"/>
            </a:pPr>
            <a:r>
              <a:rPr lang="en-US">
                <a:solidFill>
                  <a:srgbClr val="404040"/>
                </a:solidFill>
                <a:highlight>
                  <a:srgbClr val="FFFFFF"/>
                </a:highlight>
              </a:rPr>
              <a:t>The scores are very low and the model is not useful.</a:t>
            </a:r>
          </a:p>
          <a:p>
            <a:pPr marL="0" indent="0">
              <a:spcBef>
                <a:spcPts val="1600"/>
              </a:spcBef>
              <a:buClr>
                <a:srgbClr val="ED8428"/>
              </a:buClr>
              <a:buNone/>
            </a:pPr>
            <a:endParaRPr lang="en-US" sz="2533" u="sng">
              <a:solidFill>
                <a:schemeClr val="accent2"/>
              </a:solidFill>
            </a:endParaRPr>
          </a:p>
          <a:p>
            <a:pPr marL="0" indent="0">
              <a:spcBef>
                <a:spcPts val="1600"/>
              </a:spcBef>
              <a:buNone/>
            </a:pPr>
            <a:endParaRPr sz="5333">
              <a:solidFill>
                <a:schemeClr val="accent2"/>
              </a:solidFill>
            </a:endParaRPr>
          </a:p>
          <a:p>
            <a:pPr marL="0" indent="0">
              <a:lnSpc>
                <a:spcPct val="110795"/>
              </a:lnSpc>
              <a:spcBef>
                <a:spcPts val="1600"/>
              </a:spcBef>
              <a:buClr>
                <a:prstClr val="black"/>
              </a:buClr>
              <a:buSzPct val="110000"/>
              <a:buNone/>
            </a:pPr>
            <a:endParaRPr lang="en-US" sz="1333">
              <a:solidFill>
                <a:schemeClr val="accent2"/>
              </a:solidFill>
            </a:endParaRPr>
          </a:p>
          <a:p>
            <a:pPr marL="0" indent="0">
              <a:buClr>
                <a:srgbClr val="ED8428"/>
              </a:buClr>
              <a:buNone/>
            </a:pPr>
            <a:endParaRPr lang="en-US" sz="1600">
              <a:solidFill>
                <a:schemeClr val="accent2"/>
              </a:solidFill>
            </a:endParaRPr>
          </a:p>
          <a:p>
            <a:pPr marL="0" indent="0">
              <a:spcBef>
                <a:spcPts val="1600"/>
              </a:spcBef>
              <a:buClr>
                <a:srgbClr val="ED8428"/>
              </a:buClr>
              <a:buNone/>
            </a:pPr>
            <a:endParaRPr lang="en-US" sz="1600">
              <a:solidFill>
                <a:srgbClr val="E6C46D"/>
              </a:solidFill>
            </a:endParaRPr>
          </a:p>
          <a:p>
            <a:pPr marL="0" indent="0">
              <a:lnSpc>
                <a:spcPct val="110795"/>
              </a:lnSpc>
              <a:spcBef>
                <a:spcPts val="1600"/>
              </a:spcBef>
              <a:buClr>
                <a:prstClr val="black"/>
              </a:buClr>
              <a:buSzPct val="110000"/>
              <a:buNone/>
            </a:pPr>
            <a:endParaRPr lang="en-US" sz="1333">
              <a:solidFill>
                <a:srgbClr val="E6C46D"/>
              </a:solidFill>
            </a:endParaRPr>
          </a:p>
          <a:p>
            <a:pPr marL="0" indent="0">
              <a:buClr>
                <a:prstClr val="black"/>
              </a:buClr>
              <a:buSzPct val="100000"/>
              <a:buNone/>
            </a:pPr>
            <a:endParaRPr lang="en-US" sz="1467" i="1">
              <a:solidFill>
                <a:srgbClr val="000000"/>
              </a:solidFill>
            </a:endParaRPr>
          </a:p>
          <a:p>
            <a:pPr marL="0" indent="0">
              <a:spcAft>
                <a:spcPts val="1600"/>
              </a:spcAft>
              <a:buNone/>
            </a:pPr>
            <a:endParaRPr lang="en-US"/>
          </a:p>
        </p:txBody>
      </p:sp>
      <p:pic>
        <p:nvPicPr>
          <p:cNvPr id="113" name="Google Shape;113;p21"/>
          <p:cNvPicPr preferRelativeResize="0"/>
          <p:nvPr/>
        </p:nvPicPr>
        <p:blipFill>
          <a:blip r:embed="rId3">
            <a:alphaModFix/>
          </a:blip>
          <a:stretch>
            <a:fillRect/>
          </a:stretch>
        </p:blipFill>
        <p:spPr>
          <a:xfrm>
            <a:off x="6096000" y="1874802"/>
            <a:ext cx="5676816" cy="2900398"/>
          </a:xfrm>
          <a:prstGeom prst="rect">
            <a:avLst/>
          </a:prstGeom>
          <a:noFill/>
          <a:ln>
            <a:noFill/>
          </a:ln>
        </p:spPr>
      </p:pic>
      <p:pic>
        <p:nvPicPr>
          <p:cNvPr id="3" name="Picture 2" descr="Chart, treemap chart&#10;&#10;Description automatically generated">
            <a:extLst>
              <a:ext uri="{FF2B5EF4-FFF2-40B4-BE49-F238E27FC236}">
                <a16:creationId xmlns:a16="http://schemas.microsoft.com/office/drawing/2014/main" id="{2BB43FB0-A958-44EA-6C3B-AFF327DE6FD0}"/>
              </a:ext>
            </a:extLst>
          </p:cNvPr>
          <p:cNvPicPr>
            <a:picLocks noChangeAspect="1"/>
          </p:cNvPicPr>
          <p:nvPr/>
        </p:nvPicPr>
        <p:blipFill>
          <a:blip r:embed="rId4"/>
          <a:stretch>
            <a:fillRect/>
          </a:stretch>
        </p:blipFill>
        <p:spPr>
          <a:xfrm>
            <a:off x="757766" y="2660491"/>
            <a:ext cx="3983567" cy="3298083"/>
          </a:xfrm>
          <a:prstGeom prst="rect">
            <a:avLst/>
          </a:prstGeom>
        </p:spPr>
      </p:pic>
      <p:pic>
        <p:nvPicPr>
          <p:cNvPr id="7" name="Picture 6" descr="Graphical user interface, application, table&#10;&#10;Description automatically generated">
            <a:extLst>
              <a:ext uri="{FF2B5EF4-FFF2-40B4-BE49-F238E27FC236}">
                <a16:creationId xmlns:a16="http://schemas.microsoft.com/office/drawing/2014/main" id="{ABBA1A6F-1463-C4A5-996B-1EF1C1370D58}"/>
              </a:ext>
            </a:extLst>
          </p:cNvPr>
          <p:cNvPicPr>
            <a:picLocks noChangeAspect="1"/>
          </p:cNvPicPr>
          <p:nvPr/>
        </p:nvPicPr>
        <p:blipFill>
          <a:blip r:embed="rId5"/>
          <a:stretch>
            <a:fillRect/>
          </a:stretch>
        </p:blipFill>
        <p:spPr>
          <a:xfrm>
            <a:off x="5957131" y="5063223"/>
            <a:ext cx="5572050" cy="98638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EEE2-3821-4BB7-5EE7-CEAD85F490DE}"/>
              </a:ext>
            </a:extLst>
          </p:cNvPr>
          <p:cNvSpPr>
            <a:spLocks noGrp="1"/>
          </p:cNvSpPr>
          <p:nvPr>
            <p:ph type="title"/>
          </p:nvPr>
        </p:nvSpPr>
        <p:spPr>
          <a:xfrm>
            <a:off x="581192" y="731520"/>
            <a:ext cx="11029616" cy="622151"/>
          </a:xfrm>
        </p:spPr>
        <p:txBody>
          <a:bodyPr anchor="b">
            <a:normAutofit/>
          </a:bodyPr>
          <a:lstStyle/>
          <a:p>
            <a:r>
              <a:rPr lang="en-US" dirty="0"/>
              <a:t>Model 3 - UNET</a:t>
            </a:r>
          </a:p>
        </p:txBody>
      </p:sp>
      <p:sp>
        <p:nvSpPr>
          <p:cNvPr id="4" name="Footer Placeholder 3">
            <a:extLst>
              <a:ext uri="{FF2B5EF4-FFF2-40B4-BE49-F238E27FC236}">
                <a16:creationId xmlns:a16="http://schemas.microsoft.com/office/drawing/2014/main" id="{4FEDE64B-0E1A-42C6-2528-E4C2D9D9A74B}"/>
              </a:ext>
            </a:extLst>
          </p:cNvPr>
          <p:cNvSpPr>
            <a:spLocks noGrp="1"/>
          </p:cNvSpPr>
          <p:nvPr>
            <p:ph type="ftr" sz="quarter" idx="11"/>
          </p:nvPr>
        </p:nvSpPr>
        <p:spPr>
          <a:xfrm>
            <a:off x="581192" y="6423914"/>
            <a:ext cx="6917210" cy="365125"/>
          </a:xfrm>
        </p:spPr>
        <p:txBody>
          <a:bodyPr anchor="ctr">
            <a:normAutofit/>
          </a:bodyPr>
          <a:lstStyle/>
          <a:p>
            <a:pPr>
              <a:spcAft>
                <a:spcPts val="600"/>
              </a:spcAft>
            </a:pPr>
            <a:r>
              <a:rPr lang="en-US"/>
              <a:t>IIIT-PGDCSAI Capstone project – PNEUMONIA DETECTION</a:t>
            </a:r>
          </a:p>
        </p:txBody>
      </p:sp>
      <p:sp>
        <p:nvSpPr>
          <p:cNvPr id="5" name="Date Placeholder 4">
            <a:extLst>
              <a:ext uri="{FF2B5EF4-FFF2-40B4-BE49-F238E27FC236}">
                <a16:creationId xmlns:a16="http://schemas.microsoft.com/office/drawing/2014/main" id="{269FE07B-F9C3-339C-A363-BE84FE5A5FDF}"/>
              </a:ext>
            </a:extLst>
          </p:cNvPr>
          <p:cNvSpPr>
            <a:spLocks noGrp="1"/>
          </p:cNvSpPr>
          <p:nvPr>
            <p:ph type="dt" sz="half" idx="10"/>
          </p:nvPr>
        </p:nvSpPr>
        <p:spPr>
          <a:xfrm>
            <a:off x="7605951" y="6423914"/>
            <a:ext cx="2844799" cy="365125"/>
          </a:xfrm>
        </p:spPr>
        <p:txBody>
          <a:bodyPr anchor="ctr">
            <a:normAutofit/>
          </a:bodyPr>
          <a:lstStyle/>
          <a:p>
            <a:pPr>
              <a:spcAft>
                <a:spcPts val="600"/>
              </a:spcAft>
            </a:pPr>
            <a:r>
              <a:rPr lang="en-US"/>
              <a:t>November 2022</a:t>
            </a:r>
          </a:p>
        </p:txBody>
      </p:sp>
      <p:sp>
        <p:nvSpPr>
          <p:cNvPr id="6" name="Slide Number Placeholder 5">
            <a:extLst>
              <a:ext uri="{FF2B5EF4-FFF2-40B4-BE49-F238E27FC236}">
                <a16:creationId xmlns:a16="http://schemas.microsoft.com/office/drawing/2014/main" id="{04DC1488-565A-96DE-0CFD-E6BE6C3CE0B0}"/>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21</a:t>
            </a:fld>
            <a:endParaRPr lang="en-US"/>
          </a:p>
        </p:txBody>
      </p:sp>
      <p:graphicFrame>
        <p:nvGraphicFramePr>
          <p:cNvPr id="8" name="Content Placeholder 2">
            <a:extLst>
              <a:ext uri="{FF2B5EF4-FFF2-40B4-BE49-F238E27FC236}">
                <a16:creationId xmlns:a16="http://schemas.microsoft.com/office/drawing/2014/main" id="{68877C77-4F29-6B66-D7FC-0A7685B92851}"/>
              </a:ext>
            </a:extLst>
          </p:cNvPr>
          <p:cNvGraphicFramePr>
            <a:graphicFrameLocks noGrp="1"/>
          </p:cNvGraphicFramePr>
          <p:nvPr>
            <p:ph idx="1"/>
            <p:extLst>
              <p:ext uri="{D42A27DB-BD31-4B8C-83A1-F6EECF244321}">
                <p14:modId xmlns:p14="http://schemas.microsoft.com/office/powerpoint/2010/main" val="869936560"/>
              </p:ext>
            </p:extLst>
          </p:nvPr>
        </p:nvGraphicFramePr>
        <p:xfrm>
          <a:off x="581192" y="1672382"/>
          <a:ext cx="11029616" cy="3513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A1F2E13-C8C4-4BFB-A8CB-6BF0E478978B}"/>
              </a:ext>
            </a:extLst>
          </p:cNvPr>
          <p:cNvSpPr txBox="1"/>
          <p:nvPr/>
        </p:nvSpPr>
        <p:spPr>
          <a:xfrm>
            <a:off x="1156447" y="5710518"/>
            <a:ext cx="7746416" cy="369332"/>
          </a:xfrm>
          <a:prstGeom prst="rect">
            <a:avLst/>
          </a:prstGeom>
          <a:noFill/>
        </p:spPr>
        <p:txBody>
          <a:bodyPr wrap="none" rtlCol="0">
            <a:spAutoFit/>
          </a:bodyPr>
          <a:lstStyle/>
          <a:p>
            <a:r>
              <a:rPr lang="en-US" i="1" dirty="0">
                <a:solidFill>
                  <a:schemeClr val="accent1">
                    <a:lumMod val="50000"/>
                  </a:schemeClr>
                </a:solidFill>
              </a:rPr>
              <a:t>Read more</a:t>
            </a:r>
            <a:r>
              <a:rPr lang="en-US" dirty="0"/>
              <a:t>: </a:t>
            </a:r>
            <a:r>
              <a:rPr lang="en-US" dirty="0">
                <a:hlinkClick r:id="rId7"/>
              </a:rPr>
              <a:t>https://medium.com/@aaweg-i/computer-vision-u-net-6d21e08b09d7</a:t>
            </a:r>
            <a:endParaRPr lang="en-US" dirty="0"/>
          </a:p>
        </p:txBody>
      </p:sp>
    </p:spTree>
    <p:extLst>
      <p:ext uri="{BB962C8B-B14F-4D97-AF65-F5344CB8AC3E}">
        <p14:creationId xmlns:p14="http://schemas.microsoft.com/office/powerpoint/2010/main" val="2561499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41710-89A0-9B75-6A40-BB01A05E09F6}"/>
              </a:ext>
            </a:extLst>
          </p:cNvPr>
          <p:cNvSpPr>
            <a:spLocks noGrp="1"/>
          </p:cNvSpPr>
          <p:nvPr>
            <p:ph type="title"/>
          </p:nvPr>
        </p:nvSpPr>
        <p:spPr>
          <a:xfrm>
            <a:off x="581192" y="731520"/>
            <a:ext cx="11029616" cy="365125"/>
          </a:xfrm>
        </p:spPr>
        <p:txBody>
          <a:bodyPr>
            <a:normAutofit fontScale="90000"/>
          </a:bodyPr>
          <a:lstStyle/>
          <a:p>
            <a:r>
              <a:rPr lang="en-US" dirty="0"/>
              <a:t>Model 3 - UNET</a:t>
            </a:r>
            <a:endParaRPr lang="en-IN" dirty="0"/>
          </a:p>
        </p:txBody>
      </p:sp>
      <p:pic>
        <p:nvPicPr>
          <p:cNvPr id="8" name="Content Placeholder 7">
            <a:extLst>
              <a:ext uri="{FF2B5EF4-FFF2-40B4-BE49-F238E27FC236}">
                <a16:creationId xmlns:a16="http://schemas.microsoft.com/office/drawing/2014/main" id="{0DE81C55-25E9-9BC6-D8E7-5914CF1AE87B}"/>
              </a:ext>
            </a:extLst>
          </p:cNvPr>
          <p:cNvPicPr>
            <a:picLocks noGrp="1" noChangeAspect="1"/>
          </p:cNvPicPr>
          <p:nvPr>
            <p:ph idx="1"/>
          </p:nvPr>
        </p:nvPicPr>
        <p:blipFill>
          <a:blip r:embed="rId3"/>
          <a:stretch>
            <a:fillRect/>
          </a:stretch>
        </p:blipFill>
        <p:spPr>
          <a:xfrm>
            <a:off x="448234" y="1096645"/>
            <a:ext cx="11029615" cy="5029835"/>
          </a:xfrm>
          <a:prstGeom prst="rect">
            <a:avLst/>
          </a:prstGeom>
        </p:spPr>
      </p:pic>
      <p:sp>
        <p:nvSpPr>
          <p:cNvPr id="4" name="Footer Placeholder 3">
            <a:extLst>
              <a:ext uri="{FF2B5EF4-FFF2-40B4-BE49-F238E27FC236}">
                <a16:creationId xmlns:a16="http://schemas.microsoft.com/office/drawing/2014/main" id="{A04470A2-BAC3-5886-92AD-B8823086BC0A}"/>
              </a:ext>
            </a:extLst>
          </p:cNvPr>
          <p:cNvSpPr>
            <a:spLocks noGrp="1"/>
          </p:cNvSpPr>
          <p:nvPr>
            <p:ph type="ftr" sz="quarter" idx="11"/>
          </p:nvPr>
        </p:nvSpPr>
        <p:spPr/>
        <p:txBody>
          <a:bodyPr/>
          <a:lstStyle/>
          <a:p>
            <a:r>
              <a:rPr lang="en-US"/>
              <a:t>IIIT-PGDCSAI Capstone project – PNEUMONIA DETECTION</a:t>
            </a:r>
          </a:p>
        </p:txBody>
      </p:sp>
      <p:sp>
        <p:nvSpPr>
          <p:cNvPr id="5" name="Date Placeholder 4">
            <a:extLst>
              <a:ext uri="{FF2B5EF4-FFF2-40B4-BE49-F238E27FC236}">
                <a16:creationId xmlns:a16="http://schemas.microsoft.com/office/drawing/2014/main" id="{6469C146-06F3-3F92-EAF5-5FD7630A1C63}"/>
              </a:ext>
            </a:extLst>
          </p:cNvPr>
          <p:cNvSpPr>
            <a:spLocks noGrp="1"/>
          </p:cNvSpPr>
          <p:nvPr>
            <p:ph type="dt" sz="half" idx="10"/>
          </p:nvPr>
        </p:nvSpPr>
        <p:spPr/>
        <p:txBody>
          <a:bodyPr/>
          <a:lstStyle/>
          <a:p>
            <a:r>
              <a:rPr lang="en-US"/>
              <a:t>November 2022</a:t>
            </a:r>
          </a:p>
        </p:txBody>
      </p:sp>
      <p:sp>
        <p:nvSpPr>
          <p:cNvPr id="6" name="Slide Number Placeholder 5">
            <a:extLst>
              <a:ext uri="{FF2B5EF4-FFF2-40B4-BE49-F238E27FC236}">
                <a16:creationId xmlns:a16="http://schemas.microsoft.com/office/drawing/2014/main" id="{4387DB7F-45B4-7D68-8D0E-FB809A06C40F}"/>
              </a:ext>
            </a:extLst>
          </p:cNvPr>
          <p:cNvSpPr>
            <a:spLocks noGrp="1"/>
          </p:cNvSpPr>
          <p:nvPr>
            <p:ph type="sldNum" sz="quarter" idx="12"/>
          </p:nvPr>
        </p:nvSpPr>
        <p:spPr/>
        <p:txBody>
          <a:bodyPr/>
          <a:lstStyle/>
          <a:p>
            <a:fld id="{3A98EE3D-8CD1-4C3F-BD1C-C98C9596463C}" type="slidenum">
              <a:rPr lang="en-US" smtClean="0"/>
              <a:t>22</a:t>
            </a:fld>
            <a:endParaRPr lang="en-US"/>
          </a:p>
        </p:txBody>
      </p:sp>
    </p:spTree>
    <p:extLst>
      <p:ext uri="{BB962C8B-B14F-4D97-AF65-F5344CB8AC3E}">
        <p14:creationId xmlns:p14="http://schemas.microsoft.com/office/powerpoint/2010/main" val="3497593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581192" y="731520"/>
            <a:ext cx="11029616" cy="987552"/>
          </a:xfrm>
        </p:spPr>
        <p:txBody>
          <a:bodyPr spcFirstLastPara="1" vert="horz" lIns="121900" tIns="121900" rIns="121900" bIns="121900" rtlCol="0" anchor="b" anchorCtr="0">
            <a:normAutofit/>
          </a:bodyPr>
          <a:lstStyle/>
          <a:p>
            <a:r>
              <a:rPr lang="en-GB" dirty="0"/>
              <a:t>Architecture Network - used </a:t>
            </a:r>
            <a:r>
              <a:rPr lang="en-GB" dirty="0" err="1"/>
              <a:t>Unet</a:t>
            </a:r>
            <a:endParaRPr dirty="0"/>
          </a:p>
        </p:txBody>
      </p:sp>
      <p:pic>
        <p:nvPicPr>
          <p:cNvPr id="132" name="Google Shape;132;p24"/>
          <p:cNvPicPr preferRelativeResize="0"/>
          <p:nvPr/>
        </p:nvPicPr>
        <p:blipFill>
          <a:blip r:embed="rId3"/>
          <a:stretch>
            <a:fillRect/>
          </a:stretch>
        </p:blipFill>
        <p:spPr>
          <a:xfrm>
            <a:off x="1109788" y="1800520"/>
            <a:ext cx="9285065" cy="4474633"/>
          </a:xfrm>
          <a:prstGeom prst="rect">
            <a:avLst/>
          </a:prstGeom>
          <a:noFill/>
          <a:ln>
            <a:noFill/>
          </a:ln>
        </p:spPr>
      </p:pic>
      <p:sp>
        <p:nvSpPr>
          <p:cNvPr id="137" name="Footer Placeholder 3">
            <a:extLst>
              <a:ext uri="{FF2B5EF4-FFF2-40B4-BE49-F238E27FC236}">
                <a16:creationId xmlns:a16="http://schemas.microsoft.com/office/drawing/2014/main" id="{EBF044BE-20AC-C92B-2342-4CDE83E5EE95}"/>
              </a:ext>
            </a:extLst>
          </p:cNvPr>
          <p:cNvSpPr>
            <a:spLocks noGrp="1"/>
          </p:cNvSpPr>
          <p:nvPr>
            <p:ph type="ftr" sz="quarter" idx="11"/>
          </p:nvPr>
        </p:nvSpPr>
        <p:spPr>
          <a:xfrm>
            <a:off x="581192" y="6423914"/>
            <a:ext cx="6917210" cy="365125"/>
          </a:xfrm>
        </p:spPr>
        <p:txBody>
          <a:bodyPr/>
          <a:lstStyle/>
          <a:p>
            <a:pPr>
              <a:spcAft>
                <a:spcPts val="600"/>
              </a:spcAft>
            </a:pPr>
            <a:r>
              <a:rPr lang="en-US"/>
              <a:t>IIIT-PGDCSAI Capstone project – PNEUMONIA DETECTION</a:t>
            </a:r>
          </a:p>
        </p:txBody>
      </p:sp>
      <p:sp>
        <p:nvSpPr>
          <p:cNvPr id="139" name="Date Placeholder 4">
            <a:extLst>
              <a:ext uri="{FF2B5EF4-FFF2-40B4-BE49-F238E27FC236}">
                <a16:creationId xmlns:a16="http://schemas.microsoft.com/office/drawing/2014/main" id="{FD572931-5955-02D1-4023-64580E1749AF}"/>
              </a:ext>
            </a:extLst>
          </p:cNvPr>
          <p:cNvSpPr>
            <a:spLocks noGrp="1"/>
          </p:cNvSpPr>
          <p:nvPr>
            <p:ph type="dt" sz="half" idx="10"/>
          </p:nvPr>
        </p:nvSpPr>
        <p:spPr>
          <a:xfrm>
            <a:off x="7605951" y="6423914"/>
            <a:ext cx="2844799" cy="365125"/>
          </a:xfrm>
        </p:spPr>
        <p:txBody>
          <a:bodyPr/>
          <a:lstStyle/>
          <a:p>
            <a:pPr>
              <a:spcAft>
                <a:spcPts val="600"/>
              </a:spcAft>
            </a:pPr>
            <a:r>
              <a:rPr lang="en-US"/>
              <a:t>November 2022</a:t>
            </a:r>
          </a:p>
        </p:txBody>
      </p:sp>
      <p:sp>
        <p:nvSpPr>
          <p:cNvPr id="141" name="Slide Number Placeholder 5">
            <a:extLst>
              <a:ext uri="{FF2B5EF4-FFF2-40B4-BE49-F238E27FC236}">
                <a16:creationId xmlns:a16="http://schemas.microsoft.com/office/drawing/2014/main" id="{175DE47B-3062-3603-9FF1-1DBB54BCD2F8}"/>
              </a:ext>
            </a:extLst>
          </p:cNvPr>
          <p:cNvSpPr>
            <a:spLocks noGrp="1"/>
          </p:cNvSpPr>
          <p:nvPr>
            <p:ph type="sldNum" sz="quarter" idx="12"/>
          </p:nvPr>
        </p:nvSpPr>
        <p:spPr>
          <a:xfrm>
            <a:off x="10558300" y="6423914"/>
            <a:ext cx="1052510" cy="365125"/>
          </a:xfrm>
        </p:spPr>
        <p:txBody>
          <a:bodyPr/>
          <a:lstStyle/>
          <a:p>
            <a:pPr>
              <a:spcAft>
                <a:spcPts val="600"/>
              </a:spcAft>
            </a:pPr>
            <a:fld id="{3A98EE3D-8CD1-4C3F-BD1C-C98C9596463C}" type="slidenum">
              <a:rPr lang="en-US" smtClean="0"/>
              <a:pPr>
                <a:spcAft>
                  <a:spcPts val="600"/>
                </a:spcAft>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581192" y="731520"/>
            <a:ext cx="11029616" cy="987552"/>
          </a:xfrm>
        </p:spPr>
        <p:txBody>
          <a:bodyPr spcFirstLastPara="1" vert="horz" lIns="121900" tIns="121900" rIns="121900" bIns="121900" rtlCol="0" anchor="b" anchorCtr="0">
            <a:normAutofit/>
          </a:bodyPr>
          <a:lstStyle/>
          <a:p>
            <a:pPr>
              <a:spcBef>
                <a:spcPts val="2400"/>
              </a:spcBef>
              <a:buClr>
                <a:schemeClr val="dk1"/>
              </a:buClr>
              <a:buSzPts val="990"/>
            </a:pPr>
            <a:r>
              <a:rPr lang="en-US" u="sng">
                <a:highlight>
                  <a:srgbClr val="FFFFFF"/>
                </a:highlight>
              </a:rPr>
              <a:t>Evolution of loss, accuracy and IoU</a:t>
            </a:r>
          </a:p>
          <a:p>
            <a:pPr>
              <a:spcBef>
                <a:spcPts val="533"/>
              </a:spcBef>
              <a:buSzPts val="990"/>
            </a:pPr>
            <a:endParaRPr lang="en-US"/>
          </a:p>
        </p:txBody>
      </p:sp>
      <p:pic>
        <p:nvPicPr>
          <p:cNvPr id="138" name="Google Shape;138;p25" descr="Chart, line chart&#10;&#10;Description automatically generated"/>
          <p:cNvPicPr preferRelativeResize="0"/>
          <p:nvPr/>
        </p:nvPicPr>
        <p:blipFill>
          <a:blip r:embed="rId3"/>
          <a:stretch>
            <a:fillRect/>
          </a:stretch>
        </p:blipFill>
        <p:spPr>
          <a:xfrm>
            <a:off x="1012802" y="2340864"/>
            <a:ext cx="10166395" cy="3634486"/>
          </a:xfrm>
          <a:prstGeom prst="rect">
            <a:avLst/>
          </a:prstGeom>
          <a:noFill/>
          <a:ln>
            <a:noFill/>
          </a:ln>
        </p:spPr>
      </p:pic>
      <p:sp>
        <p:nvSpPr>
          <p:cNvPr id="143" name="Footer Placeholder 3">
            <a:extLst>
              <a:ext uri="{FF2B5EF4-FFF2-40B4-BE49-F238E27FC236}">
                <a16:creationId xmlns:a16="http://schemas.microsoft.com/office/drawing/2014/main" id="{D459FB0D-59B9-0EAF-0AEA-B1AF54E5432F}"/>
              </a:ext>
            </a:extLst>
          </p:cNvPr>
          <p:cNvSpPr>
            <a:spLocks noGrp="1"/>
          </p:cNvSpPr>
          <p:nvPr>
            <p:ph type="ftr" sz="quarter" idx="11"/>
          </p:nvPr>
        </p:nvSpPr>
        <p:spPr>
          <a:xfrm>
            <a:off x="581192" y="6423914"/>
            <a:ext cx="6917210" cy="365125"/>
          </a:xfrm>
        </p:spPr>
        <p:txBody>
          <a:bodyPr/>
          <a:lstStyle/>
          <a:p>
            <a:pPr>
              <a:spcAft>
                <a:spcPts val="600"/>
              </a:spcAft>
            </a:pPr>
            <a:r>
              <a:rPr lang="en-US"/>
              <a:t>IIIT-PGDCSAI Capstone project – PNEUMONIA DETECTION</a:t>
            </a:r>
          </a:p>
        </p:txBody>
      </p:sp>
      <p:sp>
        <p:nvSpPr>
          <p:cNvPr id="145" name="Date Placeholder 4">
            <a:extLst>
              <a:ext uri="{FF2B5EF4-FFF2-40B4-BE49-F238E27FC236}">
                <a16:creationId xmlns:a16="http://schemas.microsoft.com/office/drawing/2014/main" id="{B5EDEBB0-14C5-53F0-E30F-684E38D2A116}"/>
              </a:ext>
            </a:extLst>
          </p:cNvPr>
          <p:cNvSpPr>
            <a:spLocks noGrp="1"/>
          </p:cNvSpPr>
          <p:nvPr>
            <p:ph type="dt" sz="half" idx="10"/>
          </p:nvPr>
        </p:nvSpPr>
        <p:spPr>
          <a:xfrm>
            <a:off x="7605951" y="6423914"/>
            <a:ext cx="2844799" cy="365125"/>
          </a:xfrm>
        </p:spPr>
        <p:txBody>
          <a:bodyPr/>
          <a:lstStyle/>
          <a:p>
            <a:pPr>
              <a:spcAft>
                <a:spcPts val="600"/>
              </a:spcAft>
            </a:pPr>
            <a:r>
              <a:rPr lang="en-US"/>
              <a:t>November 2022</a:t>
            </a:r>
          </a:p>
        </p:txBody>
      </p:sp>
      <p:sp>
        <p:nvSpPr>
          <p:cNvPr id="147" name="Slide Number Placeholder 5">
            <a:extLst>
              <a:ext uri="{FF2B5EF4-FFF2-40B4-BE49-F238E27FC236}">
                <a16:creationId xmlns:a16="http://schemas.microsoft.com/office/drawing/2014/main" id="{965A16E7-1975-BBAD-68AC-4416D3FEBF1D}"/>
              </a:ext>
            </a:extLst>
          </p:cNvPr>
          <p:cNvSpPr>
            <a:spLocks noGrp="1"/>
          </p:cNvSpPr>
          <p:nvPr>
            <p:ph type="sldNum" sz="quarter" idx="12"/>
          </p:nvPr>
        </p:nvSpPr>
        <p:spPr>
          <a:xfrm>
            <a:off x="10558300" y="6423914"/>
            <a:ext cx="1052510" cy="365125"/>
          </a:xfrm>
        </p:spPr>
        <p:txBody>
          <a:bodyPr/>
          <a:lstStyle/>
          <a:p>
            <a:pPr>
              <a:spcAft>
                <a:spcPts val="600"/>
              </a:spcAft>
            </a:pPr>
            <a:fld id="{3A98EE3D-8CD1-4C3F-BD1C-C98C9596463C}" type="slidenum">
              <a:rPr lang="en-US" smtClean="0"/>
              <a:pPr>
                <a:spcAft>
                  <a:spcPts val="600"/>
                </a:spcAft>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415600" y="353867"/>
            <a:ext cx="11360800" cy="724400"/>
          </a:xfrm>
          <a:prstGeom prst="rect">
            <a:avLst/>
          </a:prstGeom>
        </p:spPr>
        <p:txBody>
          <a:bodyPr spcFirstLastPara="1" vert="horz" wrap="square" lIns="121900" tIns="121900" rIns="121900" bIns="121900" rtlCol="0" anchor="t" anchorCtr="0">
            <a:noAutofit/>
          </a:bodyPr>
          <a:lstStyle/>
          <a:p>
            <a:pPr>
              <a:lnSpc>
                <a:spcPct val="115000"/>
              </a:lnSpc>
              <a:spcBef>
                <a:spcPts val="2400"/>
              </a:spcBef>
              <a:buClr>
                <a:schemeClr val="dk1"/>
              </a:buClr>
              <a:buSzPts val="990"/>
            </a:pPr>
            <a:r>
              <a:rPr lang="en-GB" sz="2572" b="1">
                <a:highlight>
                  <a:srgbClr val="FFFFFF"/>
                </a:highlight>
              </a:rPr>
              <a:t>Plotting predictions in one batch- Unet Model</a:t>
            </a:r>
            <a:endParaRPr sz="2572" b="1">
              <a:highlight>
                <a:srgbClr val="FFFFFF"/>
              </a:highlight>
            </a:endParaRPr>
          </a:p>
          <a:p>
            <a:pPr>
              <a:spcBef>
                <a:spcPts val="533"/>
              </a:spcBef>
              <a:buSzPts val="990"/>
            </a:pPr>
            <a:endParaRPr sz="3627"/>
          </a:p>
        </p:txBody>
      </p:sp>
      <p:sp>
        <p:nvSpPr>
          <p:cNvPr id="144" name="Google Shape;144;p2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Aft>
                <a:spcPts val="1600"/>
              </a:spcAft>
              <a:buNone/>
            </a:pPr>
            <a:endParaRPr/>
          </a:p>
        </p:txBody>
      </p:sp>
      <p:pic>
        <p:nvPicPr>
          <p:cNvPr id="145" name="Google Shape;145;p26"/>
          <p:cNvPicPr preferRelativeResize="0"/>
          <p:nvPr/>
        </p:nvPicPr>
        <p:blipFill>
          <a:blip r:embed="rId3">
            <a:alphaModFix/>
          </a:blip>
          <a:stretch>
            <a:fillRect/>
          </a:stretch>
        </p:blipFill>
        <p:spPr>
          <a:xfrm>
            <a:off x="415599" y="1454617"/>
            <a:ext cx="11360801" cy="463721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92F8-8CA0-4216-808E-BCF1E34D38DA}"/>
              </a:ext>
            </a:extLst>
          </p:cNvPr>
          <p:cNvSpPr>
            <a:spLocks noGrp="1"/>
          </p:cNvSpPr>
          <p:nvPr>
            <p:ph type="title"/>
          </p:nvPr>
        </p:nvSpPr>
        <p:spPr>
          <a:xfrm>
            <a:off x="581192" y="3986411"/>
            <a:ext cx="3568661" cy="1872388"/>
          </a:xfrm>
        </p:spPr>
        <p:txBody>
          <a:bodyPr/>
          <a:lstStyle/>
          <a:p>
            <a:r>
              <a:rPr lang="en-US" b="1" u="sng" dirty="0"/>
              <a:t>Summary</a:t>
            </a:r>
          </a:p>
        </p:txBody>
      </p:sp>
      <p:sp>
        <p:nvSpPr>
          <p:cNvPr id="3" name="Content Placeholder 2">
            <a:extLst>
              <a:ext uri="{FF2B5EF4-FFF2-40B4-BE49-F238E27FC236}">
                <a16:creationId xmlns:a16="http://schemas.microsoft.com/office/drawing/2014/main" id="{5DB065D3-BB45-4A0E-A1BC-1FAA24968BA8}"/>
              </a:ext>
            </a:extLst>
          </p:cNvPr>
          <p:cNvSpPr>
            <a:spLocks noGrp="1"/>
          </p:cNvSpPr>
          <p:nvPr>
            <p:ph idx="1"/>
          </p:nvPr>
        </p:nvSpPr>
        <p:spPr>
          <a:xfrm>
            <a:off x="2933933" y="3968541"/>
            <a:ext cx="8811534" cy="1890258"/>
          </a:xfrm>
        </p:spPr>
        <p:txBody>
          <a:bodyPr vert="horz" lIns="91440" tIns="45720" rIns="91440" bIns="45720" rtlCol="0" anchor="ctr">
            <a:noAutofit/>
          </a:bodyPr>
          <a:lstStyle/>
          <a:p>
            <a:r>
              <a:rPr lang="en-US" sz="2000" dirty="0"/>
              <a:t>Thus we took up a challenging task which is still being researched upon by radiologist and deep learning engineers worldwide and by going a little deeper into the literature and various models available online, we improved upon existing knowledge,</a:t>
            </a:r>
          </a:p>
          <a:p>
            <a:r>
              <a:rPr lang="en-US" sz="2000" dirty="0"/>
              <a:t>We are keen to go deep into image segmentation and understand how Mask R-CNN improves upon U-Net and Faster R-CNN. </a:t>
            </a:r>
          </a:p>
        </p:txBody>
      </p:sp>
      <p:sp>
        <p:nvSpPr>
          <p:cNvPr id="17" name="Footer Placeholder 16">
            <a:extLst>
              <a:ext uri="{FF2B5EF4-FFF2-40B4-BE49-F238E27FC236}">
                <a16:creationId xmlns:a16="http://schemas.microsoft.com/office/drawing/2014/main" id="{97130022-5FA2-42CA-9F45-CF03F1375804}"/>
              </a:ext>
            </a:extLst>
          </p:cNvPr>
          <p:cNvSpPr>
            <a:spLocks noGrp="1"/>
          </p:cNvSpPr>
          <p:nvPr>
            <p:ph type="ftr" sz="quarter" idx="11"/>
          </p:nvPr>
        </p:nvSpPr>
        <p:spPr>
          <a:xfrm>
            <a:off x="581192" y="6423914"/>
            <a:ext cx="6917210" cy="365125"/>
          </a:xfrm>
        </p:spPr>
        <p:txBody>
          <a:bodyPr/>
          <a:lstStyle/>
          <a:p>
            <a:r>
              <a:rPr lang="en-US"/>
              <a:t>IIIT-PGDCSAI Capstone project – PNEUMONIA DETECTION</a:t>
            </a:r>
          </a:p>
        </p:txBody>
      </p:sp>
      <p:sp>
        <p:nvSpPr>
          <p:cNvPr id="16" name="Date Placeholder 15">
            <a:extLst>
              <a:ext uri="{FF2B5EF4-FFF2-40B4-BE49-F238E27FC236}">
                <a16:creationId xmlns:a16="http://schemas.microsoft.com/office/drawing/2014/main" id="{4F5324B1-1FAF-47A8-BB9C-C1DC70D7A183}"/>
              </a:ext>
            </a:extLst>
          </p:cNvPr>
          <p:cNvSpPr>
            <a:spLocks noGrp="1"/>
          </p:cNvSpPr>
          <p:nvPr>
            <p:ph type="dt" sz="half" idx="10"/>
          </p:nvPr>
        </p:nvSpPr>
        <p:spPr>
          <a:xfrm>
            <a:off x="7605951" y="6423914"/>
            <a:ext cx="2844799" cy="365125"/>
          </a:xfrm>
        </p:spPr>
        <p:txBody>
          <a:bodyPr/>
          <a:lstStyle/>
          <a:p>
            <a:r>
              <a:rPr lang="en-US"/>
              <a:t>November 2022</a:t>
            </a:r>
          </a:p>
        </p:txBody>
      </p:sp>
      <p:sp>
        <p:nvSpPr>
          <p:cNvPr id="18" name="Slide Number Placeholder 17">
            <a:extLst>
              <a:ext uri="{FF2B5EF4-FFF2-40B4-BE49-F238E27FC236}">
                <a16:creationId xmlns:a16="http://schemas.microsoft.com/office/drawing/2014/main" id="{F063B0D3-5484-4E9A-B4AE-2957B71E502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26</a:t>
            </a:fld>
            <a:endParaRPr lang="en-US"/>
          </a:p>
        </p:txBody>
      </p:sp>
      <p:pic>
        <p:nvPicPr>
          <p:cNvPr id="8" name="Picture Placeholder 7">
            <a:extLst>
              <a:ext uri="{FF2B5EF4-FFF2-40B4-BE49-F238E27FC236}">
                <a16:creationId xmlns:a16="http://schemas.microsoft.com/office/drawing/2014/main" id="{C2BE727E-4E9F-C248-C366-8B372ABCD5E6}"/>
              </a:ext>
            </a:extLst>
          </p:cNvPr>
          <p:cNvPicPr>
            <a:picLocks noGrp="1" noChangeAspect="1"/>
          </p:cNvPicPr>
          <p:nvPr>
            <p:ph type="pic" sz="quarter" idx="13"/>
          </p:nvPr>
        </p:nvPicPr>
        <p:blipFill>
          <a:blip r:embed="rId2"/>
          <a:srcRect l="21395" r="21395"/>
          <a:stretch>
            <a:fillRect/>
          </a:stretch>
        </p:blipFill>
        <p:spPr>
          <a:xfrm>
            <a:off x="581192" y="768096"/>
            <a:ext cx="2445472" cy="2332292"/>
          </a:xfrm>
          <a:prstGeom prst="rect">
            <a:avLst/>
          </a:prstGeom>
        </p:spPr>
      </p:pic>
      <p:pic>
        <p:nvPicPr>
          <p:cNvPr id="2052" name="Picture 4">
            <a:extLst>
              <a:ext uri="{FF2B5EF4-FFF2-40B4-BE49-F238E27FC236}">
                <a16:creationId xmlns:a16="http://schemas.microsoft.com/office/drawing/2014/main" id="{4F3DA230-26C2-809A-8963-80F401F02BED}"/>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t="3747" b="374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11E58E8-1357-69AE-4013-D6C28864DD34}"/>
              </a:ext>
            </a:extLst>
          </p:cNvPr>
          <p:cNvPicPr>
            <a:picLocks noGrp="1" noChangeAspect="1" noChangeArrowheads="1"/>
          </p:cNvPicPr>
          <p:nvPr>
            <p:ph type="pic" sz="quarter" idx="15"/>
          </p:nvPr>
        </p:nvPicPr>
        <p:blipFill>
          <a:blip r:embed="rId4">
            <a:extLst>
              <a:ext uri="{28A0092B-C50C-407E-A947-70E740481C1C}">
                <a14:useLocalDpi xmlns:a14="http://schemas.microsoft.com/office/drawing/2010/main" val="0"/>
              </a:ext>
            </a:extLst>
          </a:blip>
          <a:srcRect l="13140" r="1314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33F0A6FF-3556-2D96-D743-7BBACBE23DD3}"/>
              </a:ext>
            </a:extLst>
          </p:cNvPr>
          <p:cNvPicPr>
            <a:picLocks noGrp="1" noChangeAspect="1" noChangeArrowheads="1"/>
          </p:cNvPicPr>
          <p:nvPr>
            <p:ph type="pic" sz="quarter" idx="16"/>
          </p:nvPr>
        </p:nvPicPr>
        <p:blipFill>
          <a:blip r:embed="rId5">
            <a:extLst>
              <a:ext uri="{28A0092B-C50C-407E-A947-70E740481C1C}">
                <a14:useLocalDpi xmlns:a14="http://schemas.microsoft.com/office/drawing/2010/main" val="0"/>
              </a:ext>
            </a:extLst>
          </a:blip>
          <a:srcRect l="20172" r="2017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75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609906" y="702156"/>
            <a:ext cx="3568661" cy="1188720"/>
          </a:xfrm>
        </p:spPr>
        <p:txBody>
          <a:bodyPr/>
          <a:lstStyle/>
          <a:p>
            <a:r>
              <a:rPr lang="en-US"/>
              <a:t>Thank you</a:t>
            </a:r>
          </a:p>
        </p:txBody>
      </p:sp>
      <p:sp>
        <p:nvSpPr>
          <p:cNvPr id="3" name="Content Placeholder 2">
            <a:extLst>
              <a:ext uri="{FF2B5EF4-FFF2-40B4-BE49-F238E27FC236}">
                <a16:creationId xmlns:a16="http://schemas.microsoft.com/office/drawing/2014/main" id="{75982AA6-9E74-43FC-B452-142C7571DCCC}"/>
              </a:ext>
            </a:extLst>
          </p:cNvPr>
          <p:cNvSpPr>
            <a:spLocks noGrp="1"/>
          </p:cNvSpPr>
          <p:nvPr>
            <p:ph idx="1"/>
          </p:nvPr>
        </p:nvSpPr>
        <p:spPr>
          <a:xfrm>
            <a:off x="609906" y="2340864"/>
            <a:ext cx="3568661" cy="3634486"/>
          </a:xfrm>
        </p:spPr>
        <p:txBody>
          <a:bodyPr/>
          <a:lstStyle/>
          <a:p>
            <a:r>
              <a:rPr lang="en-US" sz="3200"/>
              <a:t>Questions Please</a:t>
            </a:r>
          </a:p>
          <a:p>
            <a:endParaRPr lang="en-US"/>
          </a:p>
        </p:txBody>
      </p:sp>
      <p:sp>
        <p:nvSpPr>
          <p:cNvPr id="8" name="Footer Placeholder 7">
            <a:extLst>
              <a:ext uri="{FF2B5EF4-FFF2-40B4-BE49-F238E27FC236}">
                <a16:creationId xmlns:a16="http://schemas.microsoft.com/office/drawing/2014/main" id="{D3E3ABAA-EBF5-4FC5-BEEE-FBA5A228E046}"/>
              </a:ext>
            </a:extLst>
          </p:cNvPr>
          <p:cNvSpPr>
            <a:spLocks noGrp="1"/>
          </p:cNvSpPr>
          <p:nvPr>
            <p:ph type="ftr" sz="quarter" idx="11"/>
          </p:nvPr>
        </p:nvSpPr>
        <p:spPr>
          <a:xfrm>
            <a:off x="581192" y="6423914"/>
            <a:ext cx="6917210" cy="365125"/>
          </a:xfrm>
        </p:spPr>
        <p:txBody>
          <a:bodyPr/>
          <a:lstStyle/>
          <a:p>
            <a:r>
              <a:rPr lang="en-US"/>
              <a:t>IIIT-PGDCSAI Capstone project – PNEUMONIA DETECTION</a:t>
            </a:r>
          </a:p>
        </p:txBody>
      </p:sp>
      <p:pic>
        <p:nvPicPr>
          <p:cNvPr id="6" name="Picture Placeholder 5" descr="A doctor talking to a patient&#10;">
            <a:extLst>
              <a:ext uri="{FF2B5EF4-FFF2-40B4-BE49-F238E27FC236}">
                <a16:creationId xmlns:a16="http://schemas.microsoft.com/office/drawing/2014/main" id="{AC4A1F6E-E065-4C87-B012-9FBDEC8C1E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657344" y="0"/>
            <a:ext cx="7534656" cy="6858000"/>
          </a:xfrm>
        </p:spPr>
      </p:pic>
      <p:sp>
        <p:nvSpPr>
          <p:cNvPr id="4" name="Date Placeholder 3">
            <a:extLst>
              <a:ext uri="{FF2B5EF4-FFF2-40B4-BE49-F238E27FC236}">
                <a16:creationId xmlns:a16="http://schemas.microsoft.com/office/drawing/2014/main" id="{FB6A9486-427C-9132-0861-2C97577DEEA2}"/>
              </a:ext>
            </a:extLst>
          </p:cNvPr>
          <p:cNvSpPr>
            <a:spLocks noGrp="1"/>
          </p:cNvSpPr>
          <p:nvPr>
            <p:ph type="dt" sz="half" idx="10"/>
          </p:nvPr>
        </p:nvSpPr>
        <p:spPr/>
        <p:txBody>
          <a:bodyPr/>
          <a:lstStyle/>
          <a:p>
            <a:r>
              <a:rPr lang="en-US"/>
              <a:t>November 2022</a:t>
            </a:r>
          </a:p>
        </p:txBody>
      </p:sp>
      <p:sp>
        <p:nvSpPr>
          <p:cNvPr id="5" name="Slide Number Placeholder 4">
            <a:extLst>
              <a:ext uri="{FF2B5EF4-FFF2-40B4-BE49-F238E27FC236}">
                <a16:creationId xmlns:a16="http://schemas.microsoft.com/office/drawing/2014/main" id="{4116A204-E2C8-1CCB-2230-3EFCEE4929D0}"/>
              </a:ext>
            </a:extLst>
          </p:cNvPr>
          <p:cNvSpPr>
            <a:spLocks noGrp="1"/>
          </p:cNvSpPr>
          <p:nvPr>
            <p:ph type="sldNum" sz="quarter" idx="12"/>
          </p:nvPr>
        </p:nvSpPr>
        <p:spPr/>
        <p:txBody>
          <a:bodyPr/>
          <a:lstStyle/>
          <a:p>
            <a:fld id="{3A98EE3D-8CD1-4C3F-BD1C-C98C9596463C}" type="slidenum">
              <a:rPr lang="en-US" smtClean="0"/>
              <a:t>27</a:t>
            </a:fld>
            <a:endParaRPr lang="en-US"/>
          </a:p>
        </p:txBody>
      </p:sp>
    </p:spTree>
    <p:extLst>
      <p:ext uri="{BB962C8B-B14F-4D97-AF65-F5344CB8AC3E}">
        <p14:creationId xmlns:p14="http://schemas.microsoft.com/office/powerpoint/2010/main" val="226161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2032-0481-11C9-76A5-E63CC91F2604}"/>
              </a:ext>
            </a:extLst>
          </p:cNvPr>
          <p:cNvSpPr>
            <a:spLocks noGrp="1"/>
          </p:cNvSpPr>
          <p:nvPr>
            <p:ph type="title"/>
          </p:nvPr>
        </p:nvSpPr>
        <p:spPr/>
        <p:txBody>
          <a:bodyPr/>
          <a:lstStyle/>
          <a:p>
            <a:r>
              <a:rPr lang="en-US"/>
              <a:t>Research</a:t>
            </a:r>
            <a:br>
              <a:rPr lang="en-US"/>
            </a:br>
            <a:r>
              <a:rPr lang="en-US"/>
              <a:t>motivation</a:t>
            </a:r>
          </a:p>
        </p:txBody>
      </p:sp>
      <p:sp>
        <p:nvSpPr>
          <p:cNvPr id="3" name="Content Placeholder 2">
            <a:extLst>
              <a:ext uri="{FF2B5EF4-FFF2-40B4-BE49-F238E27FC236}">
                <a16:creationId xmlns:a16="http://schemas.microsoft.com/office/drawing/2014/main" id="{ED497E21-DA39-9A7A-A383-3D4BEDA08BFB}"/>
              </a:ext>
            </a:extLst>
          </p:cNvPr>
          <p:cNvSpPr>
            <a:spLocks noGrp="1"/>
          </p:cNvSpPr>
          <p:nvPr>
            <p:ph idx="1"/>
          </p:nvPr>
        </p:nvSpPr>
        <p:spPr>
          <a:xfrm>
            <a:off x="581192" y="2180496"/>
            <a:ext cx="3475915" cy="3988292"/>
          </a:xfrm>
        </p:spPr>
        <p:txBody>
          <a:bodyPr>
            <a:noAutofit/>
          </a:bodyPr>
          <a:lstStyle/>
          <a:p>
            <a:r>
              <a:rPr lang="en-US" sz="1700">
                <a:solidFill>
                  <a:srgbClr val="231F20"/>
                </a:solidFill>
                <a:effectLst/>
                <a:ea typeface="Times New Roman" panose="02020603050405020304" pitchFamily="18" charset="0"/>
              </a:rPr>
              <a:t>Pneumonia</a:t>
            </a:r>
            <a:r>
              <a:rPr lang="en-US" sz="1700">
                <a:solidFill>
                  <a:srgbClr val="231F20"/>
                </a:solidFill>
                <a:ea typeface="Times New Roman" panose="02020603050405020304" pitchFamily="18" charset="0"/>
              </a:rPr>
              <a:t> </a:t>
            </a:r>
            <a:r>
              <a:rPr lang="en-US" sz="1700">
                <a:solidFill>
                  <a:srgbClr val="231F20"/>
                </a:solidFill>
                <a:effectLst/>
                <a:ea typeface="Times New Roman" panose="02020603050405020304" pitchFamily="18" charset="0"/>
              </a:rPr>
              <a:t>diagnosis is a time-consuming process that involves highly skilled professionals to analyze a chest radiograph or chest X-ray (CXR) and confirm the diagnosis with clinical history, vital signs, and laboratory tests.</a:t>
            </a:r>
            <a:endParaRPr lang="en-US" sz="1700"/>
          </a:p>
        </p:txBody>
      </p:sp>
      <p:pic>
        <p:nvPicPr>
          <p:cNvPr id="11" name="Picture Placeholder 10">
            <a:extLst>
              <a:ext uri="{FF2B5EF4-FFF2-40B4-BE49-F238E27FC236}">
                <a16:creationId xmlns:a16="http://schemas.microsoft.com/office/drawing/2014/main" id="{BC79294A-D9E1-EB4B-417C-21A7C55F5084}"/>
              </a:ext>
            </a:extLst>
          </p:cNvPr>
          <p:cNvPicPr>
            <a:picLocks noGrp="1" noChangeAspect="1"/>
          </p:cNvPicPr>
          <p:nvPr>
            <p:ph type="pic" sz="quarter" idx="13"/>
          </p:nvPr>
        </p:nvPicPr>
        <p:blipFill>
          <a:blip r:embed="rId2"/>
          <a:srcRect t="8292" b="8292"/>
          <a:stretch>
            <a:fillRect/>
          </a:stretch>
        </p:blipFill>
        <p:spPr/>
      </p:pic>
      <p:pic>
        <p:nvPicPr>
          <p:cNvPr id="13" name="Picture Placeholder 12" descr="A picture containing text">
            <a:extLst>
              <a:ext uri="{FF2B5EF4-FFF2-40B4-BE49-F238E27FC236}">
                <a16:creationId xmlns:a16="http://schemas.microsoft.com/office/drawing/2014/main" id="{DFB2F973-FFA2-A694-2581-3ECD3EEFC6B4}"/>
              </a:ext>
            </a:extLst>
          </p:cNvPr>
          <p:cNvPicPr>
            <a:picLocks noGrp="1" noChangeAspect="1"/>
          </p:cNvPicPr>
          <p:nvPr>
            <p:ph type="pic" sz="quarter" idx="14"/>
          </p:nvPr>
        </p:nvPicPr>
        <p:blipFill>
          <a:blip r:embed="rId3"/>
          <a:srcRect l="1345" r="1345"/>
          <a:stretch>
            <a:fillRect/>
          </a:stretch>
        </p:blipFill>
        <p:spPr/>
      </p:pic>
      <p:sp>
        <p:nvSpPr>
          <p:cNvPr id="7" name="Footer Placeholder 6">
            <a:extLst>
              <a:ext uri="{FF2B5EF4-FFF2-40B4-BE49-F238E27FC236}">
                <a16:creationId xmlns:a16="http://schemas.microsoft.com/office/drawing/2014/main" id="{A0031EC5-8D05-315C-0BBA-F917026348A6}"/>
              </a:ext>
            </a:extLst>
          </p:cNvPr>
          <p:cNvSpPr>
            <a:spLocks noGrp="1"/>
          </p:cNvSpPr>
          <p:nvPr>
            <p:ph type="ftr" sz="quarter" idx="11"/>
          </p:nvPr>
        </p:nvSpPr>
        <p:spPr/>
        <p:txBody>
          <a:bodyPr/>
          <a:lstStyle/>
          <a:p>
            <a:r>
              <a:rPr lang="en-US"/>
              <a:t>IIIT-PGDCSAI Capstone project – PNEUMONIA DETECTION</a:t>
            </a:r>
          </a:p>
        </p:txBody>
      </p:sp>
      <p:sp>
        <p:nvSpPr>
          <p:cNvPr id="8" name="Date Placeholder 7">
            <a:extLst>
              <a:ext uri="{FF2B5EF4-FFF2-40B4-BE49-F238E27FC236}">
                <a16:creationId xmlns:a16="http://schemas.microsoft.com/office/drawing/2014/main" id="{2D364C7A-4563-BBCE-A468-01EE71F31591}"/>
              </a:ext>
            </a:extLst>
          </p:cNvPr>
          <p:cNvSpPr>
            <a:spLocks noGrp="1"/>
          </p:cNvSpPr>
          <p:nvPr>
            <p:ph type="dt" sz="half" idx="10"/>
          </p:nvPr>
        </p:nvSpPr>
        <p:spPr/>
        <p:txBody>
          <a:bodyPr/>
          <a:lstStyle/>
          <a:p>
            <a:r>
              <a:rPr lang="en-US"/>
              <a:t>November 2022</a:t>
            </a:r>
          </a:p>
        </p:txBody>
      </p:sp>
      <p:sp>
        <p:nvSpPr>
          <p:cNvPr id="9" name="Slide Number Placeholder 8">
            <a:extLst>
              <a:ext uri="{FF2B5EF4-FFF2-40B4-BE49-F238E27FC236}">
                <a16:creationId xmlns:a16="http://schemas.microsoft.com/office/drawing/2014/main" id="{AAA2A374-6711-4A00-F657-4374227A0179}"/>
              </a:ext>
            </a:extLst>
          </p:cNvPr>
          <p:cNvSpPr>
            <a:spLocks noGrp="1"/>
          </p:cNvSpPr>
          <p:nvPr>
            <p:ph type="sldNum" sz="quarter" idx="12"/>
          </p:nvPr>
        </p:nvSpPr>
        <p:spPr/>
        <p:txBody>
          <a:bodyPr/>
          <a:lstStyle/>
          <a:p>
            <a:fld id="{3A98EE3D-8CD1-4C3F-BD1C-C98C9596463C}" type="slidenum">
              <a:rPr lang="en-US" smtClean="0"/>
              <a:t>3</a:t>
            </a:fld>
            <a:endParaRPr lang="en-US"/>
          </a:p>
        </p:txBody>
      </p:sp>
      <p:pic>
        <p:nvPicPr>
          <p:cNvPr id="19" name="Picture Placeholder 18" descr="A person painting a picture&#10;&#10;Description automatically generated with low confidence">
            <a:extLst>
              <a:ext uri="{FF2B5EF4-FFF2-40B4-BE49-F238E27FC236}">
                <a16:creationId xmlns:a16="http://schemas.microsoft.com/office/drawing/2014/main" id="{F5676BCE-D6B2-E49E-0E4D-BB692F804E98}"/>
              </a:ext>
            </a:extLst>
          </p:cNvPr>
          <p:cNvPicPr>
            <a:picLocks noGrp="1" noChangeAspect="1"/>
          </p:cNvPicPr>
          <p:nvPr>
            <p:ph type="pic" sz="quarter" idx="15"/>
          </p:nvPr>
        </p:nvPicPr>
        <p:blipFill>
          <a:blip r:embed="rId4"/>
          <a:srcRect l="1324" r="1324"/>
          <a:stretch>
            <a:fillRect/>
          </a:stretch>
        </p:blipFill>
        <p:spPr>
          <a:xfrm>
            <a:off x="8131846" y="4365642"/>
            <a:ext cx="3245838" cy="1875373"/>
          </a:xfrm>
        </p:spPr>
      </p:pic>
    </p:spTree>
    <p:extLst>
      <p:ext uri="{BB962C8B-B14F-4D97-AF65-F5344CB8AC3E}">
        <p14:creationId xmlns:p14="http://schemas.microsoft.com/office/powerpoint/2010/main" val="525634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730730"/>
            <a:ext cx="3475915" cy="1478341"/>
          </a:xfrm>
        </p:spPr>
        <p:txBody>
          <a:bodyPr/>
          <a:lstStyle/>
          <a:p>
            <a:r>
              <a:rPr lang="en-US"/>
              <a:t>Research motivation - II</a:t>
            </a: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581192" y="2180496"/>
            <a:ext cx="3475915" cy="3678303"/>
          </a:xfrm>
        </p:spPr>
        <p:txBody>
          <a:bodyPr>
            <a:normAutofit/>
          </a:bodyPr>
          <a:lstStyle/>
          <a:p>
            <a:r>
              <a:rPr lang="en-US"/>
              <a:t>Pneumonia detection methods like Blood tests take longer time to give out results. Whereas methods like Sputum test is comparatively inaccurate and lastly, methods like CT Scan are very expensive for a common man. These factors inspired us to consider this project where a patient can get a rough idea about his health, thus decreasing costs for common man and number of tests required. </a:t>
            </a:r>
          </a:p>
        </p:txBody>
      </p:sp>
      <p:sp>
        <p:nvSpPr>
          <p:cNvPr id="14" name="Footer Placeholder 13">
            <a:extLst>
              <a:ext uri="{FF2B5EF4-FFF2-40B4-BE49-F238E27FC236}">
                <a16:creationId xmlns:a16="http://schemas.microsoft.com/office/drawing/2014/main" id="{9C838D91-2BF9-4595-90F6-6E2D751F6F13}"/>
              </a:ext>
            </a:extLst>
          </p:cNvPr>
          <p:cNvSpPr>
            <a:spLocks noGrp="1"/>
          </p:cNvSpPr>
          <p:nvPr>
            <p:ph type="ftr" sz="quarter" idx="11"/>
          </p:nvPr>
        </p:nvSpPr>
        <p:spPr>
          <a:xfrm>
            <a:off x="581192" y="6423914"/>
            <a:ext cx="6917210" cy="365125"/>
          </a:xfrm>
        </p:spPr>
        <p:txBody>
          <a:bodyPr/>
          <a:lstStyle/>
          <a:p>
            <a:r>
              <a:rPr lang="en-US"/>
              <a:t>IIIT-PGDCSAI Capstone project – PNEUMONIA DETECTION</a:t>
            </a:r>
          </a:p>
        </p:txBody>
      </p:sp>
      <p:sp>
        <p:nvSpPr>
          <p:cNvPr id="13" name="Date Placeholder 12">
            <a:extLst>
              <a:ext uri="{FF2B5EF4-FFF2-40B4-BE49-F238E27FC236}">
                <a16:creationId xmlns:a16="http://schemas.microsoft.com/office/drawing/2014/main" id="{0C174766-9DFA-4FE2-802E-A1E979457119}"/>
              </a:ext>
            </a:extLst>
          </p:cNvPr>
          <p:cNvSpPr>
            <a:spLocks noGrp="1"/>
          </p:cNvSpPr>
          <p:nvPr>
            <p:ph type="dt" sz="half" idx="10"/>
          </p:nvPr>
        </p:nvSpPr>
        <p:spPr>
          <a:xfrm>
            <a:off x="7605951" y="6423914"/>
            <a:ext cx="2844799" cy="365125"/>
          </a:xfrm>
        </p:spPr>
        <p:txBody>
          <a:bodyPr/>
          <a:lstStyle/>
          <a:p>
            <a:r>
              <a:rPr lang="en-US"/>
              <a:t>November 2022</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4</a:t>
            </a:fld>
            <a:endParaRPr lang="en-US"/>
          </a:p>
        </p:txBody>
      </p:sp>
      <p:pic>
        <p:nvPicPr>
          <p:cNvPr id="7" name="Picture Placeholder 6" descr="A picture containing person, eyepatch&#10;&#10;Description automatically generated">
            <a:extLst>
              <a:ext uri="{FF2B5EF4-FFF2-40B4-BE49-F238E27FC236}">
                <a16:creationId xmlns:a16="http://schemas.microsoft.com/office/drawing/2014/main" id="{20C9DB23-E17F-B78B-01C5-E4A1A8940954}"/>
              </a:ext>
            </a:extLst>
          </p:cNvPr>
          <p:cNvPicPr>
            <a:picLocks noGrp="1" noChangeAspect="1"/>
          </p:cNvPicPr>
          <p:nvPr>
            <p:ph type="pic" sz="quarter" idx="13"/>
          </p:nvPr>
        </p:nvPicPr>
        <p:blipFill>
          <a:blip r:embed="rId2"/>
          <a:srcRect t="8292" b="8292"/>
          <a:stretch>
            <a:fillRect/>
          </a:stretch>
        </p:blipFill>
        <p:spPr/>
      </p:pic>
      <p:graphicFrame>
        <p:nvGraphicFramePr>
          <p:cNvPr id="18" name="Diagram 17">
            <a:extLst>
              <a:ext uri="{FF2B5EF4-FFF2-40B4-BE49-F238E27FC236}">
                <a16:creationId xmlns:a16="http://schemas.microsoft.com/office/drawing/2014/main" id="{E4396D28-3751-3D6B-4D98-64A819B736C9}"/>
              </a:ext>
            </a:extLst>
          </p:cNvPr>
          <p:cNvGraphicFramePr/>
          <p:nvPr>
            <p:extLst>
              <p:ext uri="{D42A27DB-BD31-4B8C-83A1-F6EECF244321}">
                <p14:modId xmlns:p14="http://schemas.microsoft.com/office/powerpoint/2010/main" val="542144430"/>
              </p:ext>
            </p:extLst>
          </p:nvPr>
        </p:nvGraphicFramePr>
        <p:xfrm>
          <a:off x="4241799" y="4634377"/>
          <a:ext cx="7504113" cy="10612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013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title"/>
          </p:nvPr>
        </p:nvSpPr>
        <p:spPr>
          <a:xfrm>
            <a:off x="581193" y="729658"/>
            <a:ext cx="11029616" cy="988332"/>
          </a:xfrm>
        </p:spPr>
        <p:txBody>
          <a:bodyPr anchor="b">
            <a:normAutofit/>
          </a:bodyPr>
          <a:lstStyle/>
          <a:p>
            <a:r>
              <a:rPr lang="en-US"/>
              <a:t>Objective</a:t>
            </a:r>
          </a:p>
        </p:txBody>
      </p:sp>
      <p:sp>
        <p:nvSpPr>
          <p:cNvPr id="3" name="Subtitle 2">
            <a:extLst>
              <a:ext uri="{FF2B5EF4-FFF2-40B4-BE49-F238E27FC236}">
                <a16:creationId xmlns:a16="http://schemas.microsoft.com/office/drawing/2014/main" id="{0957B5A0-5976-4FBC-9F15-908902EAE359}"/>
              </a:ext>
            </a:extLst>
          </p:cNvPr>
          <p:cNvSpPr>
            <a:spLocks noGrp="1"/>
          </p:cNvSpPr>
          <p:nvPr>
            <p:ph sz="half" idx="1"/>
          </p:nvPr>
        </p:nvSpPr>
        <p:spPr>
          <a:xfrm>
            <a:off x="581193" y="2228003"/>
            <a:ext cx="5194767" cy="3633047"/>
          </a:xfrm>
        </p:spPr>
        <p:txBody>
          <a:bodyPr anchor="ctr">
            <a:normAutofit/>
          </a:bodyPr>
          <a:lstStyle/>
          <a:p>
            <a:pPr marL="285750" indent="-285750">
              <a:lnSpc>
                <a:spcPct val="90000"/>
              </a:lnSpc>
              <a:buFont typeface="Arial" panose="020B0604020202020204" pitchFamily="34" charset="0"/>
              <a:buChar char="•"/>
            </a:pPr>
            <a:r>
              <a:rPr lang="en-US" sz="1500">
                <a:effectLst/>
              </a:rPr>
              <a:t> For application to CXR, deep-learning models can achieve detection performance close to that of radiologists.</a:t>
            </a:r>
          </a:p>
          <a:p>
            <a:pPr marL="285750" indent="-285750">
              <a:lnSpc>
                <a:spcPct val="90000"/>
              </a:lnSpc>
              <a:buFont typeface="Arial" panose="020B0604020202020204" pitchFamily="34" charset="0"/>
              <a:buChar char="•"/>
            </a:pPr>
            <a:endParaRPr lang="en-US" sz="1500"/>
          </a:p>
          <a:p>
            <a:pPr marL="285750" indent="-285750">
              <a:lnSpc>
                <a:spcPct val="90000"/>
              </a:lnSpc>
              <a:buFont typeface="Arial" panose="020B0604020202020204" pitchFamily="34" charset="0"/>
              <a:buChar char="•"/>
            </a:pPr>
            <a:r>
              <a:rPr lang="en-US" sz="1500"/>
              <a:t>We are building a Computer Vision model using Convolution Neural Networks that can detect bounding boxes around the region where the pneumonia related symptoms appear in CXR (Chest X-Ray). </a:t>
            </a:r>
          </a:p>
          <a:p>
            <a:pPr marL="305435" indent="-305435">
              <a:lnSpc>
                <a:spcPct val="90000"/>
              </a:lnSpc>
            </a:pPr>
            <a:endParaRPr lang="en-US" sz="1500"/>
          </a:p>
        </p:txBody>
      </p:sp>
      <p:pic>
        <p:nvPicPr>
          <p:cNvPr id="8" name="Picture 7" descr="A picture containing text, person, indoor, computer&#10;&#10;Description automatically generated">
            <a:extLst>
              <a:ext uri="{FF2B5EF4-FFF2-40B4-BE49-F238E27FC236}">
                <a16:creationId xmlns:a16="http://schemas.microsoft.com/office/drawing/2014/main" id="{24F4FAB0-7553-AF97-C20B-DB59A83BBC0F}"/>
              </a:ext>
            </a:extLst>
          </p:cNvPr>
          <p:cNvPicPr>
            <a:picLocks noChangeAspect="1"/>
          </p:cNvPicPr>
          <p:nvPr/>
        </p:nvPicPr>
        <p:blipFill rotWithShape="1">
          <a:blip r:embed="rId2"/>
          <a:srcRect l="19570" r="1" b="1"/>
          <a:stretch/>
        </p:blipFill>
        <p:spPr>
          <a:xfrm>
            <a:off x="6416039" y="2228003"/>
            <a:ext cx="5194769" cy="3633047"/>
          </a:xfrm>
          <a:prstGeom prst="rect">
            <a:avLst/>
          </a:prstGeom>
          <a:noFill/>
        </p:spPr>
      </p:pic>
      <p:sp>
        <p:nvSpPr>
          <p:cNvPr id="13" name="Footer Placeholder 4">
            <a:extLst>
              <a:ext uri="{FF2B5EF4-FFF2-40B4-BE49-F238E27FC236}">
                <a16:creationId xmlns:a16="http://schemas.microsoft.com/office/drawing/2014/main" id="{6ACD5818-EF4B-FCBF-0BD7-CE983CFCF47E}"/>
              </a:ext>
            </a:extLst>
          </p:cNvPr>
          <p:cNvSpPr>
            <a:spLocks noGrp="1"/>
          </p:cNvSpPr>
          <p:nvPr>
            <p:ph type="ftr" sz="quarter" idx="11"/>
          </p:nvPr>
        </p:nvSpPr>
        <p:spPr>
          <a:xfrm>
            <a:off x="581192" y="6423914"/>
            <a:ext cx="6917210" cy="365125"/>
          </a:xfrm>
        </p:spPr>
        <p:txBody>
          <a:bodyPr/>
          <a:lstStyle/>
          <a:p>
            <a:pPr>
              <a:spcAft>
                <a:spcPts val="600"/>
              </a:spcAft>
            </a:pPr>
            <a:r>
              <a:rPr lang="en-US"/>
              <a:t>IIIT-PGDCSAI Capstone project – PNEUMONIA DETECTION</a:t>
            </a:r>
          </a:p>
        </p:txBody>
      </p:sp>
      <p:sp>
        <p:nvSpPr>
          <p:cNvPr id="15" name="Date Placeholder 5">
            <a:extLst>
              <a:ext uri="{FF2B5EF4-FFF2-40B4-BE49-F238E27FC236}">
                <a16:creationId xmlns:a16="http://schemas.microsoft.com/office/drawing/2014/main" id="{88339CE7-92C6-81A2-6E2A-5133E8D547CC}"/>
              </a:ext>
            </a:extLst>
          </p:cNvPr>
          <p:cNvSpPr>
            <a:spLocks noGrp="1"/>
          </p:cNvSpPr>
          <p:nvPr>
            <p:ph type="dt" sz="half" idx="10"/>
          </p:nvPr>
        </p:nvSpPr>
        <p:spPr>
          <a:xfrm>
            <a:off x="7605951" y="6423914"/>
            <a:ext cx="2844799" cy="365125"/>
          </a:xfrm>
        </p:spPr>
        <p:txBody>
          <a:bodyPr/>
          <a:lstStyle/>
          <a:p>
            <a:pPr>
              <a:spcAft>
                <a:spcPts val="600"/>
              </a:spcAft>
            </a:pPr>
            <a:r>
              <a:rPr lang="en-US"/>
              <a:t>November 2022</a:t>
            </a:r>
          </a:p>
        </p:txBody>
      </p:sp>
      <p:sp>
        <p:nvSpPr>
          <p:cNvPr id="17" name="Slide Number Placeholder 6">
            <a:extLst>
              <a:ext uri="{FF2B5EF4-FFF2-40B4-BE49-F238E27FC236}">
                <a16:creationId xmlns:a16="http://schemas.microsoft.com/office/drawing/2014/main" id="{B0163312-2435-6580-7163-8EF22335D09F}"/>
              </a:ext>
            </a:extLst>
          </p:cNvPr>
          <p:cNvSpPr>
            <a:spLocks noGrp="1"/>
          </p:cNvSpPr>
          <p:nvPr>
            <p:ph type="sldNum" sz="quarter" idx="12"/>
          </p:nvPr>
        </p:nvSpPr>
        <p:spPr>
          <a:xfrm>
            <a:off x="10558300" y="6423914"/>
            <a:ext cx="1052510" cy="365125"/>
          </a:xfrm>
        </p:spPr>
        <p:txBody>
          <a:bodyPr/>
          <a:lstStyle/>
          <a:p>
            <a:pPr>
              <a:spcAft>
                <a:spcPts val="600"/>
              </a:spcAft>
            </a:pPr>
            <a:fld id="{3A98EE3D-8CD1-4C3F-BD1C-C98C9596463C}" type="slidenum">
              <a:rPr lang="en-US" smtClean="0"/>
              <a:pPr>
                <a:spcAft>
                  <a:spcPts val="600"/>
                </a:spcAft>
              </a:pPr>
              <a:t>5</a:t>
            </a:fld>
            <a:endParaRPr lang="en-US"/>
          </a:p>
        </p:txBody>
      </p:sp>
    </p:spTree>
    <p:extLst>
      <p:ext uri="{BB962C8B-B14F-4D97-AF65-F5344CB8AC3E}">
        <p14:creationId xmlns:p14="http://schemas.microsoft.com/office/powerpoint/2010/main" val="172184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6949-0E45-C501-DE25-51153E2221B6}"/>
              </a:ext>
            </a:extLst>
          </p:cNvPr>
          <p:cNvSpPr>
            <a:spLocks noGrp="1"/>
          </p:cNvSpPr>
          <p:nvPr>
            <p:ph type="title"/>
          </p:nvPr>
        </p:nvSpPr>
        <p:spPr/>
        <p:txBody>
          <a:bodyPr/>
          <a:lstStyle/>
          <a:p>
            <a:r>
              <a:rPr lang="en-US"/>
              <a:t>Methodology - Overview</a:t>
            </a:r>
          </a:p>
        </p:txBody>
      </p:sp>
      <p:sp>
        <p:nvSpPr>
          <p:cNvPr id="3" name="Content Placeholder 2">
            <a:extLst>
              <a:ext uri="{FF2B5EF4-FFF2-40B4-BE49-F238E27FC236}">
                <a16:creationId xmlns:a16="http://schemas.microsoft.com/office/drawing/2014/main" id="{B734DA1F-0651-898D-029D-D99E3A1D2492}"/>
              </a:ext>
            </a:extLst>
          </p:cNvPr>
          <p:cNvSpPr>
            <a:spLocks noGrp="1"/>
          </p:cNvSpPr>
          <p:nvPr>
            <p:ph idx="1"/>
          </p:nvPr>
        </p:nvSpPr>
        <p:spPr/>
        <p:txBody>
          <a:bodyPr/>
          <a:lstStyle/>
          <a:p>
            <a:pPr marL="285750" indent="-285750">
              <a:spcBef>
                <a:spcPts val="300"/>
              </a:spcBef>
              <a:spcAft>
                <a:spcPts val="0"/>
              </a:spcAft>
              <a:buFont typeface="Arial" panose="020B0604020202020204" pitchFamily="34" charset="0"/>
              <a:buChar char="•"/>
            </a:pPr>
            <a:r>
              <a:rPr lang="en-US" sz="1800">
                <a:solidFill>
                  <a:srgbClr val="231F20"/>
                </a:solidFill>
                <a:latin typeface="+mj-lt"/>
              </a:rPr>
              <a:t>The study started with the literature survey and analysis of all the available data.</a:t>
            </a:r>
          </a:p>
          <a:p>
            <a:pPr marL="285750" indent="-285750">
              <a:spcBef>
                <a:spcPts val="300"/>
              </a:spcBef>
              <a:spcAft>
                <a:spcPts val="0"/>
              </a:spcAft>
              <a:buFont typeface="Arial" panose="020B0604020202020204" pitchFamily="34" charset="0"/>
              <a:buChar char="•"/>
            </a:pPr>
            <a:r>
              <a:rPr lang="en-US" sz="1800">
                <a:solidFill>
                  <a:srgbClr val="231F20"/>
                </a:solidFill>
                <a:latin typeface="+mj-lt"/>
              </a:rPr>
              <a:t>The inferences gathered from data and survey was used to create a basic CNN model.</a:t>
            </a:r>
          </a:p>
          <a:p>
            <a:pPr marL="285750" indent="-285750">
              <a:spcBef>
                <a:spcPts val="300"/>
              </a:spcBef>
              <a:spcAft>
                <a:spcPts val="0"/>
              </a:spcAft>
              <a:buFont typeface="Arial" panose="020B0604020202020204" pitchFamily="34" charset="0"/>
              <a:buChar char="•"/>
            </a:pPr>
            <a:r>
              <a:rPr lang="en-US" sz="1800">
                <a:solidFill>
                  <a:srgbClr val="231F20"/>
                </a:solidFill>
                <a:latin typeface="+mj-lt"/>
              </a:rPr>
              <a:t>From the basic CNN model, the study moved to the transfer learning models. The transfer learning model layers were not trained instead the pre-trained weights from </a:t>
            </a:r>
            <a:r>
              <a:rPr lang="en-US">
                <a:solidFill>
                  <a:srgbClr val="231F20"/>
                </a:solidFill>
                <a:latin typeface="+mj-lt"/>
              </a:rPr>
              <a:t>ImageNet</a:t>
            </a:r>
            <a:r>
              <a:rPr lang="en-US" sz="1800">
                <a:solidFill>
                  <a:srgbClr val="231F20"/>
                </a:solidFill>
                <a:latin typeface="+mj-lt"/>
              </a:rPr>
              <a:t> were only used.</a:t>
            </a:r>
          </a:p>
          <a:p>
            <a:pPr marL="285750" indent="-285750">
              <a:spcBef>
                <a:spcPts val="300"/>
              </a:spcBef>
              <a:spcAft>
                <a:spcPts val="0"/>
              </a:spcAft>
              <a:buFont typeface="Arial" panose="020B0604020202020204" pitchFamily="34" charset="0"/>
              <a:buChar char="•"/>
            </a:pPr>
            <a:r>
              <a:rPr lang="en-US">
                <a:solidFill>
                  <a:srgbClr val="231F20"/>
                </a:solidFill>
                <a:latin typeface="+mj-lt"/>
              </a:rPr>
              <a:t>We</a:t>
            </a:r>
            <a:r>
              <a:rPr lang="en-US" sz="1800">
                <a:solidFill>
                  <a:srgbClr val="231F20"/>
                </a:solidFill>
                <a:latin typeface="+mj-lt"/>
              </a:rPr>
              <a:t> </a:t>
            </a:r>
            <a:r>
              <a:rPr lang="en-US">
                <a:solidFill>
                  <a:srgbClr val="231F20"/>
                </a:solidFill>
                <a:latin typeface="+mj-lt"/>
              </a:rPr>
              <a:t>used InceptionNetv3 </a:t>
            </a:r>
            <a:r>
              <a:rPr lang="en-US" sz="1800">
                <a:solidFill>
                  <a:srgbClr val="231F20"/>
                </a:solidFill>
                <a:latin typeface="+mj-lt"/>
              </a:rPr>
              <a:t>on </a:t>
            </a:r>
            <a:r>
              <a:rPr lang="en-US">
                <a:solidFill>
                  <a:srgbClr val="231F20"/>
                </a:solidFill>
                <a:latin typeface="+mj-lt"/>
              </a:rPr>
              <a:t>10000 stratified</a:t>
            </a:r>
            <a:r>
              <a:rPr lang="en-US" sz="1800">
                <a:solidFill>
                  <a:srgbClr val="231F20"/>
                </a:solidFill>
                <a:latin typeface="+mj-lt"/>
              </a:rPr>
              <a:t> samples with input images downsized to 224 X 244.</a:t>
            </a:r>
          </a:p>
          <a:p>
            <a:pPr marL="285750" indent="-285750">
              <a:spcBef>
                <a:spcPts val="300"/>
              </a:spcBef>
              <a:spcAft>
                <a:spcPts val="0"/>
              </a:spcAft>
              <a:buFont typeface="Arial" panose="020B0604020202020204" pitchFamily="34" charset="0"/>
              <a:buChar char="•"/>
            </a:pPr>
            <a:r>
              <a:rPr lang="en-US">
                <a:latin typeface="+mj-lt"/>
                <a:cs typeface="Times New Roman"/>
              </a:rPr>
              <a:t>Next</a:t>
            </a:r>
            <a:r>
              <a:rPr lang="en-US" sz="1800">
                <a:latin typeface="+mj-lt"/>
                <a:cs typeface="Times New Roman"/>
              </a:rPr>
              <a:t>, we moved </a:t>
            </a:r>
            <a:r>
              <a:rPr lang="en-US">
                <a:latin typeface="+mj-lt"/>
                <a:cs typeface="Times New Roman"/>
              </a:rPr>
              <a:t>to algorithms</a:t>
            </a:r>
            <a:r>
              <a:rPr lang="en-US" sz="1800">
                <a:latin typeface="+mj-lt"/>
                <a:cs typeface="Times New Roman"/>
              </a:rPr>
              <a:t> like</a:t>
            </a:r>
            <a:r>
              <a:rPr lang="en-US">
                <a:latin typeface="+mj-lt"/>
                <a:cs typeface="Times New Roman"/>
              </a:rPr>
              <a:t> U-Net and M-RCNN</a:t>
            </a:r>
            <a:r>
              <a:rPr lang="en-US" sz="1800">
                <a:latin typeface="+mj-lt"/>
                <a:cs typeface="Times New Roman"/>
              </a:rPr>
              <a:t>.</a:t>
            </a:r>
            <a:r>
              <a:rPr lang="en-US">
                <a:latin typeface="+mj-lt"/>
                <a:cs typeface="Times New Roman"/>
              </a:rPr>
              <a:t> </a:t>
            </a:r>
          </a:p>
          <a:p>
            <a:pPr marL="285750" indent="-285750">
              <a:spcBef>
                <a:spcPts val="300"/>
              </a:spcBef>
              <a:spcAft>
                <a:spcPts val="0"/>
              </a:spcAft>
              <a:buFont typeface="Arial" panose="020B0604020202020204" pitchFamily="34" charset="0"/>
              <a:buChar char="•"/>
            </a:pPr>
            <a:r>
              <a:rPr lang="en-US">
                <a:latin typeface="+mj-lt"/>
                <a:cs typeface="Times New Roman"/>
              </a:rPr>
              <a:t>The entire project was aimed at getting a better understanding rather than achieve some kind of SOTA - given the resources and knowledge base we had.</a:t>
            </a:r>
          </a:p>
        </p:txBody>
      </p:sp>
      <p:sp>
        <p:nvSpPr>
          <p:cNvPr id="4" name="Footer Placeholder 3">
            <a:extLst>
              <a:ext uri="{FF2B5EF4-FFF2-40B4-BE49-F238E27FC236}">
                <a16:creationId xmlns:a16="http://schemas.microsoft.com/office/drawing/2014/main" id="{E018CEF5-D67D-86A0-2153-F1B3449887D5}"/>
              </a:ext>
            </a:extLst>
          </p:cNvPr>
          <p:cNvSpPr>
            <a:spLocks noGrp="1"/>
          </p:cNvSpPr>
          <p:nvPr>
            <p:ph type="ftr" sz="quarter" idx="11"/>
          </p:nvPr>
        </p:nvSpPr>
        <p:spPr/>
        <p:txBody>
          <a:bodyPr/>
          <a:lstStyle/>
          <a:p>
            <a:r>
              <a:rPr lang="en-US"/>
              <a:t>IIIT-PGDCSAI Capstone project – PNEUMONIA DETECTION</a:t>
            </a:r>
          </a:p>
        </p:txBody>
      </p:sp>
      <p:sp>
        <p:nvSpPr>
          <p:cNvPr id="5" name="Date Placeholder 4">
            <a:extLst>
              <a:ext uri="{FF2B5EF4-FFF2-40B4-BE49-F238E27FC236}">
                <a16:creationId xmlns:a16="http://schemas.microsoft.com/office/drawing/2014/main" id="{F18AEC58-3B1A-7373-2CE8-62F6045B4060}"/>
              </a:ext>
            </a:extLst>
          </p:cNvPr>
          <p:cNvSpPr>
            <a:spLocks noGrp="1"/>
          </p:cNvSpPr>
          <p:nvPr>
            <p:ph type="dt" sz="half" idx="10"/>
          </p:nvPr>
        </p:nvSpPr>
        <p:spPr/>
        <p:txBody>
          <a:bodyPr/>
          <a:lstStyle/>
          <a:p>
            <a:r>
              <a:rPr lang="en-US"/>
              <a:t>November 2022</a:t>
            </a:r>
          </a:p>
        </p:txBody>
      </p:sp>
      <p:sp>
        <p:nvSpPr>
          <p:cNvPr id="6" name="Slide Number Placeholder 5">
            <a:extLst>
              <a:ext uri="{FF2B5EF4-FFF2-40B4-BE49-F238E27FC236}">
                <a16:creationId xmlns:a16="http://schemas.microsoft.com/office/drawing/2014/main" id="{0FB4ED6C-1253-52A0-3292-CE34E72D263D}"/>
              </a:ext>
            </a:extLst>
          </p:cNvPr>
          <p:cNvSpPr>
            <a:spLocks noGrp="1"/>
          </p:cNvSpPr>
          <p:nvPr>
            <p:ph type="sldNum" sz="quarter" idx="12"/>
          </p:nvPr>
        </p:nvSpPr>
        <p:spPr/>
        <p:txBody>
          <a:bodyPr/>
          <a:lstStyle/>
          <a:p>
            <a:fld id="{3A98EE3D-8CD1-4C3F-BD1C-C98C9596463C}" type="slidenum">
              <a:rPr lang="en-US" smtClean="0"/>
              <a:t>6</a:t>
            </a:fld>
            <a:endParaRPr lang="en-US"/>
          </a:p>
        </p:txBody>
      </p:sp>
    </p:spTree>
    <p:extLst>
      <p:ext uri="{BB962C8B-B14F-4D97-AF65-F5344CB8AC3E}">
        <p14:creationId xmlns:p14="http://schemas.microsoft.com/office/powerpoint/2010/main" val="10815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581193" y="729658"/>
            <a:ext cx="11029616" cy="988332"/>
          </a:xfrm>
        </p:spPr>
        <p:txBody>
          <a:bodyPr spcFirstLastPara="1" vert="horz" lIns="121900" tIns="121900" rIns="121900" bIns="121900" rtlCol="0" anchor="b" anchorCtr="0">
            <a:normAutofit/>
          </a:bodyPr>
          <a:lstStyle/>
          <a:p>
            <a:r>
              <a:rPr lang="en-GB"/>
              <a:t>Exploratory Data Analysis</a:t>
            </a:r>
            <a:endParaRPr/>
          </a:p>
        </p:txBody>
      </p:sp>
      <p:sp>
        <p:nvSpPr>
          <p:cNvPr id="55" name="Google Shape;55;p13"/>
          <p:cNvSpPr txBox="1">
            <a:spLocks noGrp="1"/>
          </p:cNvSpPr>
          <p:nvPr>
            <p:ph sz="half" idx="1"/>
          </p:nvPr>
        </p:nvSpPr>
        <p:spPr>
          <a:xfrm>
            <a:off x="581193" y="2228003"/>
            <a:ext cx="5194767" cy="3633047"/>
          </a:xfrm>
        </p:spPr>
        <p:txBody>
          <a:bodyPr spcFirstLastPara="1" vert="horz" lIns="121900" tIns="121900" rIns="121900" bIns="121900" rtlCol="0" anchor="ctr" anchorCtr="0">
            <a:normAutofit/>
          </a:bodyPr>
          <a:lstStyle/>
          <a:p>
            <a:pPr indent="0">
              <a:lnSpc>
                <a:spcPct val="90000"/>
              </a:lnSpc>
              <a:spcBef>
                <a:spcPts val="1467"/>
              </a:spcBef>
              <a:buNone/>
            </a:pPr>
            <a:r>
              <a:rPr lang="en-US" sz="1500">
                <a:highlight>
                  <a:srgbClr val="FFFFFF"/>
                </a:highlight>
              </a:rPr>
              <a:t>The dataset of Pneumonia containing CXR images of the patients has following fields :-</a:t>
            </a:r>
          </a:p>
          <a:p>
            <a:pPr marL="484712" indent="-285750">
              <a:lnSpc>
                <a:spcPct val="90000"/>
              </a:lnSpc>
              <a:spcBef>
                <a:spcPts val="1467"/>
              </a:spcBef>
              <a:buClr>
                <a:schemeClr val="dk1"/>
              </a:buClr>
              <a:buSzPts val="1250"/>
              <a:buFont typeface="Arial" panose="020B0604020202020204" pitchFamily="34" charset="0"/>
              <a:buChar char="•"/>
            </a:pPr>
            <a:r>
              <a:rPr lang="en-US" sz="1500" err="1">
                <a:highlight>
                  <a:srgbClr val="FFFFFF"/>
                </a:highlight>
              </a:rPr>
              <a:t>patientId</a:t>
            </a:r>
            <a:r>
              <a:rPr lang="en-US" sz="1500">
                <a:highlight>
                  <a:srgbClr val="FFFFFF"/>
                </a:highlight>
              </a:rPr>
              <a:t> - A </a:t>
            </a:r>
            <a:r>
              <a:rPr lang="en-US" sz="1500" err="1">
                <a:highlight>
                  <a:srgbClr val="FFFFFF"/>
                </a:highlight>
              </a:rPr>
              <a:t>patientId</a:t>
            </a:r>
            <a:r>
              <a:rPr lang="en-US" sz="1500">
                <a:highlight>
                  <a:srgbClr val="FFFFFF"/>
                </a:highlight>
              </a:rPr>
              <a:t>. Each </a:t>
            </a:r>
            <a:r>
              <a:rPr lang="en-US" sz="1500" err="1">
                <a:highlight>
                  <a:srgbClr val="FFFFFF"/>
                </a:highlight>
              </a:rPr>
              <a:t>patientId</a:t>
            </a:r>
            <a:r>
              <a:rPr lang="en-US" sz="1500">
                <a:highlight>
                  <a:srgbClr val="FFFFFF"/>
                </a:highlight>
              </a:rPr>
              <a:t> corresponds to a unique image.</a:t>
            </a:r>
          </a:p>
          <a:p>
            <a:pPr marL="484712" indent="-285750">
              <a:lnSpc>
                <a:spcPct val="90000"/>
              </a:lnSpc>
              <a:buClr>
                <a:schemeClr val="dk1"/>
              </a:buClr>
              <a:buSzPts val="1250"/>
              <a:buFont typeface="Arial" panose="020B0604020202020204" pitchFamily="34" charset="0"/>
              <a:buChar char="•"/>
            </a:pPr>
            <a:r>
              <a:rPr lang="en-US" sz="1500">
                <a:highlight>
                  <a:srgbClr val="FFFFFF"/>
                </a:highlight>
              </a:rPr>
              <a:t>x - the upper-left x coordinate of the bounding box.</a:t>
            </a:r>
          </a:p>
          <a:p>
            <a:pPr marL="484712" indent="-285750">
              <a:lnSpc>
                <a:spcPct val="90000"/>
              </a:lnSpc>
              <a:buClr>
                <a:schemeClr val="dk1"/>
              </a:buClr>
              <a:buSzPts val="1250"/>
              <a:buFont typeface="Arial" panose="020B0604020202020204" pitchFamily="34" charset="0"/>
              <a:buChar char="•"/>
            </a:pPr>
            <a:r>
              <a:rPr lang="en-US" sz="1500">
                <a:highlight>
                  <a:srgbClr val="FFFFFF"/>
                </a:highlight>
              </a:rPr>
              <a:t>y - the upper-left y coordinate of the bounding box.</a:t>
            </a:r>
          </a:p>
          <a:p>
            <a:pPr marL="484712" indent="-285750">
              <a:lnSpc>
                <a:spcPct val="90000"/>
              </a:lnSpc>
              <a:buClr>
                <a:schemeClr val="dk1"/>
              </a:buClr>
              <a:buSzPts val="1250"/>
              <a:buFont typeface="Arial" panose="020B0604020202020204" pitchFamily="34" charset="0"/>
              <a:buChar char="•"/>
            </a:pPr>
            <a:r>
              <a:rPr lang="en-US" sz="1500">
                <a:highlight>
                  <a:srgbClr val="FFFFFF"/>
                </a:highlight>
              </a:rPr>
              <a:t>width - the width of the bounding box.</a:t>
            </a:r>
          </a:p>
          <a:p>
            <a:pPr marL="484712" indent="-285750">
              <a:lnSpc>
                <a:spcPct val="90000"/>
              </a:lnSpc>
              <a:buClr>
                <a:schemeClr val="dk1"/>
              </a:buClr>
              <a:buSzPts val="1250"/>
              <a:buFont typeface="Arial" panose="020B0604020202020204" pitchFamily="34" charset="0"/>
              <a:buChar char="•"/>
            </a:pPr>
            <a:r>
              <a:rPr lang="en-US" sz="1500">
                <a:highlight>
                  <a:srgbClr val="FFFFFF"/>
                </a:highlight>
              </a:rPr>
              <a:t>height - the height of the bounding box.</a:t>
            </a:r>
          </a:p>
          <a:p>
            <a:pPr marL="484712" indent="-285750">
              <a:lnSpc>
                <a:spcPct val="90000"/>
              </a:lnSpc>
              <a:buClr>
                <a:schemeClr val="dk1"/>
              </a:buClr>
              <a:buSzPts val="1250"/>
              <a:buFont typeface="Arial" panose="020B0604020202020204" pitchFamily="34" charset="0"/>
              <a:buChar char="•"/>
            </a:pPr>
            <a:r>
              <a:rPr lang="en-US" sz="1500">
                <a:highlight>
                  <a:srgbClr val="FFFFFF"/>
                </a:highlight>
              </a:rPr>
              <a:t>Target - the binary Target, indicating whether this sample has evidence of pneumonia</a:t>
            </a:r>
          </a:p>
          <a:p>
            <a:pPr marL="0" indent="0">
              <a:lnSpc>
                <a:spcPct val="90000"/>
              </a:lnSpc>
              <a:spcBef>
                <a:spcPts val="667"/>
              </a:spcBef>
              <a:spcAft>
                <a:spcPts val="1600"/>
              </a:spcAft>
              <a:buNone/>
            </a:pPr>
            <a:endParaRPr lang="en-US" sz="1500"/>
          </a:p>
        </p:txBody>
      </p:sp>
      <p:pic>
        <p:nvPicPr>
          <p:cNvPr id="56" name="Google Shape;56;p13"/>
          <p:cNvPicPr preferRelativeResize="0"/>
          <p:nvPr/>
        </p:nvPicPr>
        <p:blipFill>
          <a:blip r:embed="rId3"/>
          <a:stretch>
            <a:fillRect/>
          </a:stretch>
        </p:blipFill>
        <p:spPr>
          <a:xfrm>
            <a:off x="6416039" y="2319447"/>
            <a:ext cx="5194769" cy="3450159"/>
          </a:xfrm>
          <a:prstGeom prst="rect">
            <a:avLst/>
          </a:prstGeom>
          <a:noFill/>
          <a:ln>
            <a:noFill/>
          </a:ln>
        </p:spPr>
      </p:pic>
      <p:sp>
        <p:nvSpPr>
          <p:cNvPr id="61" name="Footer Placeholder 4">
            <a:extLst>
              <a:ext uri="{FF2B5EF4-FFF2-40B4-BE49-F238E27FC236}">
                <a16:creationId xmlns:a16="http://schemas.microsoft.com/office/drawing/2014/main" id="{5CFBCBB0-323B-E85C-4688-DF6067D0FCF1}"/>
              </a:ext>
            </a:extLst>
          </p:cNvPr>
          <p:cNvSpPr>
            <a:spLocks noGrp="1"/>
          </p:cNvSpPr>
          <p:nvPr>
            <p:ph type="ftr" sz="quarter" idx="11"/>
          </p:nvPr>
        </p:nvSpPr>
        <p:spPr>
          <a:xfrm>
            <a:off x="581192" y="6423914"/>
            <a:ext cx="6917210" cy="365125"/>
          </a:xfrm>
        </p:spPr>
        <p:txBody>
          <a:bodyPr/>
          <a:lstStyle/>
          <a:p>
            <a:pPr>
              <a:spcAft>
                <a:spcPts val="600"/>
              </a:spcAft>
            </a:pPr>
            <a:r>
              <a:rPr lang="en-US"/>
              <a:t>IIIT-PGDCSAI Capstone project – PNEUMONIA DETECTION</a:t>
            </a:r>
          </a:p>
        </p:txBody>
      </p:sp>
      <p:sp>
        <p:nvSpPr>
          <p:cNvPr id="63" name="Date Placeholder 5">
            <a:extLst>
              <a:ext uri="{FF2B5EF4-FFF2-40B4-BE49-F238E27FC236}">
                <a16:creationId xmlns:a16="http://schemas.microsoft.com/office/drawing/2014/main" id="{7FDBDC21-46C7-C5B0-0B18-C0606F91B24A}"/>
              </a:ext>
            </a:extLst>
          </p:cNvPr>
          <p:cNvSpPr>
            <a:spLocks noGrp="1"/>
          </p:cNvSpPr>
          <p:nvPr>
            <p:ph type="dt" sz="half" idx="10"/>
          </p:nvPr>
        </p:nvSpPr>
        <p:spPr>
          <a:xfrm>
            <a:off x="7605951" y="6423914"/>
            <a:ext cx="2844799" cy="365125"/>
          </a:xfrm>
        </p:spPr>
        <p:txBody>
          <a:bodyPr/>
          <a:lstStyle/>
          <a:p>
            <a:pPr>
              <a:spcAft>
                <a:spcPts val="600"/>
              </a:spcAft>
            </a:pPr>
            <a:r>
              <a:rPr lang="en-US"/>
              <a:t>November 2022</a:t>
            </a:r>
          </a:p>
        </p:txBody>
      </p:sp>
      <p:sp>
        <p:nvSpPr>
          <p:cNvPr id="65" name="Slide Number Placeholder 6">
            <a:extLst>
              <a:ext uri="{FF2B5EF4-FFF2-40B4-BE49-F238E27FC236}">
                <a16:creationId xmlns:a16="http://schemas.microsoft.com/office/drawing/2014/main" id="{5F5C47CD-5E51-76F2-6501-E55F15DAAA8E}"/>
              </a:ext>
            </a:extLst>
          </p:cNvPr>
          <p:cNvSpPr>
            <a:spLocks noGrp="1"/>
          </p:cNvSpPr>
          <p:nvPr>
            <p:ph type="sldNum" sz="quarter" idx="12"/>
          </p:nvPr>
        </p:nvSpPr>
        <p:spPr>
          <a:xfrm>
            <a:off x="10558300" y="6423914"/>
            <a:ext cx="1052510" cy="365125"/>
          </a:xfrm>
        </p:spPr>
        <p:txBody>
          <a:bodyPr/>
          <a:lstStyle/>
          <a:p>
            <a:pPr>
              <a:spcAft>
                <a:spcPts val="600"/>
              </a:spcAft>
            </a:pPr>
            <a:fld id="{3A98EE3D-8CD1-4C3F-BD1C-C98C9596463C}" type="slidenum">
              <a:rPr lang="en-US" smtClean="0"/>
              <a:pPr>
                <a:spcAft>
                  <a:spcPts val="600"/>
                </a:spcAft>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581193" y="729658"/>
            <a:ext cx="11029616" cy="988332"/>
          </a:xfrm>
        </p:spPr>
        <p:txBody>
          <a:bodyPr spcFirstLastPara="1" vert="horz" lIns="121900" tIns="121900" rIns="121900" bIns="121900" rtlCol="0" anchor="b" anchorCtr="0">
            <a:normAutofit/>
          </a:bodyPr>
          <a:lstStyle/>
          <a:p>
            <a:r>
              <a:rPr lang="en-GB"/>
              <a:t>DICOM Image Format</a:t>
            </a:r>
            <a:endParaRPr/>
          </a:p>
        </p:txBody>
      </p:sp>
      <p:sp>
        <p:nvSpPr>
          <p:cNvPr id="84" name="Google Shape;84;p17"/>
          <p:cNvSpPr txBox="1">
            <a:spLocks noGrp="1"/>
          </p:cNvSpPr>
          <p:nvPr>
            <p:ph sz="half" idx="1"/>
          </p:nvPr>
        </p:nvSpPr>
        <p:spPr>
          <a:xfrm>
            <a:off x="581193" y="2228003"/>
            <a:ext cx="5194767" cy="3633047"/>
          </a:xfrm>
        </p:spPr>
        <p:txBody>
          <a:bodyPr spcFirstLastPara="1" vert="horz" lIns="121900" tIns="121900" rIns="121900" bIns="121900" rtlCol="0" anchor="ctr" anchorCtr="0">
            <a:normAutofit/>
          </a:bodyPr>
          <a:lstStyle/>
          <a:p>
            <a:pPr marL="0" indent="0">
              <a:lnSpc>
                <a:spcPct val="90000"/>
              </a:lnSpc>
              <a:buNone/>
            </a:pPr>
            <a:r>
              <a:rPr lang="en-US" sz="1100">
                <a:highlight>
                  <a:srgbClr val="FFFFFF"/>
                </a:highlight>
              </a:rPr>
              <a:t>A DICOM image file is </a:t>
            </a:r>
            <a:r>
              <a:rPr lang="en-US" sz="1100" b="1">
                <a:highlight>
                  <a:srgbClr val="FFFFFF"/>
                </a:highlight>
              </a:rPr>
              <a:t>an outcome of the Digital Imaging and Communications in Medicine standard</a:t>
            </a:r>
            <a:r>
              <a:rPr lang="en-US" sz="1100">
                <a:highlight>
                  <a:srgbClr val="FFFFFF"/>
                </a:highlight>
              </a:rPr>
              <a:t>. </a:t>
            </a:r>
          </a:p>
          <a:p>
            <a:pPr marL="305435" indent="-403225">
              <a:lnSpc>
                <a:spcPct val="90000"/>
              </a:lnSpc>
              <a:spcBef>
                <a:spcPts val="1467"/>
              </a:spcBef>
              <a:buClr>
                <a:schemeClr val="dk1"/>
              </a:buClr>
              <a:buSzPct val="100000"/>
            </a:pPr>
            <a:r>
              <a:rPr lang="en-US" sz="1100">
                <a:highlight>
                  <a:srgbClr val="FFFFFF"/>
                </a:highlight>
              </a:rPr>
              <a:t>A lot of information from the </a:t>
            </a:r>
            <a:r>
              <a:rPr lang="en-US" sz="1100" err="1">
                <a:highlight>
                  <a:srgbClr val="FFFFFF"/>
                </a:highlight>
              </a:rPr>
              <a:t>dicom</a:t>
            </a:r>
            <a:r>
              <a:rPr lang="en-US" sz="1100">
                <a:highlight>
                  <a:srgbClr val="FFFFFF"/>
                </a:highlight>
              </a:rPr>
              <a:t> has been removed. For example, we don't have the patient's name which is the same as their id. Also, there is no physician name and study id, nor is there the DOB of the patient.</a:t>
            </a:r>
          </a:p>
          <a:p>
            <a:pPr marL="305435" indent="-403225">
              <a:lnSpc>
                <a:spcPct val="90000"/>
              </a:lnSpc>
              <a:buClr>
                <a:schemeClr val="dk1"/>
              </a:buClr>
              <a:buSzPct val="100000"/>
            </a:pPr>
            <a:r>
              <a:rPr lang="en-US" sz="1100">
                <a:highlight>
                  <a:srgbClr val="FFFFFF"/>
                </a:highlight>
              </a:rPr>
              <a:t>There are 1024 rows and columns in the image- which should be the standard size of all the images. It is monochrome i.e. grayscale.</a:t>
            </a:r>
          </a:p>
          <a:p>
            <a:pPr marL="305435" indent="-403225">
              <a:lnSpc>
                <a:spcPct val="90000"/>
              </a:lnSpc>
              <a:buClr>
                <a:schemeClr val="dk1"/>
              </a:buClr>
              <a:buSzPct val="100000"/>
            </a:pPr>
            <a:r>
              <a:rPr lang="en-US" sz="1100">
                <a:highlight>
                  <a:srgbClr val="FFFFFF"/>
                </a:highlight>
              </a:rPr>
              <a:t>Every image takes up 8 bit of data. We convert them into 3-channel images before processing. </a:t>
            </a:r>
          </a:p>
          <a:p>
            <a:pPr marL="0" indent="0">
              <a:lnSpc>
                <a:spcPct val="90000"/>
              </a:lnSpc>
              <a:spcBef>
                <a:spcPts val="667"/>
              </a:spcBef>
              <a:spcAft>
                <a:spcPts val="1600"/>
              </a:spcAft>
              <a:buNone/>
            </a:pPr>
            <a:endParaRPr lang="en-US" sz="1100">
              <a:highlight>
                <a:srgbClr val="FFFFFF"/>
              </a:highlight>
            </a:endParaRPr>
          </a:p>
        </p:txBody>
      </p:sp>
      <p:pic>
        <p:nvPicPr>
          <p:cNvPr id="85" name="Google Shape;85;p17" descr="Chart, histogram&#10;&#10;Description automatically generated"/>
          <p:cNvPicPr preferRelativeResize="0"/>
          <p:nvPr/>
        </p:nvPicPr>
        <p:blipFill>
          <a:blip r:embed="rId3"/>
          <a:stretch>
            <a:fillRect/>
          </a:stretch>
        </p:blipFill>
        <p:spPr>
          <a:xfrm>
            <a:off x="7054984" y="2228003"/>
            <a:ext cx="3916879" cy="3633047"/>
          </a:xfrm>
          <a:prstGeom prst="rect">
            <a:avLst/>
          </a:prstGeom>
          <a:noFill/>
          <a:ln>
            <a:noFill/>
          </a:ln>
        </p:spPr>
      </p:pic>
      <p:sp>
        <p:nvSpPr>
          <p:cNvPr id="90" name="Footer Placeholder 4">
            <a:extLst>
              <a:ext uri="{FF2B5EF4-FFF2-40B4-BE49-F238E27FC236}">
                <a16:creationId xmlns:a16="http://schemas.microsoft.com/office/drawing/2014/main" id="{8D6BD602-D01B-C9C0-8B82-CB6F3EE37337}"/>
              </a:ext>
            </a:extLst>
          </p:cNvPr>
          <p:cNvSpPr>
            <a:spLocks noGrp="1"/>
          </p:cNvSpPr>
          <p:nvPr>
            <p:ph type="ftr" sz="quarter" idx="11"/>
          </p:nvPr>
        </p:nvSpPr>
        <p:spPr>
          <a:xfrm>
            <a:off x="581192" y="6423914"/>
            <a:ext cx="6917210" cy="365125"/>
          </a:xfrm>
        </p:spPr>
        <p:txBody>
          <a:bodyPr/>
          <a:lstStyle/>
          <a:p>
            <a:pPr>
              <a:spcAft>
                <a:spcPts val="600"/>
              </a:spcAft>
            </a:pPr>
            <a:r>
              <a:rPr lang="en-US"/>
              <a:t>IIIT-PGDCSAI Capstone project – PNEUMONIA DETECTION</a:t>
            </a:r>
          </a:p>
        </p:txBody>
      </p:sp>
      <p:sp>
        <p:nvSpPr>
          <p:cNvPr id="92" name="Date Placeholder 5">
            <a:extLst>
              <a:ext uri="{FF2B5EF4-FFF2-40B4-BE49-F238E27FC236}">
                <a16:creationId xmlns:a16="http://schemas.microsoft.com/office/drawing/2014/main" id="{1795FBF2-EC6B-EE6E-07AF-4DC7CE8EA300}"/>
              </a:ext>
            </a:extLst>
          </p:cNvPr>
          <p:cNvSpPr>
            <a:spLocks noGrp="1"/>
          </p:cNvSpPr>
          <p:nvPr>
            <p:ph type="dt" sz="half" idx="10"/>
          </p:nvPr>
        </p:nvSpPr>
        <p:spPr>
          <a:xfrm>
            <a:off x="7605951" y="6423914"/>
            <a:ext cx="2844799" cy="365125"/>
          </a:xfrm>
        </p:spPr>
        <p:txBody>
          <a:bodyPr/>
          <a:lstStyle/>
          <a:p>
            <a:pPr>
              <a:spcAft>
                <a:spcPts val="600"/>
              </a:spcAft>
            </a:pPr>
            <a:r>
              <a:rPr lang="en-US"/>
              <a:t>November 2022</a:t>
            </a:r>
          </a:p>
        </p:txBody>
      </p:sp>
      <p:sp>
        <p:nvSpPr>
          <p:cNvPr id="94" name="Slide Number Placeholder 6">
            <a:extLst>
              <a:ext uri="{FF2B5EF4-FFF2-40B4-BE49-F238E27FC236}">
                <a16:creationId xmlns:a16="http://schemas.microsoft.com/office/drawing/2014/main" id="{737BD262-92D3-07EE-6219-8F6E3EA413CA}"/>
              </a:ext>
            </a:extLst>
          </p:cNvPr>
          <p:cNvSpPr>
            <a:spLocks noGrp="1"/>
          </p:cNvSpPr>
          <p:nvPr>
            <p:ph type="sldNum" sz="quarter" idx="12"/>
          </p:nvPr>
        </p:nvSpPr>
        <p:spPr>
          <a:xfrm>
            <a:off x="10558300" y="6423914"/>
            <a:ext cx="1052510" cy="365125"/>
          </a:xfrm>
        </p:spPr>
        <p:txBody>
          <a:bodyPr/>
          <a:lstStyle/>
          <a:p>
            <a:pPr>
              <a:spcAft>
                <a:spcPts val="600"/>
              </a:spcAft>
            </a:pPr>
            <a:fld id="{3A98EE3D-8CD1-4C3F-BD1C-C98C9596463C}" type="slidenum">
              <a:rPr lang="en-US" smtClean="0"/>
              <a:pPr>
                <a:spcAft>
                  <a:spcPts val="600"/>
                </a:spcAft>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415599" y="601301"/>
            <a:ext cx="4447552" cy="955344"/>
          </a:xfrm>
          <a:prstGeom prst="rect">
            <a:avLst/>
          </a:prstGeom>
        </p:spPr>
        <p:txBody>
          <a:bodyPr spcFirstLastPara="1" vert="horz" wrap="square" lIns="121900" tIns="121900" rIns="121900" bIns="121900" rtlCol="0" anchor="t" anchorCtr="0">
            <a:normAutofit/>
          </a:bodyPr>
          <a:lstStyle/>
          <a:p>
            <a:r>
              <a:rPr lang="en-GB"/>
              <a:t>Bounding Box</a:t>
            </a:r>
            <a:endParaRPr/>
          </a:p>
        </p:txBody>
      </p:sp>
      <p:sp>
        <p:nvSpPr>
          <p:cNvPr id="91" name="Google Shape;91;p18"/>
          <p:cNvSpPr txBox="1">
            <a:spLocks noGrp="1"/>
          </p:cNvSpPr>
          <p:nvPr>
            <p:ph type="body" idx="1"/>
          </p:nvPr>
        </p:nvSpPr>
        <p:spPr>
          <a:xfrm>
            <a:off x="415600" y="1381700"/>
            <a:ext cx="3887398" cy="3036099"/>
          </a:xfrm>
          <a:prstGeom prst="rect">
            <a:avLst/>
          </a:prstGeom>
        </p:spPr>
        <p:txBody>
          <a:bodyPr spcFirstLastPara="1" vert="horz" wrap="square" lIns="121900" tIns="121900" rIns="121900" bIns="121900" rtlCol="0" anchor="t" anchorCtr="0">
            <a:normAutofit/>
          </a:bodyPr>
          <a:lstStyle/>
          <a:p>
            <a:pPr marL="0" indent="0">
              <a:buNone/>
            </a:pPr>
            <a:r>
              <a:rPr lang="en-GB" sz="1867"/>
              <a:t>The Summary of Bounding Boxes information on the images :-</a:t>
            </a:r>
            <a:endParaRPr sz="1867"/>
          </a:p>
          <a:p>
            <a:pPr marL="0" indent="0">
              <a:spcBef>
                <a:spcPts val="1600"/>
              </a:spcBef>
              <a:buNone/>
            </a:pPr>
            <a:endParaRPr sz="1867"/>
          </a:p>
          <a:p>
            <a:pPr marL="0" indent="0">
              <a:spcBef>
                <a:spcPts val="1600"/>
              </a:spcBef>
              <a:spcAft>
                <a:spcPts val="1600"/>
              </a:spcAft>
              <a:buNone/>
            </a:pPr>
            <a:endParaRPr sz="1867"/>
          </a:p>
        </p:txBody>
      </p:sp>
      <p:pic>
        <p:nvPicPr>
          <p:cNvPr id="92" name="Google Shape;92;p18"/>
          <p:cNvPicPr preferRelativeResize="0"/>
          <p:nvPr/>
        </p:nvPicPr>
        <p:blipFill>
          <a:blip r:embed="rId3">
            <a:alphaModFix/>
          </a:blip>
          <a:stretch>
            <a:fillRect/>
          </a:stretch>
        </p:blipFill>
        <p:spPr>
          <a:xfrm>
            <a:off x="415601" y="2686934"/>
            <a:ext cx="4888829" cy="2374900"/>
          </a:xfrm>
          <a:prstGeom prst="rect">
            <a:avLst/>
          </a:prstGeom>
          <a:noFill/>
          <a:ln>
            <a:noFill/>
          </a:ln>
        </p:spPr>
      </p:pic>
      <p:pic>
        <p:nvPicPr>
          <p:cNvPr id="93" name="Google Shape;93;p18"/>
          <p:cNvPicPr preferRelativeResize="0"/>
          <p:nvPr/>
        </p:nvPicPr>
        <p:blipFill>
          <a:blip r:embed="rId4">
            <a:alphaModFix/>
          </a:blip>
          <a:stretch>
            <a:fillRect/>
          </a:stretch>
        </p:blipFill>
        <p:spPr>
          <a:xfrm>
            <a:off x="5427260" y="658845"/>
            <a:ext cx="6140466" cy="4704279"/>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4608ECE-840A-4514-AD05-0950FC5D30A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3.xml><?xml version="1.0" encoding="utf-8"?>
<ds:datastoreItem xmlns:ds="http://schemas.openxmlformats.org/officeDocument/2006/customXml" ds:itemID="{97333985-6DEC-4BB6-B360-FFFEFA02249A}">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Dividend design</Template>
  <TotalTime>0</TotalTime>
  <Words>1513</Words>
  <Application>Microsoft Office PowerPoint</Application>
  <PresentationFormat>Widescreen</PresentationFormat>
  <Paragraphs>168</Paragraphs>
  <Slides>27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Gill Sans MT</vt:lpstr>
      <vt:lpstr>Wingdings</vt:lpstr>
      <vt:lpstr>Wingdings 2</vt:lpstr>
      <vt:lpstr>DividendVTI</vt:lpstr>
      <vt:lpstr>Pneumonia detection using chest x-ray</vt:lpstr>
      <vt:lpstr>Capstone presentation </vt:lpstr>
      <vt:lpstr>Research motivation</vt:lpstr>
      <vt:lpstr>Research motivation - II</vt:lpstr>
      <vt:lpstr>Objective</vt:lpstr>
      <vt:lpstr>Methodology - Overview</vt:lpstr>
      <vt:lpstr>Exploratory Data Analysis</vt:lpstr>
      <vt:lpstr>DICOM Image Format</vt:lpstr>
      <vt:lpstr>Bounding Box</vt:lpstr>
      <vt:lpstr>Data Distribution </vt:lpstr>
      <vt:lpstr>Target column Count Plots </vt:lpstr>
      <vt:lpstr>Gender Wise Count Plot for target column</vt:lpstr>
      <vt:lpstr>METHODOLOGY – Base cnn model</vt:lpstr>
      <vt:lpstr>Model Building- Basic CNN without using Transfer Learning</vt:lpstr>
      <vt:lpstr>Result of Basic CNN-</vt:lpstr>
      <vt:lpstr>CNN USING TRANSFER LEARNING</vt:lpstr>
      <vt:lpstr>INCEPTION v3 - NET features</vt:lpstr>
      <vt:lpstr>Inception v3 Model architecture </vt:lpstr>
      <vt:lpstr>TRANSFER LEARNING WITH Inception V3- Results</vt:lpstr>
      <vt:lpstr>Model 2 – TRANSFER LEARNING WITH Inceptionv3 </vt:lpstr>
      <vt:lpstr>Model 3 - UNET</vt:lpstr>
      <vt:lpstr>Model 3 - UNET</vt:lpstr>
      <vt:lpstr>Architecture Network - used Unet</vt:lpstr>
      <vt:lpstr>Evolution of loss, accuracy and IoU </vt:lpstr>
      <vt:lpstr>Plotting predictions in one batch- Unet Model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Sanchit Bhardwaj</dc:creator>
  <cp:lastModifiedBy>Nachi Keta</cp:lastModifiedBy>
  <cp:revision>3</cp:revision>
  <dcterms:created xsi:type="dcterms:W3CDTF">2022-11-27T06:56:59Z</dcterms:created>
  <dcterms:modified xsi:type="dcterms:W3CDTF">2022-11-27T15:35:55Z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