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1" r:id="rId5"/>
    <p:sldId id="270" r:id="rId6"/>
    <p:sldId id="27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9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hyperlink" Target="http://mmlab.ie.cuhk.edu.hk/projects/CelebA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jp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hyperlink" Target="https://archive.org/details/1mFakeFace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jp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BC1-828D-4396-A290-8F474D27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55" y="-100012"/>
            <a:ext cx="10993549" cy="1743075"/>
          </a:xfrm>
        </p:spPr>
        <p:txBody>
          <a:bodyPr/>
          <a:lstStyle/>
          <a:p>
            <a:r>
              <a:rPr lang="en-US" dirty="0"/>
              <a:t>Detecting Deep Fake Faces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4BDD4-5B07-4079-B94A-A43F7649D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957389"/>
            <a:ext cx="10993546" cy="1128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Rahul torlapati</a:t>
            </a:r>
          </a:p>
          <a:p>
            <a:r>
              <a:rPr lang="en-US" dirty="0"/>
              <a:t>Data 606</a:t>
            </a:r>
          </a:p>
          <a:p>
            <a:r>
              <a:rPr lang="en-US" dirty="0"/>
              <a:t>https://github.com/rahultorlapati/DATA606</a:t>
            </a:r>
          </a:p>
          <a:p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FC5BDFA-9118-DC4F-906E-B6D89E3B6D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41088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3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43"/>
    </mc:Choice>
    <mc:Fallback>
      <p:transition spd="slow" advTm="14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3658-974A-4CF1-8AE4-27C52F16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67D3-5F7C-425F-91A8-6B6C68C4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38418"/>
          </a:xfrm>
        </p:spPr>
        <p:txBody>
          <a:bodyPr/>
          <a:lstStyle/>
          <a:p>
            <a:r>
              <a:rPr lang="en-US" dirty="0"/>
              <a:t>“Deep Fakes” is a popular image synthesis technique based on artificial intelligence. </a:t>
            </a:r>
          </a:p>
          <a:p>
            <a:r>
              <a:rPr lang="en-US" dirty="0"/>
              <a:t>The goal of “Deep Fakes” is to capture common characteristics from a collection of existed images and to figure out a way of enduing other images with those characteristics, e.g. shapes and styles. </a:t>
            </a:r>
          </a:p>
          <a:p>
            <a:r>
              <a:rPr lang="en-US" dirty="0"/>
              <a:t>Generative adversarial networks (GANs) is the one of most frequently used ways to implement  a “Deep Fake”.</a:t>
            </a:r>
          </a:p>
          <a:p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9BDF2AF5-FB6D-9D45-A2F8-1D59C254E5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70"/>
    </mc:Choice>
    <mc:Fallback>
      <p:transition spd="slow" advTm="276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B085-B14E-4DAE-93F5-3C7779D9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Celeb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93BB-E042-4BD2-ACBF-820BE150D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10" y="2054661"/>
            <a:ext cx="11691902" cy="4421640"/>
          </a:xfrm>
        </p:spPr>
        <p:txBody>
          <a:bodyPr>
            <a:normAutofit/>
          </a:bodyPr>
          <a:lstStyle/>
          <a:p>
            <a:r>
              <a:rPr lang="en-US" dirty="0"/>
              <a:t>Data set Name – CelebA </a:t>
            </a:r>
          </a:p>
          <a:p>
            <a:r>
              <a:rPr lang="en-US" dirty="0"/>
              <a:t>Source – Liu, </a:t>
            </a:r>
            <a:r>
              <a:rPr lang="en-US" dirty="0" err="1"/>
              <a:t>Ziwei</a:t>
            </a:r>
            <a:r>
              <a:rPr lang="en-US" dirty="0"/>
              <a:t> and Luo, Ping and Wang, </a:t>
            </a:r>
            <a:r>
              <a:rPr lang="en-US" dirty="0" err="1"/>
              <a:t>Xiaogang</a:t>
            </a:r>
            <a:r>
              <a:rPr lang="en-US" dirty="0"/>
              <a:t> and Tang, </a:t>
            </a:r>
            <a:r>
              <a:rPr lang="en-US" dirty="0" err="1"/>
              <a:t>Xiaoou</a:t>
            </a:r>
            <a:r>
              <a:rPr lang="en-US" dirty="0"/>
              <a:t>, (December 2015) - Deep Learning Face Attributes in the Wild, Proceedings of International Conference on Computer Vision (ICCV)</a:t>
            </a:r>
          </a:p>
          <a:p>
            <a:r>
              <a:rPr lang="en-US" dirty="0"/>
              <a:t>Link - </a:t>
            </a:r>
            <a:r>
              <a:rPr lang="en-US" u="sng" dirty="0">
                <a:hlinkClick r:id="rId4"/>
              </a:rPr>
              <a:t>http://mmlab.ie.cuhk.edu.hk/projects/CelebA.html</a:t>
            </a:r>
            <a:r>
              <a:rPr lang="en-US" dirty="0"/>
              <a:t> </a:t>
            </a:r>
          </a:p>
          <a:p>
            <a:r>
              <a:rPr lang="en-US" dirty="0"/>
              <a:t>Format Type – Image</a:t>
            </a:r>
          </a:p>
          <a:p>
            <a:r>
              <a:rPr lang="en-US" b="1" dirty="0"/>
              <a:t>10,177</a:t>
            </a:r>
            <a:r>
              <a:rPr lang="en-US" dirty="0"/>
              <a:t> number of </a:t>
            </a:r>
            <a:r>
              <a:rPr lang="en-US" b="1" dirty="0"/>
              <a:t>identities</a:t>
            </a:r>
            <a:r>
              <a:rPr lang="en-US" dirty="0"/>
              <a:t>,</a:t>
            </a:r>
          </a:p>
          <a:p>
            <a:r>
              <a:rPr lang="en-US" b="1" dirty="0"/>
              <a:t>202,599</a:t>
            </a:r>
            <a:r>
              <a:rPr lang="en-US" dirty="0"/>
              <a:t> number of </a:t>
            </a:r>
            <a:r>
              <a:rPr lang="en-US" b="1" dirty="0"/>
              <a:t>face images</a:t>
            </a:r>
            <a:endParaRPr lang="en-US" dirty="0"/>
          </a:p>
          <a:p>
            <a:r>
              <a:rPr lang="en-US" b="1" dirty="0"/>
              <a:t>5 landmark locations</a:t>
            </a:r>
            <a:r>
              <a:rPr lang="en-US" dirty="0"/>
              <a:t>, </a:t>
            </a:r>
            <a:r>
              <a:rPr lang="en-US" b="1" dirty="0"/>
              <a:t>40 binary attributes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D6DAD41B-8D2A-5E4F-A0D5-F9A9075212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5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86"/>
    </mc:Choice>
    <mc:Fallback>
      <p:transition spd="slow" advTm="221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0D8D371-08D7-4872-B601-46D3D0C76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6172F1-16E5-41C0-A1C5-E27BA6D1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7FE2D-6DE2-45E3-B032-A13CCCEDD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AE0C48-CD45-4EBE-B06B-10AD14F07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C1F886F-FAA5-4065-9230-9213156BF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D64920-A248-443B-811F-85023BC2F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3934" y="646697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F778A9-1FF5-4D47-BE70-B84CB5022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6076" y="646697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8DD0FD-3FE2-47A0-A5F6-93FBBE3DF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033" y="4020816"/>
            <a:ext cx="11293434" cy="2296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BA4467-BD13-4C7A-B813-EBB531CF5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199"/>
            <a:ext cx="5608482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FF57A8-3A34-4D53-BC74-A7399AE2F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3934" y="453643"/>
            <a:ext cx="5591533" cy="9855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1F8405-037B-4351-8562-DB742617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42657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67DFDB8-E942-AB47-AD66-7F87F0051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0348" y="817837"/>
            <a:ext cx="2383855" cy="291955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7D5E72A-DD2A-419F-B801-9CD69F82F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8374" y="649814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07C25A6-B15C-C840-8125-5911EE54A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767" y="817837"/>
            <a:ext cx="2383855" cy="2919553"/>
          </a:xfrm>
          <a:prstGeom prst="rect">
            <a:avLst/>
          </a:prstGeom>
        </p:spPr>
      </p:pic>
      <p:pic>
        <p:nvPicPr>
          <p:cNvPr id="9" name="Picture 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C3AB80EC-9663-124D-B4B8-06450D866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618" y="817837"/>
            <a:ext cx="2383855" cy="2919553"/>
          </a:xfrm>
          <a:prstGeom prst="rect">
            <a:avLst/>
          </a:prstGeom>
        </p:spPr>
      </p:pic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FA8E79E3-1CA0-5647-807E-539971D63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8844" y="817837"/>
            <a:ext cx="2383855" cy="2919553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FB129EB-6E66-CA4D-9F34-92202421D8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5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45"/>
    </mc:Choice>
    <mc:Fallback>
      <p:transition spd="slow" advTm="5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B085-B14E-4DAE-93F5-3C7779D9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Faces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93BB-E042-4BD2-ACBF-820BE150D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10" y="2054661"/>
            <a:ext cx="11691902" cy="4421640"/>
          </a:xfrm>
        </p:spPr>
        <p:txBody>
          <a:bodyPr>
            <a:normAutofit/>
          </a:bodyPr>
          <a:lstStyle/>
          <a:p>
            <a:r>
              <a:rPr lang="en-US" dirty="0"/>
              <a:t>Data set Name – 1 Million Fake Faces</a:t>
            </a:r>
          </a:p>
          <a:p>
            <a:r>
              <a:rPr lang="en-US" dirty="0"/>
              <a:t>Source – Alexander Reben</a:t>
            </a:r>
          </a:p>
          <a:p>
            <a:r>
              <a:rPr lang="en-US" dirty="0"/>
              <a:t>Images are generated using NVIDIA's StyleGAN and released them under the same CC BY-NC 4.0 license</a:t>
            </a:r>
          </a:p>
          <a:p>
            <a:r>
              <a:rPr lang="en-US" dirty="0"/>
              <a:t>Link - </a:t>
            </a:r>
            <a:r>
              <a:rPr lang="en-US" u="sng" dirty="0">
                <a:hlinkClick r:id="rId4"/>
              </a:rPr>
              <a:t>https://archive.org/details/1mFakeFaces</a:t>
            </a:r>
            <a:endParaRPr lang="en-US" u="sng" dirty="0"/>
          </a:p>
          <a:p>
            <a:r>
              <a:rPr lang="en-US" dirty="0"/>
              <a:t>Format Type - Image</a:t>
            </a:r>
          </a:p>
          <a:p>
            <a:r>
              <a:rPr lang="en-US" dirty="0"/>
              <a:t>Number of Instances – 1,000,000</a:t>
            </a:r>
          </a:p>
          <a:p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C90C3E62-6AB1-8C4F-BB5A-0D3912326A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2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296"/>
    </mc:Choice>
    <mc:Fallback>
      <p:transition spd="slow" advTm="34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46E34E1-B02F-482E-89F3-EBE25579B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CB569-04D1-48E8-B481-E5ED93232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903E36-6DF4-4139-9B9A-3E7B71025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39F387-8D08-4ACA-9F1D-F614E3A22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6BDBF07-1A28-45F1-9EA6-1B337166D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39B33A-95F6-4FFA-9E64-4AA8C4DC4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033" y="4020816"/>
            <a:ext cx="11293434" cy="229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A254D7-1D9E-488F-B8F3-2359B1A26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199"/>
            <a:ext cx="5608482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A178CB-16DF-49C1-A256-0EC9C3E7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3934" y="453643"/>
            <a:ext cx="5591533" cy="9855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hand holding a baby&#10;&#10;Description automatically generated">
            <a:extLst>
              <a:ext uri="{FF2B5EF4-FFF2-40B4-BE49-F238E27FC236}">
                <a16:creationId xmlns:a16="http://schemas.microsoft.com/office/drawing/2014/main" id="{1C2CC866-BD8C-4242-BC35-D6402BAFC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7897" r="8145" b="-1"/>
          <a:stretch/>
        </p:blipFill>
        <p:spPr>
          <a:xfrm>
            <a:off x="446523" y="636397"/>
            <a:ext cx="2753496" cy="3279644"/>
          </a:xfrm>
          <a:prstGeom prst="rect">
            <a:avLst/>
          </a:prstGeom>
        </p:spPr>
      </p:pic>
      <p:pic>
        <p:nvPicPr>
          <p:cNvPr id="7" name="Picture 6" descr="A young child smiling at the camera&#10;&#10;Description automatically generated">
            <a:extLst>
              <a:ext uri="{FF2B5EF4-FFF2-40B4-BE49-F238E27FC236}">
                <a16:creationId xmlns:a16="http://schemas.microsoft.com/office/drawing/2014/main" id="{EE24622F-7FB8-F84F-ACB1-60E2E1CD27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1" r="8250" b="-1"/>
          <a:stretch/>
        </p:blipFill>
        <p:spPr>
          <a:xfrm>
            <a:off x="3308375" y="636397"/>
            <a:ext cx="2746641" cy="3279644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B9C2008-9669-5141-A303-916600DB2D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01" r="8250" b="-1"/>
          <a:stretch/>
        </p:blipFill>
        <p:spPr>
          <a:xfrm>
            <a:off x="6153934" y="636397"/>
            <a:ext cx="2746641" cy="3279644"/>
          </a:xfrm>
          <a:prstGeom prst="rect">
            <a:avLst/>
          </a:prstGeom>
        </p:spPr>
      </p:pic>
      <p:pic>
        <p:nvPicPr>
          <p:cNvPr id="9" name="Picture 8" descr="A person sitting at a table in a restaurant&#10;&#10;Description automatically generated">
            <a:extLst>
              <a:ext uri="{FF2B5EF4-FFF2-40B4-BE49-F238E27FC236}">
                <a16:creationId xmlns:a16="http://schemas.microsoft.com/office/drawing/2014/main" id="{814BEB4D-7CAE-9C44-A572-127708C177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376" r="7875" b="-1"/>
          <a:stretch/>
        </p:blipFill>
        <p:spPr>
          <a:xfrm>
            <a:off x="8999504" y="636397"/>
            <a:ext cx="2746641" cy="3279644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F3B868E-0954-AB4E-9AD5-D6C34FE9B5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0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0"/>
    </mc:Choice>
    <mc:Fallback>
      <p:transition spd="slow" advTm="6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31F9-D62A-453B-AD62-1E691E48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A30A-7971-406D-B299-64994007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 Neural Network to Detect facial features, Gender, Age group and other attributes from the CelebA dataset images</a:t>
            </a:r>
          </a:p>
          <a:p>
            <a:r>
              <a:rPr lang="en-US" dirty="0"/>
              <a:t>Test on fake faces determine whether the image belongs to a real person or not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442EFA7A-CB4A-174B-BBD7-7CA67186D9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57"/>
    </mc:Choice>
    <mc:Fallback>
      <p:transition spd="slow" advTm="225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273</Words>
  <Application>Microsoft Macintosh PowerPoint</Application>
  <PresentationFormat>Widescreen</PresentationFormat>
  <Paragraphs>26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Detecting Deep Fake Faces </vt:lpstr>
      <vt:lpstr>background</vt:lpstr>
      <vt:lpstr>Celeb A</vt:lpstr>
      <vt:lpstr>PowerPoint Presentation</vt:lpstr>
      <vt:lpstr>Fake Faces Data Set</vt:lpstr>
      <vt:lpstr>PowerPoint Presentation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Deep Fake Faces </dc:title>
  <dc:creator>Rahul Torlapati</dc:creator>
  <cp:lastModifiedBy>Rahul Torlapati</cp:lastModifiedBy>
  <cp:revision>7</cp:revision>
  <dcterms:created xsi:type="dcterms:W3CDTF">2020-02-08T17:43:37Z</dcterms:created>
  <dcterms:modified xsi:type="dcterms:W3CDTF">2020-02-08T19:38:56Z</dcterms:modified>
</cp:coreProperties>
</file>