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2082-D672-4C51-BE58-89D8D3455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DAC2B-B241-40A9-B75E-232BAD22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6955-0120-45D3-9774-B7BF8E40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7B2C-9DDA-42DC-A8BA-50CE3560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91F1-1725-4120-B759-087A09D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8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638A-6646-4C2E-9F6E-FC8E4B00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75293-A4CA-42F1-A801-C0039B58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21A0-E6A2-49FA-9F8C-33D01A3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DAC3-C7FC-430E-94D1-172E388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D9D3-D986-41F4-A7C2-E82DA406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1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F75E3-E746-4D64-9484-88130EA98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C052-90E2-4169-8925-23847D87F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EA0E-71C8-49DE-8891-F9200FAA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059C-C0DA-41E0-B728-6C0F1C2D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682C-479E-495C-BD3A-3F7D75D4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6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3227-30DD-4633-B376-B9965DF5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070B-671B-479E-B65D-EE4D7259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3A4B-BE09-4322-932F-CB22E05C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250F-0461-444C-BF6C-3596C881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10DAD-4CB1-4FBC-B91E-6655507A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6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A2B7-63AC-49B6-BB94-69689F0C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1958-7331-4B70-BBDA-38E906748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C5D9-F063-441D-95F1-D9EC88D8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B66A-74E1-4E0D-BD25-05D3049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D2EC-69E0-4264-AEDB-4E4AE668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2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0CD4-25DE-4A41-9CD0-F92C7EE5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717B-1CD6-4704-BC7F-28F261E83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F651A-ECC3-489A-9B76-A9C6484C5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EDA5-CCE7-4FEB-BDEE-8C1579A4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4DADD-9B9C-450F-9B51-50F5FC17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9B21-EB44-4762-98C3-9E92E1E1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0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80C0-0050-4659-8F22-0B84A7CB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0E6F-23FF-421C-8326-04933377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1B46D-900F-4B0F-ACDF-A7A1582DF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11CF9-6BB7-4639-A8C2-26B01EC4A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CA51-4D62-4843-866B-9674E729D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5087E-6F75-4286-9FF4-A1BDF289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54E51-E0E9-4ACD-B07F-1CF00C8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E8EDE-CD54-4DBB-8A34-579A87BB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C4DD-6285-46A3-9D15-960D4F1C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F6482-D4B9-466F-AFC4-746C21E2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C0866-EDF6-4A26-B519-5A2DF536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7AFBB-AAB4-442A-8C32-A4021A29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950F5-BDEF-4AE3-9DE5-5F1ADEC4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03623-E9B9-4D44-9F5A-9B2F6653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65C3A-8831-4E26-8139-9919B851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EF7C-3C1E-4C4A-8146-5FB84A5B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3CA6-F370-413C-A35C-CABFC8CB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07D0A-3FE9-43FE-B0F5-0FB6D44D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29218-A731-48C7-B7ED-BE6B0CA0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9D27-FFF7-47CC-8164-B943F912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CDB0B-CBB9-4BB7-AB91-EE165A53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2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C2F-5361-4B55-82CE-E65C9283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301F5-075E-4586-B89A-DD7713A3B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14C10-9096-4051-924C-0D82F2FC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1A67-7F82-4D4C-9C7F-AF4E9D1D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8AA-CFF6-4312-9B0B-D2A9A581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E2568-9018-47A3-8069-8428AA7F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5A3A4-A851-4A15-A55B-049DEFF6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06EB-8369-4F4D-BE66-D4AC6A97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0463-511C-4D15-8971-41E75ACC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FA4C-BFF3-49D6-B9A0-594CFED8ECD0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CE1B-99A8-4BEA-9CA9-FA8ACBEF8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BE03-5FEB-412B-B0EE-388BF9558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124B-009B-466C-B8DA-62C0DD27E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5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857792-223D-48BD-A73F-7F4448A450A2}"/>
              </a:ext>
            </a:extLst>
          </p:cNvPr>
          <p:cNvSpPr/>
          <p:nvPr/>
        </p:nvSpPr>
        <p:spPr>
          <a:xfrm>
            <a:off x="1749778" y="1619955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25049-1278-4D75-A3B6-2D16706D8F5E}"/>
              </a:ext>
            </a:extLst>
          </p:cNvPr>
          <p:cNvSpPr/>
          <p:nvPr/>
        </p:nvSpPr>
        <p:spPr>
          <a:xfrm>
            <a:off x="8049253" y="1534258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4E77F-8DA0-48AC-807B-68DCEF431659}"/>
              </a:ext>
            </a:extLst>
          </p:cNvPr>
          <p:cNvSpPr/>
          <p:nvPr/>
        </p:nvSpPr>
        <p:spPr>
          <a:xfrm>
            <a:off x="1357283" y="4314138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083E47-2525-440F-9FE9-17E6389610C6}"/>
              </a:ext>
            </a:extLst>
          </p:cNvPr>
          <p:cNvSpPr/>
          <p:nvPr/>
        </p:nvSpPr>
        <p:spPr>
          <a:xfrm>
            <a:off x="0" y="639233"/>
            <a:ext cx="1535287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reg_date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EDFF98-EB4D-4B20-B491-B98D097000E5}"/>
              </a:ext>
            </a:extLst>
          </p:cNvPr>
          <p:cNvSpPr/>
          <p:nvPr/>
        </p:nvSpPr>
        <p:spPr>
          <a:xfrm>
            <a:off x="93134" y="1109133"/>
            <a:ext cx="1306688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phn_no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743AAE-201B-4A1A-8223-205E2C61DD06}"/>
              </a:ext>
            </a:extLst>
          </p:cNvPr>
          <p:cNvSpPr/>
          <p:nvPr/>
        </p:nvSpPr>
        <p:spPr>
          <a:xfrm>
            <a:off x="59267" y="1710266"/>
            <a:ext cx="1340555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B12914-AD83-4E3F-8549-EC55C1E6C6FE}"/>
              </a:ext>
            </a:extLst>
          </p:cNvPr>
          <p:cNvSpPr/>
          <p:nvPr/>
        </p:nvSpPr>
        <p:spPr>
          <a:xfrm>
            <a:off x="32652" y="2279768"/>
            <a:ext cx="1620407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58755D-7C10-4286-BB2B-AC7DC3B1E6F7}"/>
              </a:ext>
            </a:extLst>
          </p:cNvPr>
          <p:cNvSpPr/>
          <p:nvPr/>
        </p:nvSpPr>
        <p:spPr>
          <a:xfrm>
            <a:off x="440265" y="232834"/>
            <a:ext cx="1095022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8C9392-D2A7-4DA1-967B-2F6FB44D5CE5}"/>
              </a:ext>
            </a:extLst>
          </p:cNvPr>
          <p:cNvSpPr/>
          <p:nvPr/>
        </p:nvSpPr>
        <p:spPr>
          <a:xfrm>
            <a:off x="2469947" y="494496"/>
            <a:ext cx="2218266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upload_photo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9C73FA-7533-49FA-8E17-81DB5B1DEDAA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1374925" y="521904"/>
            <a:ext cx="909739" cy="110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70295B-5590-4C40-B9F6-50CE45B58487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1415756" y="2046596"/>
            <a:ext cx="432800" cy="28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FC6921-1105-4429-8D47-6505C1B13463}"/>
              </a:ext>
            </a:extLst>
          </p:cNvPr>
          <p:cNvCxnSpPr>
            <a:cxnSpLocks/>
            <a:stCxn id="5" idx="1"/>
            <a:endCxn id="10" idx="6"/>
          </p:cNvCxnSpPr>
          <p:nvPr/>
        </p:nvCxnSpPr>
        <p:spPr>
          <a:xfrm flipH="1">
            <a:off x="1399822" y="1834444"/>
            <a:ext cx="349956" cy="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249120-6364-455E-AF52-61E69DDC778F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1208462" y="1398203"/>
            <a:ext cx="562458" cy="24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73A952-35B8-4263-9F85-A09058FB08D0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1310449" y="928303"/>
            <a:ext cx="791754" cy="69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9BBD9B4-5327-4A62-B067-A8999A120600}"/>
              </a:ext>
            </a:extLst>
          </p:cNvPr>
          <p:cNvSpPr/>
          <p:nvPr/>
        </p:nvSpPr>
        <p:spPr>
          <a:xfrm>
            <a:off x="149581" y="3545575"/>
            <a:ext cx="1207702" cy="291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2F73B7C-CC5C-4211-92D2-D96D3992B1F3}"/>
              </a:ext>
            </a:extLst>
          </p:cNvPr>
          <p:cNvSpPr/>
          <p:nvPr/>
        </p:nvSpPr>
        <p:spPr>
          <a:xfrm>
            <a:off x="1593097" y="5425751"/>
            <a:ext cx="1645101" cy="291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B7787E-6620-42DE-8A6E-6954F9045AEE}"/>
              </a:ext>
            </a:extLst>
          </p:cNvPr>
          <p:cNvSpPr/>
          <p:nvPr/>
        </p:nvSpPr>
        <p:spPr>
          <a:xfrm>
            <a:off x="123679" y="4613971"/>
            <a:ext cx="1142585" cy="291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427F0B7-EAA9-4C4E-B7FA-7C84FF869336}"/>
              </a:ext>
            </a:extLst>
          </p:cNvPr>
          <p:cNvSpPr/>
          <p:nvPr/>
        </p:nvSpPr>
        <p:spPr>
          <a:xfrm>
            <a:off x="1696508" y="160658"/>
            <a:ext cx="125730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user_id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20444F-BD77-482B-90A2-42AF102D6564}"/>
              </a:ext>
            </a:extLst>
          </p:cNvPr>
          <p:cNvCxnSpPr>
            <a:cxnSpLocks/>
            <a:stCxn id="63" idx="4"/>
          </p:cNvCxnSpPr>
          <p:nvPr/>
        </p:nvCxnSpPr>
        <p:spPr>
          <a:xfrm flipH="1">
            <a:off x="2298724" y="499325"/>
            <a:ext cx="26435" cy="109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A8030D-F468-498A-AB36-D3BA36FD7DAE}"/>
              </a:ext>
            </a:extLst>
          </p:cNvPr>
          <p:cNvCxnSpPr/>
          <p:nvPr/>
        </p:nvCxnSpPr>
        <p:spPr>
          <a:xfrm>
            <a:off x="1011204" y="3837440"/>
            <a:ext cx="765181" cy="47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4DB0D6-9628-402D-A162-646B5C61DAB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01653" y="4528627"/>
            <a:ext cx="555630" cy="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686FBC5-7A20-46CF-81E6-240C7DCF0B71}"/>
              </a:ext>
            </a:extLst>
          </p:cNvPr>
          <p:cNvSpPr/>
          <p:nvPr/>
        </p:nvSpPr>
        <p:spPr>
          <a:xfrm>
            <a:off x="36822" y="5327646"/>
            <a:ext cx="1391354" cy="291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user_id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FC5646D-FC7C-4FF9-B4B4-C59E1C7D72A8}"/>
              </a:ext>
            </a:extLst>
          </p:cNvPr>
          <p:cNvCxnSpPr>
            <a:cxnSpLocks/>
          </p:cNvCxnSpPr>
          <p:nvPr/>
        </p:nvCxnSpPr>
        <p:spPr>
          <a:xfrm flipV="1">
            <a:off x="915124" y="4790837"/>
            <a:ext cx="513052" cy="536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7A859A-0093-4809-818F-CA19F779C876}"/>
              </a:ext>
            </a:extLst>
          </p:cNvPr>
          <p:cNvSpPr/>
          <p:nvPr/>
        </p:nvSpPr>
        <p:spPr>
          <a:xfrm>
            <a:off x="8227064" y="784961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user_id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CF860C4-577A-402C-964C-EDCE1C0D3554}"/>
              </a:ext>
            </a:extLst>
          </p:cNvPr>
          <p:cNvSpPr/>
          <p:nvPr/>
        </p:nvSpPr>
        <p:spPr>
          <a:xfrm>
            <a:off x="9608759" y="904175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880473-F9C8-4CEA-BED8-FBF928DE4C65}"/>
              </a:ext>
            </a:extLst>
          </p:cNvPr>
          <p:cNvSpPr/>
          <p:nvPr/>
        </p:nvSpPr>
        <p:spPr>
          <a:xfrm>
            <a:off x="9759092" y="2168936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msg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F9AA692-7542-483D-B61F-90270B3A227F}"/>
              </a:ext>
            </a:extLst>
          </p:cNvPr>
          <p:cNvSpPr/>
          <p:nvPr/>
        </p:nvSpPr>
        <p:spPr>
          <a:xfrm>
            <a:off x="9773931" y="1358542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C7B42F-9193-4FFB-A9E7-7C103A0452F6}"/>
              </a:ext>
            </a:extLst>
          </p:cNvPr>
          <p:cNvSpPr/>
          <p:nvPr/>
        </p:nvSpPr>
        <p:spPr>
          <a:xfrm>
            <a:off x="9954543" y="1657767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phn_no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9D5569A-0CAE-47AC-95E8-8CD29BAA9E6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666761" y="1123628"/>
            <a:ext cx="133203" cy="41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424FDB-C1FF-4727-B5B2-93F7E9AD46F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550675" y="1565123"/>
            <a:ext cx="242534" cy="18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2395D14-5543-4223-81E5-F10AA0B9405A}"/>
              </a:ext>
            </a:extLst>
          </p:cNvPr>
          <p:cNvCxnSpPr>
            <a:cxnSpLocks/>
          </p:cNvCxnSpPr>
          <p:nvPr/>
        </p:nvCxnSpPr>
        <p:spPr>
          <a:xfrm flipH="1">
            <a:off x="9245876" y="1203331"/>
            <a:ext cx="403819" cy="34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EA3A3A8-208F-443B-9FFB-DF8C7C8E42FD}"/>
              </a:ext>
            </a:extLst>
          </p:cNvPr>
          <p:cNvCxnSpPr>
            <a:cxnSpLocks/>
          </p:cNvCxnSpPr>
          <p:nvPr/>
        </p:nvCxnSpPr>
        <p:spPr>
          <a:xfrm flipH="1">
            <a:off x="9550675" y="1901503"/>
            <a:ext cx="416835" cy="3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A33FE81-1418-46D6-9EBD-8A334863E231}"/>
              </a:ext>
            </a:extLst>
          </p:cNvPr>
          <p:cNvCxnSpPr>
            <a:cxnSpLocks/>
          </p:cNvCxnSpPr>
          <p:nvPr/>
        </p:nvCxnSpPr>
        <p:spPr>
          <a:xfrm flipH="1" flipV="1">
            <a:off x="9245877" y="1963237"/>
            <a:ext cx="586272" cy="28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3851897-C6E3-4A99-A84F-C1951E04A028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2558725" y="783566"/>
            <a:ext cx="236080" cy="82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Decision 139">
            <a:extLst>
              <a:ext uri="{FF2B5EF4-FFF2-40B4-BE49-F238E27FC236}">
                <a16:creationId xmlns:a16="http://schemas.microsoft.com/office/drawing/2014/main" id="{7AC7E297-CDA3-4A18-BF1B-0F0082D95C9D}"/>
              </a:ext>
            </a:extLst>
          </p:cNvPr>
          <p:cNvSpPr/>
          <p:nvPr/>
        </p:nvSpPr>
        <p:spPr>
          <a:xfrm>
            <a:off x="1633339" y="2422385"/>
            <a:ext cx="1236335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4B67333C-D01B-4D57-93AE-E8F9F68E5C93}"/>
              </a:ext>
            </a:extLst>
          </p:cNvPr>
          <p:cNvSpPr/>
          <p:nvPr/>
        </p:nvSpPr>
        <p:spPr>
          <a:xfrm>
            <a:off x="5080353" y="1516157"/>
            <a:ext cx="1276059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uses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CAEE512-802B-4252-BF0C-5FCEAF1E9B98}"/>
              </a:ext>
            </a:extLst>
          </p:cNvPr>
          <p:cNvCxnSpPr>
            <a:cxnSpLocks/>
            <a:stCxn id="140" idx="2"/>
            <a:endCxn id="7" idx="0"/>
          </p:cNvCxnSpPr>
          <p:nvPr/>
        </p:nvCxnSpPr>
        <p:spPr>
          <a:xfrm flipH="1">
            <a:off x="2107994" y="3095497"/>
            <a:ext cx="143513" cy="121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6D98A81-300B-44A8-91DD-25E71481CCD4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2251507" y="2057143"/>
            <a:ext cx="105050" cy="36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B623541-05F3-449E-A1E7-1F1C56E9F53D}"/>
              </a:ext>
            </a:extLst>
          </p:cNvPr>
          <p:cNvCxnSpPr>
            <a:cxnSpLocks/>
            <a:stCxn id="5" idx="3"/>
            <a:endCxn id="141" idx="1"/>
          </p:cNvCxnSpPr>
          <p:nvPr/>
        </p:nvCxnSpPr>
        <p:spPr>
          <a:xfrm>
            <a:off x="3251200" y="1834444"/>
            <a:ext cx="1829153" cy="1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95CB51B-1C14-4FB6-B603-9A55744D3C15}"/>
              </a:ext>
            </a:extLst>
          </p:cNvPr>
          <p:cNvCxnSpPr>
            <a:cxnSpLocks/>
            <a:stCxn id="141" idx="3"/>
            <a:endCxn id="6" idx="1"/>
          </p:cNvCxnSpPr>
          <p:nvPr/>
        </p:nvCxnSpPr>
        <p:spPr>
          <a:xfrm flipV="1">
            <a:off x="6356412" y="1748747"/>
            <a:ext cx="1692841" cy="10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C88D24-3762-4D7B-B2F1-FD31C72EF31B}"/>
              </a:ext>
            </a:extLst>
          </p:cNvPr>
          <p:cNvSpPr txBox="1"/>
          <p:nvPr/>
        </p:nvSpPr>
        <p:spPr>
          <a:xfrm>
            <a:off x="2275830" y="2078756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3378908-E552-435B-B240-50EBD4CB0283}"/>
              </a:ext>
            </a:extLst>
          </p:cNvPr>
          <p:cNvSpPr txBox="1"/>
          <p:nvPr/>
        </p:nvSpPr>
        <p:spPr>
          <a:xfrm>
            <a:off x="4264526" y="1808513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A4383F-7C0D-4B06-B253-DE03EFEF2BA7}"/>
              </a:ext>
            </a:extLst>
          </p:cNvPr>
          <p:cNvSpPr txBox="1"/>
          <p:nvPr/>
        </p:nvSpPr>
        <p:spPr>
          <a:xfrm>
            <a:off x="7032746" y="1727838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BF587D2-BE76-41E6-89D8-C6E21654960D}"/>
              </a:ext>
            </a:extLst>
          </p:cNvPr>
          <p:cNvSpPr txBox="1"/>
          <p:nvPr/>
        </p:nvSpPr>
        <p:spPr>
          <a:xfrm>
            <a:off x="2208451" y="35729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7EF4D5C-0EF7-482A-B4B2-84FDD42DD384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107994" y="4743116"/>
            <a:ext cx="30742" cy="73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890953-00E9-404A-8494-C277599564CE}"/>
              </a:ext>
            </a:extLst>
          </p:cNvPr>
          <p:cNvSpPr/>
          <p:nvPr/>
        </p:nvSpPr>
        <p:spPr>
          <a:xfrm>
            <a:off x="4216002" y="5216748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3998830-6E39-453C-A010-D19A7C484812}"/>
              </a:ext>
            </a:extLst>
          </p:cNvPr>
          <p:cNvSpPr/>
          <p:nvPr/>
        </p:nvSpPr>
        <p:spPr>
          <a:xfrm>
            <a:off x="5296726" y="6164796"/>
            <a:ext cx="1309511" cy="2811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843FFA2-3D5A-40D6-A91E-6D19FA0A50BE}"/>
              </a:ext>
            </a:extLst>
          </p:cNvPr>
          <p:cNvSpPr/>
          <p:nvPr/>
        </p:nvSpPr>
        <p:spPr>
          <a:xfrm>
            <a:off x="3642038" y="6280834"/>
            <a:ext cx="1697992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C0E5A99-300B-4D08-B3C1-DFD952B5C39A}"/>
              </a:ext>
            </a:extLst>
          </p:cNvPr>
          <p:cNvCxnSpPr>
            <a:cxnSpLocks/>
          </p:cNvCxnSpPr>
          <p:nvPr/>
        </p:nvCxnSpPr>
        <p:spPr>
          <a:xfrm>
            <a:off x="5296726" y="5645726"/>
            <a:ext cx="419364" cy="57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3F4CA1C-5F1B-4D66-83B8-9F316FD1D48A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4491034" y="5637868"/>
            <a:ext cx="74110" cy="64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owchart: Decision 207">
            <a:extLst>
              <a:ext uri="{FF2B5EF4-FFF2-40B4-BE49-F238E27FC236}">
                <a16:creationId xmlns:a16="http://schemas.microsoft.com/office/drawing/2014/main" id="{58D718D2-C718-4558-8D0B-81223217203F}"/>
              </a:ext>
            </a:extLst>
          </p:cNvPr>
          <p:cNvSpPr/>
          <p:nvPr/>
        </p:nvSpPr>
        <p:spPr>
          <a:xfrm>
            <a:off x="4031301" y="4104851"/>
            <a:ext cx="1424950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72B26BB-9581-44E3-9B04-84CAD6212B22}"/>
              </a:ext>
            </a:extLst>
          </p:cNvPr>
          <p:cNvCxnSpPr>
            <a:cxnSpLocks/>
            <a:stCxn id="7" idx="3"/>
            <a:endCxn id="208" idx="0"/>
          </p:cNvCxnSpPr>
          <p:nvPr/>
        </p:nvCxnSpPr>
        <p:spPr>
          <a:xfrm flipV="1">
            <a:off x="2858705" y="4104851"/>
            <a:ext cx="1885071" cy="42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A86DF87E-9402-4757-A70C-717BBF4A47B8}"/>
              </a:ext>
            </a:extLst>
          </p:cNvPr>
          <p:cNvSpPr/>
          <p:nvPr/>
        </p:nvSpPr>
        <p:spPr>
          <a:xfrm>
            <a:off x="2754488" y="5995462"/>
            <a:ext cx="1501422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admin_id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F620E50-19BC-4ECE-AE29-0CFBD26DF4F4}"/>
              </a:ext>
            </a:extLst>
          </p:cNvPr>
          <p:cNvCxnSpPr>
            <a:cxnSpLocks/>
          </p:cNvCxnSpPr>
          <p:nvPr/>
        </p:nvCxnSpPr>
        <p:spPr>
          <a:xfrm flipV="1">
            <a:off x="3666453" y="5651764"/>
            <a:ext cx="547200" cy="36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B3432BE-A9F1-47C6-8107-103963F38516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4743776" y="4777963"/>
            <a:ext cx="58111" cy="41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4723E75-77D5-43B0-A873-24FFCB65175F}"/>
              </a:ext>
            </a:extLst>
          </p:cNvPr>
          <p:cNvSpPr/>
          <p:nvPr/>
        </p:nvSpPr>
        <p:spPr>
          <a:xfrm>
            <a:off x="8490849" y="4964605"/>
            <a:ext cx="1501422" cy="428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course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DCBC364-4A6A-4C95-BA18-6E97C1B70D55}"/>
              </a:ext>
            </a:extLst>
          </p:cNvPr>
          <p:cNvSpPr/>
          <p:nvPr/>
        </p:nvSpPr>
        <p:spPr>
          <a:xfrm>
            <a:off x="9194800" y="4208191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c_name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4C68A03-D705-437C-A083-C83B9353CA70}"/>
              </a:ext>
            </a:extLst>
          </p:cNvPr>
          <p:cNvSpPr/>
          <p:nvPr/>
        </p:nvSpPr>
        <p:spPr>
          <a:xfrm>
            <a:off x="8831683" y="5826129"/>
            <a:ext cx="1160587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30BFBA6-8346-4B39-B675-92F213173AEC}"/>
              </a:ext>
            </a:extLst>
          </p:cNvPr>
          <p:cNvCxnSpPr>
            <a:cxnSpLocks/>
            <a:stCxn id="222" idx="4"/>
          </p:cNvCxnSpPr>
          <p:nvPr/>
        </p:nvCxnSpPr>
        <p:spPr>
          <a:xfrm flipH="1">
            <a:off x="9688274" y="4546858"/>
            <a:ext cx="161282" cy="429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A7AD92E-4E09-40A3-9262-D6A9919E40AF}"/>
              </a:ext>
            </a:extLst>
          </p:cNvPr>
          <p:cNvCxnSpPr>
            <a:cxnSpLocks/>
            <a:stCxn id="221" idx="2"/>
            <a:endCxn id="223" idx="0"/>
          </p:cNvCxnSpPr>
          <p:nvPr/>
        </p:nvCxnSpPr>
        <p:spPr>
          <a:xfrm>
            <a:off x="9241560" y="5393583"/>
            <a:ext cx="170417" cy="43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26DABD92-D4EB-4CE0-9B32-EFD6DBF2008E}"/>
              </a:ext>
            </a:extLst>
          </p:cNvPr>
          <p:cNvSpPr/>
          <p:nvPr/>
        </p:nvSpPr>
        <p:spPr>
          <a:xfrm>
            <a:off x="10278533" y="4603073"/>
            <a:ext cx="1501422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c_fees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0644ED0-F080-44D2-B205-4538AA8F3F42}"/>
              </a:ext>
            </a:extLst>
          </p:cNvPr>
          <p:cNvCxnSpPr>
            <a:cxnSpLocks/>
            <a:stCxn id="226" idx="3"/>
            <a:endCxn id="221" idx="3"/>
          </p:cNvCxnSpPr>
          <p:nvPr/>
        </p:nvCxnSpPr>
        <p:spPr>
          <a:xfrm flipH="1">
            <a:off x="9992271" y="4892143"/>
            <a:ext cx="506140" cy="28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609A243B-4B00-42BA-8159-4DDE28D35462}"/>
              </a:ext>
            </a:extLst>
          </p:cNvPr>
          <p:cNvSpPr/>
          <p:nvPr/>
        </p:nvSpPr>
        <p:spPr>
          <a:xfrm>
            <a:off x="7976621" y="4032783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user_id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EA16499-BD31-4AC6-BB62-E32875EE8663}"/>
              </a:ext>
            </a:extLst>
          </p:cNvPr>
          <p:cNvCxnSpPr>
            <a:cxnSpLocks/>
            <a:stCxn id="243" idx="4"/>
          </p:cNvCxnSpPr>
          <p:nvPr/>
        </p:nvCxnSpPr>
        <p:spPr>
          <a:xfrm>
            <a:off x="8631377" y="4371450"/>
            <a:ext cx="378924" cy="59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2D3545B-2BAB-4846-AB62-65FE8F7CA4C5}"/>
              </a:ext>
            </a:extLst>
          </p:cNvPr>
          <p:cNvCxnSpPr>
            <a:cxnSpLocks/>
          </p:cNvCxnSpPr>
          <p:nvPr/>
        </p:nvCxnSpPr>
        <p:spPr>
          <a:xfrm flipH="1" flipV="1">
            <a:off x="9964837" y="5370869"/>
            <a:ext cx="456411" cy="9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683399F0-67AA-4232-A1E0-2F34C782C49D}"/>
              </a:ext>
            </a:extLst>
          </p:cNvPr>
          <p:cNvSpPr/>
          <p:nvPr/>
        </p:nvSpPr>
        <p:spPr>
          <a:xfrm>
            <a:off x="10388985" y="5296373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c_id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5A1C0E1-E201-449A-9938-FC7B95C506CD}"/>
              </a:ext>
            </a:extLst>
          </p:cNvPr>
          <p:cNvSpPr/>
          <p:nvPr/>
        </p:nvSpPr>
        <p:spPr>
          <a:xfrm>
            <a:off x="6893471" y="5910828"/>
            <a:ext cx="1773290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c_resource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F8FDD23-4771-44E4-B1E8-70A916F8CD56}"/>
              </a:ext>
            </a:extLst>
          </p:cNvPr>
          <p:cNvCxnSpPr>
            <a:cxnSpLocks/>
            <a:endCxn id="252" idx="7"/>
          </p:cNvCxnSpPr>
          <p:nvPr/>
        </p:nvCxnSpPr>
        <p:spPr>
          <a:xfrm flipH="1">
            <a:off x="8407069" y="5386859"/>
            <a:ext cx="198132" cy="57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lowchart: Decision 260">
            <a:extLst>
              <a:ext uri="{FF2B5EF4-FFF2-40B4-BE49-F238E27FC236}">
                <a16:creationId xmlns:a16="http://schemas.microsoft.com/office/drawing/2014/main" id="{005DB6D0-54D4-44CC-8746-EC18B857D2D6}"/>
              </a:ext>
            </a:extLst>
          </p:cNvPr>
          <p:cNvSpPr/>
          <p:nvPr/>
        </p:nvSpPr>
        <p:spPr>
          <a:xfrm>
            <a:off x="6323694" y="5034313"/>
            <a:ext cx="1258232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2463B7F-6238-4D55-965D-A7CD76656799}"/>
              </a:ext>
            </a:extLst>
          </p:cNvPr>
          <p:cNvCxnSpPr>
            <a:cxnSpLocks/>
            <a:stCxn id="179" idx="3"/>
            <a:endCxn id="261" idx="1"/>
          </p:cNvCxnSpPr>
          <p:nvPr/>
        </p:nvCxnSpPr>
        <p:spPr>
          <a:xfrm flipV="1">
            <a:off x="5717424" y="5370869"/>
            <a:ext cx="606270" cy="6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06B134C-5BEE-43D9-8DB7-447589DDBDA0}"/>
              </a:ext>
            </a:extLst>
          </p:cNvPr>
          <p:cNvCxnSpPr>
            <a:cxnSpLocks/>
            <a:stCxn id="261" idx="3"/>
          </p:cNvCxnSpPr>
          <p:nvPr/>
        </p:nvCxnSpPr>
        <p:spPr>
          <a:xfrm flipV="1">
            <a:off x="7581926" y="5168425"/>
            <a:ext cx="922781" cy="20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500A0BEB-3AF4-40C8-AC7D-A026A6F83B22}"/>
              </a:ext>
            </a:extLst>
          </p:cNvPr>
          <p:cNvSpPr/>
          <p:nvPr/>
        </p:nvSpPr>
        <p:spPr>
          <a:xfrm>
            <a:off x="10066535" y="5881167"/>
            <a:ext cx="1309511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c_desp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2E06AE74-5ADA-42CC-866B-6DB5451F98AB}"/>
              </a:ext>
            </a:extLst>
          </p:cNvPr>
          <p:cNvCxnSpPr>
            <a:cxnSpLocks/>
            <a:endCxn id="269" idx="1"/>
          </p:cNvCxnSpPr>
          <p:nvPr/>
        </p:nvCxnSpPr>
        <p:spPr>
          <a:xfrm>
            <a:off x="9688274" y="5393583"/>
            <a:ext cx="570034" cy="53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E3296A95-E4A9-49E6-A734-FAB671D2B25C}"/>
              </a:ext>
            </a:extLst>
          </p:cNvPr>
          <p:cNvSpPr txBox="1"/>
          <p:nvPr/>
        </p:nvSpPr>
        <p:spPr>
          <a:xfrm>
            <a:off x="5923492" y="5111707"/>
            <a:ext cx="31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30E29C8-B6D3-4436-A3C1-07A0D315A257}"/>
              </a:ext>
            </a:extLst>
          </p:cNvPr>
          <p:cNvSpPr txBox="1"/>
          <p:nvPr/>
        </p:nvSpPr>
        <p:spPr>
          <a:xfrm>
            <a:off x="7850940" y="4974008"/>
            <a:ext cx="29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AEDBB9-A8C3-46C4-B827-E85EFB03A0F9}"/>
              </a:ext>
            </a:extLst>
          </p:cNvPr>
          <p:cNvCxnSpPr>
            <a:cxnSpLocks/>
            <a:stCxn id="208" idx="0"/>
          </p:cNvCxnSpPr>
          <p:nvPr/>
        </p:nvCxnSpPr>
        <p:spPr>
          <a:xfrm flipH="1" flipV="1">
            <a:off x="2874278" y="2064067"/>
            <a:ext cx="1869498" cy="204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08FA5094-E848-46A1-9883-A3D7733AF9BA}"/>
              </a:ext>
            </a:extLst>
          </p:cNvPr>
          <p:cNvCxnSpPr>
            <a:cxnSpLocks/>
            <a:stCxn id="6" idx="1"/>
            <a:endCxn id="208" idx="0"/>
          </p:cNvCxnSpPr>
          <p:nvPr/>
        </p:nvCxnSpPr>
        <p:spPr>
          <a:xfrm flipH="1">
            <a:off x="4743776" y="1748747"/>
            <a:ext cx="3305477" cy="235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BC1A70A6-9CCF-4CEB-9006-4526A9763245}"/>
              </a:ext>
            </a:extLst>
          </p:cNvPr>
          <p:cNvCxnSpPr>
            <a:cxnSpLocks/>
            <a:stCxn id="311" idx="0"/>
          </p:cNvCxnSpPr>
          <p:nvPr/>
        </p:nvCxnSpPr>
        <p:spPr>
          <a:xfrm flipH="1" flipV="1">
            <a:off x="3251200" y="2068478"/>
            <a:ext cx="3640795" cy="172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lowchart: Decision 310">
            <a:extLst>
              <a:ext uri="{FF2B5EF4-FFF2-40B4-BE49-F238E27FC236}">
                <a16:creationId xmlns:a16="http://schemas.microsoft.com/office/drawing/2014/main" id="{79C5606D-DFD4-49A8-B60B-51F55AA3A72C}"/>
              </a:ext>
            </a:extLst>
          </p:cNvPr>
          <p:cNvSpPr/>
          <p:nvPr/>
        </p:nvSpPr>
        <p:spPr>
          <a:xfrm>
            <a:off x="6146918" y="3789021"/>
            <a:ext cx="1490154" cy="673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enroll</a:t>
            </a:r>
            <a:endParaRPr lang="en-IN" dirty="0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96A8EB7-4D96-4256-93A1-E5E79A8070B0}"/>
              </a:ext>
            </a:extLst>
          </p:cNvPr>
          <p:cNvCxnSpPr>
            <a:cxnSpLocks/>
            <a:endCxn id="311" idx="2"/>
          </p:cNvCxnSpPr>
          <p:nvPr/>
        </p:nvCxnSpPr>
        <p:spPr>
          <a:xfrm flipH="1" flipV="1">
            <a:off x="6891995" y="4462133"/>
            <a:ext cx="1579216" cy="52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A9A4CB5-8619-4B96-89B4-DF5065ED9EC9}"/>
              </a:ext>
            </a:extLst>
          </p:cNvPr>
          <p:cNvSpPr txBox="1"/>
          <p:nvPr/>
        </p:nvSpPr>
        <p:spPr>
          <a:xfrm>
            <a:off x="5146830" y="264664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417AD05-E4E3-47BF-A880-9E72D56830FE}"/>
              </a:ext>
            </a:extLst>
          </p:cNvPr>
          <p:cNvSpPr txBox="1"/>
          <p:nvPr/>
        </p:nvSpPr>
        <p:spPr>
          <a:xfrm>
            <a:off x="7530003" y="440780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62D593BA-EB24-40E9-A946-B0F1FE482BEC}"/>
              </a:ext>
            </a:extLst>
          </p:cNvPr>
          <p:cNvSpPr/>
          <p:nvPr/>
        </p:nvSpPr>
        <p:spPr>
          <a:xfrm>
            <a:off x="2998823" y="886144"/>
            <a:ext cx="1620407" cy="3386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F6168C0-C630-4018-8C7E-B66E59507212}"/>
              </a:ext>
            </a:extLst>
          </p:cNvPr>
          <p:cNvCxnSpPr>
            <a:cxnSpLocks/>
          </p:cNvCxnSpPr>
          <p:nvPr/>
        </p:nvCxnSpPr>
        <p:spPr>
          <a:xfrm flipH="1">
            <a:off x="2819641" y="1176792"/>
            <a:ext cx="399683" cy="43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9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</dc:creator>
  <cp:lastModifiedBy>india</cp:lastModifiedBy>
  <cp:revision>7</cp:revision>
  <dcterms:created xsi:type="dcterms:W3CDTF">2021-01-12T04:26:28Z</dcterms:created>
  <dcterms:modified xsi:type="dcterms:W3CDTF">2021-01-12T06:13:54Z</dcterms:modified>
</cp:coreProperties>
</file>