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3" r:id="rId2"/>
    <p:sldId id="270" r:id="rId3"/>
    <p:sldId id="26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BE0321-F9BD-C141-98DD-8C3577B6AA71}" v="322" dt="2024-04-07T10:13:2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 autoAdjust="0"/>
    <p:restoredTop sz="94244" autoAdjust="0"/>
  </p:normalViewPr>
  <p:slideViewPr>
    <p:cSldViewPr snapToGrid="0">
      <p:cViewPr varScale="1">
        <p:scale>
          <a:sx n="97" d="100"/>
          <a:sy n="97" d="100"/>
        </p:scale>
        <p:origin x="232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dmin" userId="8cd7e2ee-3ae6-4a6c-b8c8-a10e283fbbf9" providerId="ADAL" clId="{A4BE0321-F9BD-C141-98DD-8C3577B6AA71}"/>
    <pc:docChg chg="undo custSel addSld delSld modSld sldOrd modSection">
      <pc:chgData name="David Admin" userId="8cd7e2ee-3ae6-4a6c-b8c8-a10e283fbbf9" providerId="ADAL" clId="{A4BE0321-F9BD-C141-98DD-8C3577B6AA71}" dt="2024-04-07T10:17:10.920" v="2432" actId="313"/>
      <pc:docMkLst>
        <pc:docMk/>
      </pc:docMkLst>
      <pc:sldChg chg="del">
        <pc:chgData name="David Admin" userId="8cd7e2ee-3ae6-4a6c-b8c8-a10e283fbbf9" providerId="ADAL" clId="{A4BE0321-F9BD-C141-98DD-8C3577B6AA71}" dt="2024-04-06T05:56:09.366" v="888" actId="2696"/>
        <pc:sldMkLst>
          <pc:docMk/>
          <pc:sldMk cId="395145867" sldId="267"/>
        </pc:sldMkLst>
      </pc:sldChg>
      <pc:sldChg chg="addSp delSp modSp mod">
        <pc:chgData name="David Admin" userId="8cd7e2ee-3ae6-4a6c-b8c8-a10e283fbbf9" providerId="ADAL" clId="{A4BE0321-F9BD-C141-98DD-8C3577B6AA71}" dt="2024-04-07T10:13:46.160" v="2401" actId="14100"/>
        <pc:sldMkLst>
          <pc:docMk/>
          <pc:sldMk cId="3887676369" sldId="268"/>
        </pc:sldMkLst>
        <pc:spChg chg="del">
          <ac:chgData name="David Admin" userId="8cd7e2ee-3ae6-4a6c-b8c8-a10e283fbbf9" providerId="ADAL" clId="{A4BE0321-F9BD-C141-98DD-8C3577B6AA71}" dt="2024-04-06T05:57:03.395" v="892" actId="26606"/>
          <ac:spMkLst>
            <pc:docMk/>
            <pc:sldMk cId="3887676369" sldId="268"/>
            <ac:spMk id="16" creationId="{00000000-0000-0000-0000-000000000000}"/>
          </ac:spMkLst>
        </pc:spChg>
        <pc:graphicFrameChg chg="add mod modGraphic">
          <ac:chgData name="David Admin" userId="8cd7e2ee-3ae6-4a6c-b8c8-a10e283fbbf9" providerId="ADAL" clId="{A4BE0321-F9BD-C141-98DD-8C3577B6AA71}" dt="2024-04-07T10:13:46.160" v="2401" actId="14100"/>
          <ac:graphicFrameMkLst>
            <pc:docMk/>
            <pc:sldMk cId="3887676369" sldId="268"/>
            <ac:graphicFrameMk id="18" creationId="{C1E98213-6522-85E2-B760-CD64B02EC728}"/>
          </ac:graphicFrameMkLst>
        </pc:graphicFrameChg>
      </pc:sldChg>
      <pc:sldChg chg="modSp mod">
        <pc:chgData name="David Admin" userId="8cd7e2ee-3ae6-4a6c-b8c8-a10e283fbbf9" providerId="ADAL" clId="{A4BE0321-F9BD-C141-98DD-8C3577B6AA71}" dt="2024-04-07T09:11:56.188" v="2247" actId="20577"/>
        <pc:sldMkLst>
          <pc:docMk/>
          <pc:sldMk cId="914520176" sldId="270"/>
        </pc:sldMkLst>
        <pc:graphicFrameChg chg="mod modGraphic">
          <ac:chgData name="David Admin" userId="8cd7e2ee-3ae6-4a6c-b8c8-a10e283fbbf9" providerId="ADAL" clId="{A4BE0321-F9BD-C141-98DD-8C3577B6AA71}" dt="2024-04-07T09:11:56.188" v="2247" actId="20577"/>
          <ac:graphicFrameMkLst>
            <pc:docMk/>
            <pc:sldMk cId="914520176" sldId="270"/>
            <ac:graphicFrameMk id="56" creationId="{71574728-CA96-A02F-59C8-0D44E7F3D0E0}"/>
          </ac:graphicFrameMkLst>
        </pc:graphicFrameChg>
      </pc:sldChg>
      <pc:sldChg chg="del">
        <pc:chgData name="David Admin" userId="8cd7e2ee-3ae6-4a6c-b8c8-a10e283fbbf9" providerId="ADAL" clId="{A4BE0321-F9BD-C141-98DD-8C3577B6AA71}" dt="2024-04-06T05:56:04.527" v="887" actId="2696"/>
        <pc:sldMkLst>
          <pc:docMk/>
          <pc:sldMk cId="3766387855" sldId="272"/>
        </pc:sldMkLst>
      </pc:sldChg>
      <pc:sldChg chg="del">
        <pc:chgData name="David Admin" userId="8cd7e2ee-3ae6-4a6c-b8c8-a10e283fbbf9" providerId="ADAL" clId="{A4BE0321-F9BD-C141-98DD-8C3577B6AA71}" dt="2024-04-06T05:56:20.696" v="890" actId="2696"/>
        <pc:sldMkLst>
          <pc:docMk/>
          <pc:sldMk cId="3346762361" sldId="274"/>
        </pc:sldMkLst>
      </pc:sldChg>
      <pc:sldChg chg="del">
        <pc:chgData name="David Admin" userId="8cd7e2ee-3ae6-4a6c-b8c8-a10e283fbbf9" providerId="ADAL" clId="{A4BE0321-F9BD-C141-98DD-8C3577B6AA71}" dt="2024-04-06T05:56:14.045" v="889" actId="2696"/>
        <pc:sldMkLst>
          <pc:docMk/>
          <pc:sldMk cId="3155945018" sldId="277"/>
        </pc:sldMkLst>
      </pc:sldChg>
      <pc:sldChg chg="addSp delSp modSp mod modClrScheme chgLayout">
        <pc:chgData name="David Admin" userId="8cd7e2ee-3ae6-4a6c-b8c8-a10e283fbbf9" providerId="ADAL" clId="{A4BE0321-F9BD-C141-98DD-8C3577B6AA71}" dt="2024-04-07T10:10:46.914" v="2390" actId="14100"/>
        <pc:sldMkLst>
          <pc:docMk/>
          <pc:sldMk cId="484964822" sldId="278"/>
        </pc:sldMkLst>
        <pc:spChg chg="mod">
          <ac:chgData name="David Admin" userId="8cd7e2ee-3ae6-4a6c-b8c8-a10e283fbbf9" providerId="ADAL" clId="{A4BE0321-F9BD-C141-98DD-8C3577B6AA71}" dt="2024-04-07T09:31:19.148" v="2387" actId="26606"/>
          <ac:spMkLst>
            <pc:docMk/>
            <pc:sldMk cId="484964822" sldId="278"/>
            <ac:spMk id="2" creationId="{00000000-0000-0000-0000-000000000000}"/>
          </ac:spMkLst>
        </pc:spChg>
        <pc:spChg chg="add mod">
          <ac:chgData name="David Admin" userId="8cd7e2ee-3ae6-4a6c-b8c8-a10e283fbbf9" providerId="ADAL" clId="{A4BE0321-F9BD-C141-98DD-8C3577B6AA71}" dt="2024-04-07T09:35:05.884" v="2389"/>
          <ac:spMkLst>
            <pc:docMk/>
            <pc:sldMk cId="484964822" sldId="278"/>
            <ac:spMk id="3" creationId="{C6E18F38-B834-6AF9-EBB5-BED6144C5C3C}"/>
          </ac:spMkLst>
        </pc:spChg>
        <pc:spChg chg="add del mod">
          <ac:chgData name="David Admin" userId="8cd7e2ee-3ae6-4a6c-b8c8-a10e283fbbf9" providerId="ADAL" clId="{A4BE0321-F9BD-C141-98DD-8C3577B6AA71}" dt="2024-04-07T09:31:19.148" v="2387" actId="26606"/>
          <ac:spMkLst>
            <pc:docMk/>
            <pc:sldMk cId="484964822" sldId="278"/>
            <ac:spMk id="16" creationId="{00000000-0000-0000-0000-000000000000}"/>
          </ac:spMkLst>
        </pc:spChg>
        <pc:spChg chg="add mod">
          <ac:chgData name="David Admin" userId="8cd7e2ee-3ae6-4a6c-b8c8-a10e283fbbf9" providerId="ADAL" clId="{A4BE0321-F9BD-C141-98DD-8C3577B6AA71}" dt="2024-04-07T10:10:46.914" v="2390" actId="14100"/>
          <ac:spMkLst>
            <pc:docMk/>
            <pc:sldMk cId="484964822" sldId="278"/>
            <ac:spMk id="22" creationId="{00000000-0000-0000-0000-000000000000}"/>
          </ac:spMkLst>
        </pc:spChg>
        <pc:graphicFrameChg chg="add del">
          <ac:chgData name="David Admin" userId="8cd7e2ee-3ae6-4a6c-b8c8-a10e283fbbf9" providerId="ADAL" clId="{A4BE0321-F9BD-C141-98DD-8C3577B6AA71}" dt="2024-04-07T09:31:17.391" v="2384" actId="26606"/>
          <ac:graphicFrameMkLst>
            <pc:docMk/>
            <pc:sldMk cId="484964822" sldId="278"/>
            <ac:graphicFrameMk id="18" creationId="{306B8A87-805A-6BED-5AB9-C02B37E81696}"/>
          </ac:graphicFrameMkLst>
        </pc:graphicFrameChg>
        <pc:graphicFrameChg chg="add del">
          <ac:chgData name="David Admin" userId="8cd7e2ee-3ae6-4a6c-b8c8-a10e283fbbf9" providerId="ADAL" clId="{A4BE0321-F9BD-C141-98DD-8C3577B6AA71}" dt="2024-04-07T09:31:19.139" v="2386" actId="26606"/>
          <ac:graphicFrameMkLst>
            <pc:docMk/>
            <pc:sldMk cId="484964822" sldId="278"/>
            <ac:graphicFrameMk id="20" creationId="{86035DC4-C5C1-950B-7B44-AFB46913BA77}"/>
          </ac:graphicFrameMkLst>
        </pc:graphicFrameChg>
      </pc:sldChg>
      <pc:sldChg chg="addSp delSp modSp add mod ord">
        <pc:chgData name="David Admin" userId="8cd7e2ee-3ae6-4a6c-b8c8-a10e283fbbf9" providerId="ADAL" clId="{A4BE0321-F9BD-C141-98DD-8C3577B6AA71}" dt="2024-04-07T10:13:24.980" v="2399" actId="26606"/>
        <pc:sldMkLst>
          <pc:docMk/>
          <pc:sldMk cId="1166465868" sldId="279"/>
        </pc:sldMkLst>
        <pc:spChg chg="mod">
          <ac:chgData name="David Admin" userId="8cd7e2ee-3ae6-4a6c-b8c8-a10e283fbbf9" providerId="ADAL" clId="{A4BE0321-F9BD-C141-98DD-8C3577B6AA71}" dt="2024-04-06T04:41:38.577" v="45" actId="20577"/>
          <ac:spMkLst>
            <pc:docMk/>
            <pc:sldMk cId="1166465868" sldId="279"/>
            <ac:spMk id="2" creationId="{00000000-0000-0000-0000-000000000000}"/>
          </ac:spMkLst>
        </pc:spChg>
        <pc:spChg chg="add del mod">
          <ac:chgData name="David Admin" userId="8cd7e2ee-3ae6-4a6c-b8c8-a10e283fbbf9" providerId="ADAL" clId="{A4BE0321-F9BD-C141-98DD-8C3577B6AA71}" dt="2024-04-06T05:13:58.844" v="587" actId="26606"/>
          <ac:spMkLst>
            <pc:docMk/>
            <pc:sldMk cId="1166465868" sldId="279"/>
            <ac:spMk id="16" creationId="{00000000-0000-0000-0000-000000000000}"/>
          </ac:spMkLst>
        </pc:spChg>
        <pc:graphicFrameChg chg="add del">
          <ac:chgData name="David Admin" userId="8cd7e2ee-3ae6-4a6c-b8c8-a10e283fbbf9" providerId="ADAL" clId="{A4BE0321-F9BD-C141-98DD-8C3577B6AA71}" dt="2024-04-06T05:13:58.825" v="586" actId="26606"/>
          <ac:graphicFrameMkLst>
            <pc:docMk/>
            <pc:sldMk cId="1166465868" sldId="279"/>
            <ac:graphicFrameMk id="18" creationId="{6FAA06A8-E096-7F14-83B9-BDD149BD932C}"/>
          </ac:graphicFrameMkLst>
        </pc:graphicFrameChg>
        <pc:graphicFrameChg chg="add mod modGraphic">
          <ac:chgData name="David Admin" userId="8cd7e2ee-3ae6-4a6c-b8c8-a10e283fbbf9" providerId="ADAL" clId="{A4BE0321-F9BD-C141-98DD-8C3577B6AA71}" dt="2024-04-07T10:13:24.980" v="2399" actId="26606"/>
          <ac:graphicFrameMkLst>
            <pc:docMk/>
            <pc:sldMk cId="1166465868" sldId="279"/>
            <ac:graphicFrameMk id="20" creationId="{CBCAE8BB-F590-13E9-D5CE-BC9A1D57B3E7}"/>
          </ac:graphicFrameMkLst>
        </pc:graphicFrameChg>
      </pc:sldChg>
      <pc:sldChg chg="modSp add mod ord">
        <pc:chgData name="David Admin" userId="8cd7e2ee-3ae6-4a6c-b8c8-a10e283fbbf9" providerId="ADAL" clId="{A4BE0321-F9BD-C141-98DD-8C3577B6AA71}" dt="2024-04-07T10:14:01.136" v="2402" actId="26606"/>
        <pc:sldMkLst>
          <pc:docMk/>
          <pc:sldMk cId="1666128382" sldId="280"/>
        </pc:sldMkLst>
        <pc:spChg chg="mod">
          <ac:chgData name="David Admin" userId="8cd7e2ee-3ae6-4a6c-b8c8-a10e283fbbf9" providerId="ADAL" clId="{A4BE0321-F9BD-C141-98DD-8C3577B6AA71}" dt="2024-04-06T06:03:32.199" v="903" actId="20577"/>
          <ac:spMkLst>
            <pc:docMk/>
            <pc:sldMk cId="1666128382" sldId="280"/>
            <ac:spMk id="2" creationId="{00000000-0000-0000-0000-000000000000}"/>
          </ac:spMkLst>
        </pc:spChg>
        <pc:graphicFrameChg chg="mod modGraphic">
          <ac:chgData name="David Admin" userId="8cd7e2ee-3ae6-4a6c-b8c8-a10e283fbbf9" providerId="ADAL" clId="{A4BE0321-F9BD-C141-98DD-8C3577B6AA71}" dt="2024-04-07T10:14:01.136" v="2402" actId="26606"/>
          <ac:graphicFrameMkLst>
            <pc:docMk/>
            <pc:sldMk cId="1666128382" sldId="280"/>
            <ac:graphicFrameMk id="20" creationId="{CBCAE8BB-F590-13E9-D5CE-BC9A1D57B3E7}"/>
          </ac:graphicFrameMkLst>
        </pc:graphicFrameChg>
      </pc:sldChg>
      <pc:sldChg chg="modSp add mod ord">
        <pc:chgData name="David Admin" userId="8cd7e2ee-3ae6-4a6c-b8c8-a10e283fbbf9" providerId="ADAL" clId="{A4BE0321-F9BD-C141-98DD-8C3577B6AA71}" dt="2024-04-07T09:14:57.306" v="2299" actId="20577"/>
        <pc:sldMkLst>
          <pc:docMk/>
          <pc:sldMk cId="3708072156" sldId="281"/>
        </pc:sldMkLst>
        <pc:spChg chg="mod">
          <ac:chgData name="David Admin" userId="8cd7e2ee-3ae6-4a6c-b8c8-a10e283fbbf9" providerId="ADAL" clId="{A4BE0321-F9BD-C141-98DD-8C3577B6AA71}" dt="2024-04-07T03:49:36.399" v="929" actId="20577"/>
          <ac:spMkLst>
            <pc:docMk/>
            <pc:sldMk cId="3708072156" sldId="281"/>
            <ac:spMk id="2" creationId="{00000000-0000-0000-0000-000000000000}"/>
          </ac:spMkLst>
        </pc:spChg>
        <pc:spChg chg="mod">
          <ac:chgData name="David Admin" userId="8cd7e2ee-3ae6-4a6c-b8c8-a10e283fbbf9" providerId="ADAL" clId="{A4BE0321-F9BD-C141-98DD-8C3577B6AA71}" dt="2024-04-07T09:14:57.306" v="2299" actId="20577"/>
          <ac:spMkLst>
            <pc:docMk/>
            <pc:sldMk cId="3708072156" sldId="281"/>
            <ac:spMk id="16" creationId="{00000000-0000-0000-0000-000000000000}"/>
          </ac:spMkLst>
        </pc:spChg>
      </pc:sldChg>
      <pc:sldChg chg="modSp add mod">
        <pc:chgData name="David Admin" userId="8cd7e2ee-3ae6-4a6c-b8c8-a10e283fbbf9" providerId="ADAL" clId="{A4BE0321-F9BD-C141-98DD-8C3577B6AA71}" dt="2024-04-07T04:06:21.451" v="1679" actId="21"/>
        <pc:sldMkLst>
          <pc:docMk/>
          <pc:sldMk cId="680035831" sldId="282"/>
        </pc:sldMkLst>
        <pc:spChg chg="mod">
          <ac:chgData name="David Admin" userId="8cd7e2ee-3ae6-4a6c-b8c8-a10e283fbbf9" providerId="ADAL" clId="{A4BE0321-F9BD-C141-98DD-8C3577B6AA71}" dt="2024-04-07T03:57:30.366" v="1213" actId="20577"/>
          <ac:spMkLst>
            <pc:docMk/>
            <pc:sldMk cId="680035831" sldId="282"/>
            <ac:spMk id="2" creationId="{00000000-0000-0000-0000-000000000000}"/>
          </ac:spMkLst>
        </pc:spChg>
        <pc:spChg chg="mod">
          <ac:chgData name="David Admin" userId="8cd7e2ee-3ae6-4a6c-b8c8-a10e283fbbf9" providerId="ADAL" clId="{A4BE0321-F9BD-C141-98DD-8C3577B6AA71}" dt="2024-04-07T04:06:21.451" v="1679" actId="21"/>
          <ac:spMkLst>
            <pc:docMk/>
            <pc:sldMk cId="680035831" sldId="282"/>
            <ac:spMk id="16" creationId="{00000000-0000-0000-0000-000000000000}"/>
          </ac:spMkLst>
        </pc:spChg>
      </pc:sldChg>
      <pc:sldChg chg="modSp add mod">
        <pc:chgData name="David Admin" userId="8cd7e2ee-3ae6-4a6c-b8c8-a10e283fbbf9" providerId="ADAL" clId="{A4BE0321-F9BD-C141-98DD-8C3577B6AA71}" dt="2024-04-07T04:06:42.034" v="1694" actId="20577"/>
        <pc:sldMkLst>
          <pc:docMk/>
          <pc:sldMk cId="4094445831" sldId="283"/>
        </pc:sldMkLst>
        <pc:spChg chg="mod">
          <ac:chgData name="David Admin" userId="8cd7e2ee-3ae6-4a6c-b8c8-a10e283fbbf9" providerId="ADAL" clId="{A4BE0321-F9BD-C141-98DD-8C3577B6AA71}" dt="2024-04-07T04:06:33.626" v="1692" actId="20577"/>
          <ac:spMkLst>
            <pc:docMk/>
            <pc:sldMk cId="4094445831" sldId="283"/>
            <ac:spMk id="2" creationId="{00000000-0000-0000-0000-000000000000}"/>
          </ac:spMkLst>
        </pc:spChg>
        <pc:spChg chg="mod">
          <ac:chgData name="David Admin" userId="8cd7e2ee-3ae6-4a6c-b8c8-a10e283fbbf9" providerId="ADAL" clId="{A4BE0321-F9BD-C141-98DD-8C3577B6AA71}" dt="2024-04-07T04:06:42.034" v="1694" actId="20577"/>
          <ac:spMkLst>
            <pc:docMk/>
            <pc:sldMk cId="4094445831" sldId="283"/>
            <ac:spMk id="16" creationId="{00000000-0000-0000-0000-000000000000}"/>
          </ac:spMkLst>
        </pc:spChg>
      </pc:sldChg>
      <pc:sldChg chg="addSp delSp modSp add mod modClrScheme chgLayout">
        <pc:chgData name="David Admin" userId="8cd7e2ee-3ae6-4a6c-b8c8-a10e283fbbf9" providerId="ADAL" clId="{A4BE0321-F9BD-C141-98DD-8C3577B6AA71}" dt="2024-04-07T10:17:10.920" v="2432" actId="313"/>
        <pc:sldMkLst>
          <pc:docMk/>
          <pc:sldMk cId="1860767582" sldId="284"/>
        </pc:sldMkLst>
        <pc:spChg chg="mod">
          <ac:chgData name="David Admin" userId="8cd7e2ee-3ae6-4a6c-b8c8-a10e283fbbf9" providerId="ADAL" clId="{A4BE0321-F9BD-C141-98DD-8C3577B6AA71}" dt="2024-04-07T04:13:38.089" v="2206" actId="14100"/>
          <ac:spMkLst>
            <pc:docMk/>
            <pc:sldMk cId="1860767582" sldId="284"/>
            <ac:spMk id="2" creationId="{00000000-0000-0000-0000-000000000000}"/>
          </ac:spMkLst>
        </pc:spChg>
        <pc:spChg chg="add del mod">
          <ac:chgData name="David Admin" userId="8cd7e2ee-3ae6-4a6c-b8c8-a10e283fbbf9" providerId="ADAL" clId="{A4BE0321-F9BD-C141-98DD-8C3577B6AA71}" dt="2024-04-07T10:17:10.920" v="2432" actId="313"/>
          <ac:spMkLst>
            <pc:docMk/>
            <pc:sldMk cId="1860767582" sldId="284"/>
            <ac:spMk id="16" creationId="{00000000-0000-0000-0000-000000000000}"/>
          </ac:spMkLst>
        </pc:spChg>
        <pc:graphicFrameChg chg="add del">
          <ac:chgData name="David Admin" userId="8cd7e2ee-3ae6-4a6c-b8c8-a10e283fbbf9" providerId="ADAL" clId="{A4BE0321-F9BD-C141-98DD-8C3577B6AA71}" dt="2024-04-07T04:12:53.299" v="2145" actId="26606"/>
          <ac:graphicFrameMkLst>
            <pc:docMk/>
            <pc:sldMk cId="1860767582" sldId="284"/>
            <ac:graphicFrameMk id="18" creationId="{31DE4251-3857-C361-1CBC-7C346AA4485D}"/>
          </ac:graphicFrameMkLst>
        </pc:graphicFrameChg>
        <pc:graphicFrameChg chg="add del">
          <ac:chgData name="David Admin" userId="8cd7e2ee-3ae6-4a6c-b8c8-a10e283fbbf9" providerId="ADAL" clId="{A4BE0321-F9BD-C141-98DD-8C3577B6AA71}" dt="2024-04-07T04:12:55.044" v="2147" actId="26606"/>
          <ac:graphicFrameMkLst>
            <pc:docMk/>
            <pc:sldMk cId="1860767582" sldId="284"/>
            <ac:graphicFrameMk id="20" creationId="{D048C657-B798-4A0B-6A9B-706885F91181}"/>
          </ac:graphicFrameMkLst>
        </pc:graphicFrameChg>
        <pc:graphicFrameChg chg="add del">
          <ac:chgData name="David Admin" userId="8cd7e2ee-3ae6-4a6c-b8c8-a10e283fbbf9" providerId="ADAL" clId="{A4BE0321-F9BD-C141-98DD-8C3577B6AA71}" dt="2024-04-07T04:12:56.827" v="2149" actId="26606"/>
          <ac:graphicFrameMkLst>
            <pc:docMk/>
            <pc:sldMk cId="1860767582" sldId="284"/>
            <ac:graphicFrameMk id="22" creationId="{31DE4251-3857-C361-1CBC-7C346AA4485D}"/>
          </ac:graphicFrameMkLst>
        </pc:graphicFrameChg>
      </pc:sldChg>
      <pc:sldChg chg="modSp new mod">
        <pc:chgData name="David Admin" userId="8cd7e2ee-3ae6-4a6c-b8c8-a10e283fbbf9" providerId="ADAL" clId="{A4BE0321-F9BD-C141-98DD-8C3577B6AA71}" dt="2024-04-07T04:33:10.038" v="2245" actId="20577"/>
        <pc:sldMkLst>
          <pc:docMk/>
          <pc:sldMk cId="2011906237" sldId="285"/>
        </pc:sldMkLst>
        <pc:spChg chg="mod">
          <ac:chgData name="David Admin" userId="8cd7e2ee-3ae6-4a6c-b8c8-a10e283fbbf9" providerId="ADAL" clId="{A4BE0321-F9BD-C141-98DD-8C3577B6AA71}" dt="2024-04-07T04:33:10.038" v="2245" actId="20577"/>
          <ac:spMkLst>
            <pc:docMk/>
            <pc:sldMk cId="2011906237" sldId="285"/>
            <ac:spMk id="2" creationId="{3A8AA48E-9896-24CE-7B9C-A63C8C60C2F7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B225E8-CD44-465B-A8DD-4C6582823A1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0DD8EE-318B-4C8E-8233-097CF890B63D}">
      <dgm:prSet/>
      <dgm:spPr/>
      <dgm:t>
        <a:bodyPr/>
        <a:lstStyle/>
        <a:p>
          <a:r>
            <a:rPr lang="en-US" dirty="0"/>
            <a:t>GPF V2 </a:t>
          </a:r>
          <a:r>
            <a:rPr lang="en-US" dirty="0" err="1"/>
            <a:t>MyHR</a:t>
          </a:r>
          <a:r>
            <a:rPr lang="en-US" dirty="0"/>
            <a:t> Migration </a:t>
          </a:r>
        </a:p>
      </dgm:t>
    </dgm:pt>
    <dgm:pt modelId="{632B1079-19AB-43F9-8216-85D450787C84}" type="parTrans" cxnId="{41DCC5D2-D772-4036-9CEA-E44ED958348B}">
      <dgm:prSet/>
      <dgm:spPr/>
      <dgm:t>
        <a:bodyPr/>
        <a:lstStyle/>
        <a:p>
          <a:endParaRPr lang="en-US"/>
        </a:p>
      </dgm:t>
    </dgm:pt>
    <dgm:pt modelId="{F486E08E-B7BA-4135-851F-93222AE03687}" type="sibTrans" cxnId="{41DCC5D2-D772-4036-9CEA-E44ED958348B}">
      <dgm:prSet/>
      <dgm:spPr/>
      <dgm:t>
        <a:bodyPr/>
        <a:lstStyle/>
        <a:p>
          <a:endParaRPr lang="en-US"/>
        </a:p>
      </dgm:t>
    </dgm:pt>
    <dgm:pt modelId="{2E2212B6-3047-49A7-A2EE-A33E5ED85C30}">
      <dgm:prSet/>
      <dgm:spPr/>
      <dgm:t>
        <a:bodyPr/>
        <a:lstStyle/>
        <a:p>
          <a:r>
            <a:rPr lang="en-US" dirty="0"/>
            <a:t>SIPS Migration</a:t>
          </a:r>
        </a:p>
      </dgm:t>
    </dgm:pt>
    <dgm:pt modelId="{510E7C31-5E78-4D76-999F-A75E78F97D0E}" type="parTrans" cxnId="{F70C59F6-7B32-4DE8-864D-086882A3B0DF}">
      <dgm:prSet/>
      <dgm:spPr/>
      <dgm:t>
        <a:bodyPr/>
        <a:lstStyle/>
        <a:p>
          <a:endParaRPr lang="en-US"/>
        </a:p>
      </dgm:t>
    </dgm:pt>
    <dgm:pt modelId="{41104FFF-7DE9-4485-AA67-EB8146B5E1DA}" type="sibTrans" cxnId="{F70C59F6-7B32-4DE8-864D-086882A3B0DF}">
      <dgm:prSet/>
      <dgm:spPr/>
      <dgm:t>
        <a:bodyPr/>
        <a:lstStyle/>
        <a:p>
          <a:endParaRPr lang="en-US"/>
        </a:p>
      </dgm:t>
    </dgm:pt>
    <dgm:pt modelId="{2C669311-1ADB-49D6-95D0-CB3315ECF5FF}">
      <dgm:prSet/>
      <dgm:spPr/>
      <dgm:t>
        <a:bodyPr/>
        <a:lstStyle/>
        <a:p>
          <a:r>
            <a:rPr lang="en-US" dirty="0"/>
            <a:t>VTS Standard Phase 2 Development</a:t>
          </a:r>
        </a:p>
      </dgm:t>
    </dgm:pt>
    <dgm:pt modelId="{06F4C046-95ED-4CA7-8CD2-2EF91BA6F2FA}" type="parTrans" cxnId="{FC88F3FD-4C2E-42E4-861C-6E0E8D59B31D}">
      <dgm:prSet/>
      <dgm:spPr/>
      <dgm:t>
        <a:bodyPr/>
        <a:lstStyle/>
        <a:p>
          <a:endParaRPr lang="en-US"/>
        </a:p>
      </dgm:t>
    </dgm:pt>
    <dgm:pt modelId="{89EAE003-DB64-4A59-918F-2F9F6516C1E8}" type="sibTrans" cxnId="{FC88F3FD-4C2E-42E4-861C-6E0E8D59B31D}">
      <dgm:prSet/>
      <dgm:spPr/>
      <dgm:t>
        <a:bodyPr/>
        <a:lstStyle/>
        <a:p>
          <a:endParaRPr lang="en-US"/>
        </a:p>
      </dgm:t>
    </dgm:pt>
    <dgm:pt modelId="{239FD242-9744-410E-925D-9E1B12D70513}">
      <dgm:prSet/>
      <dgm:spPr/>
      <dgm:t>
        <a:bodyPr/>
        <a:lstStyle/>
        <a:p>
          <a:r>
            <a:rPr lang="en-US" dirty="0"/>
            <a:t>GPF V2 Webpart Enhancement</a:t>
          </a:r>
        </a:p>
      </dgm:t>
    </dgm:pt>
    <dgm:pt modelId="{56B23D9D-7673-4054-A8EE-C43457A54A24}" type="parTrans" cxnId="{187F2881-B898-4F56-A538-5AE7AE374D92}">
      <dgm:prSet/>
      <dgm:spPr/>
      <dgm:t>
        <a:bodyPr/>
        <a:lstStyle/>
        <a:p>
          <a:endParaRPr lang="en-US"/>
        </a:p>
      </dgm:t>
    </dgm:pt>
    <dgm:pt modelId="{CA1623BA-D295-40CC-9B74-EEF886E1255E}" type="sibTrans" cxnId="{187F2881-B898-4F56-A538-5AE7AE374D92}">
      <dgm:prSet/>
      <dgm:spPr/>
      <dgm:t>
        <a:bodyPr/>
        <a:lstStyle/>
        <a:p>
          <a:endParaRPr lang="en-US"/>
        </a:p>
      </dgm:t>
    </dgm:pt>
    <dgm:pt modelId="{C7D91EC2-331F-C048-84BF-BA8279A49E66}" type="pres">
      <dgm:prSet presAssocID="{EDB225E8-CD44-465B-A8DD-4C6582823A16}" presName="linear" presStyleCnt="0">
        <dgm:presLayoutVars>
          <dgm:dir/>
          <dgm:animLvl val="lvl"/>
          <dgm:resizeHandles val="exact"/>
        </dgm:presLayoutVars>
      </dgm:prSet>
      <dgm:spPr/>
    </dgm:pt>
    <dgm:pt modelId="{1BE4F6F9-81FF-514F-B3EA-CA6127096B50}" type="pres">
      <dgm:prSet presAssocID="{920DD8EE-318B-4C8E-8233-097CF890B63D}" presName="parentLin" presStyleCnt="0"/>
      <dgm:spPr/>
    </dgm:pt>
    <dgm:pt modelId="{B2511148-250E-CE46-B87C-F992B5A2441B}" type="pres">
      <dgm:prSet presAssocID="{920DD8EE-318B-4C8E-8233-097CF890B63D}" presName="parentLeftMargin" presStyleLbl="node1" presStyleIdx="0" presStyleCnt="4"/>
      <dgm:spPr/>
    </dgm:pt>
    <dgm:pt modelId="{7AB0C282-DFFD-7047-81C4-7F93CB8C5F1A}" type="pres">
      <dgm:prSet presAssocID="{920DD8EE-318B-4C8E-8233-097CF890B6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1433776-527D-994B-950C-08C6A98BBE9F}" type="pres">
      <dgm:prSet presAssocID="{920DD8EE-318B-4C8E-8233-097CF890B63D}" presName="negativeSpace" presStyleCnt="0"/>
      <dgm:spPr/>
    </dgm:pt>
    <dgm:pt modelId="{C6737741-BE22-974B-9628-BEBFAD9BF207}" type="pres">
      <dgm:prSet presAssocID="{920DD8EE-318B-4C8E-8233-097CF890B63D}" presName="childText" presStyleLbl="conFgAcc1" presStyleIdx="0" presStyleCnt="4">
        <dgm:presLayoutVars>
          <dgm:bulletEnabled val="1"/>
        </dgm:presLayoutVars>
      </dgm:prSet>
      <dgm:spPr/>
    </dgm:pt>
    <dgm:pt modelId="{4991F595-82E0-5D42-B647-6F3C312EBDCC}" type="pres">
      <dgm:prSet presAssocID="{F486E08E-B7BA-4135-851F-93222AE03687}" presName="spaceBetweenRectangles" presStyleCnt="0"/>
      <dgm:spPr/>
    </dgm:pt>
    <dgm:pt modelId="{80DE54BD-E859-094B-857A-AF4E5A8E7B60}" type="pres">
      <dgm:prSet presAssocID="{2E2212B6-3047-49A7-A2EE-A33E5ED85C30}" presName="parentLin" presStyleCnt="0"/>
      <dgm:spPr/>
    </dgm:pt>
    <dgm:pt modelId="{7D67F2A2-9EA6-0D48-AA6B-40FFF5A4E4E0}" type="pres">
      <dgm:prSet presAssocID="{2E2212B6-3047-49A7-A2EE-A33E5ED85C30}" presName="parentLeftMargin" presStyleLbl="node1" presStyleIdx="0" presStyleCnt="4"/>
      <dgm:spPr/>
    </dgm:pt>
    <dgm:pt modelId="{151223A2-7FFE-4C45-8177-71FEFEE382AC}" type="pres">
      <dgm:prSet presAssocID="{2E2212B6-3047-49A7-A2EE-A33E5ED85C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DA7142-A649-2F45-872E-1DAED89DBEE3}" type="pres">
      <dgm:prSet presAssocID="{2E2212B6-3047-49A7-A2EE-A33E5ED85C30}" presName="negativeSpace" presStyleCnt="0"/>
      <dgm:spPr/>
    </dgm:pt>
    <dgm:pt modelId="{BC03DF14-1C2E-C547-92B0-7E7C632019BB}" type="pres">
      <dgm:prSet presAssocID="{2E2212B6-3047-49A7-A2EE-A33E5ED85C30}" presName="childText" presStyleLbl="conFgAcc1" presStyleIdx="1" presStyleCnt="4">
        <dgm:presLayoutVars>
          <dgm:bulletEnabled val="1"/>
        </dgm:presLayoutVars>
      </dgm:prSet>
      <dgm:spPr/>
    </dgm:pt>
    <dgm:pt modelId="{CECF007C-0D9C-E345-B7F8-5DEA762A12CF}" type="pres">
      <dgm:prSet presAssocID="{41104FFF-7DE9-4485-AA67-EB8146B5E1DA}" presName="spaceBetweenRectangles" presStyleCnt="0"/>
      <dgm:spPr/>
    </dgm:pt>
    <dgm:pt modelId="{19E3C198-F731-7A46-A0F8-15D8F0E43888}" type="pres">
      <dgm:prSet presAssocID="{2C669311-1ADB-49D6-95D0-CB3315ECF5FF}" presName="parentLin" presStyleCnt="0"/>
      <dgm:spPr/>
    </dgm:pt>
    <dgm:pt modelId="{217DAF1D-974E-F643-B37B-9EB5EF3B086E}" type="pres">
      <dgm:prSet presAssocID="{2C669311-1ADB-49D6-95D0-CB3315ECF5FF}" presName="parentLeftMargin" presStyleLbl="node1" presStyleIdx="1" presStyleCnt="4"/>
      <dgm:spPr/>
    </dgm:pt>
    <dgm:pt modelId="{C0509748-3A7F-6D49-9A02-711C73A77C58}" type="pres">
      <dgm:prSet presAssocID="{2C669311-1ADB-49D6-95D0-CB3315ECF5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D30D492-856E-C046-B35D-34D7D16DE48B}" type="pres">
      <dgm:prSet presAssocID="{2C669311-1ADB-49D6-95D0-CB3315ECF5FF}" presName="negativeSpace" presStyleCnt="0"/>
      <dgm:spPr/>
    </dgm:pt>
    <dgm:pt modelId="{A637A32A-E102-624F-A47D-CF045D50E586}" type="pres">
      <dgm:prSet presAssocID="{2C669311-1ADB-49D6-95D0-CB3315ECF5FF}" presName="childText" presStyleLbl="conFgAcc1" presStyleIdx="2" presStyleCnt="4">
        <dgm:presLayoutVars>
          <dgm:bulletEnabled val="1"/>
        </dgm:presLayoutVars>
      </dgm:prSet>
      <dgm:spPr/>
    </dgm:pt>
    <dgm:pt modelId="{7E6721A0-0F1F-9A49-B37E-80F0E3E5CFB5}" type="pres">
      <dgm:prSet presAssocID="{89EAE003-DB64-4A59-918F-2F9F6516C1E8}" presName="spaceBetweenRectangles" presStyleCnt="0"/>
      <dgm:spPr/>
    </dgm:pt>
    <dgm:pt modelId="{668DD319-C18A-944D-A5AE-B0E4D2387412}" type="pres">
      <dgm:prSet presAssocID="{239FD242-9744-410E-925D-9E1B12D70513}" presName="parentLin" presStyleCnt="0"/>
      <dgm:spPr/>
    </dgm:pt>
    <dgm:pt modelId="{E37DE2B5-CE61-EB4B-A70F-3F9CA6D929F2}" type="pres">
      <dgm:prSet presAssocID="{239FD242-9744-410E-925D-9E1B12D70513}" presName="parentLeftMargin" presStyleLbl="node1" presStyleIdx="2" presStyleCnt="4"/>
      <dgm:spPr/>
    </dgm:pt>
    <dgm:pt modelId="{A9568543-D8E2-8A4E-894E-8891C5624817}" type="pres">
      <dgm:prSet presAssocID="{239FD242-9744-410E-925D-9E1B12D7051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2E7EB9E-65B6-5840-AEDD-681D282E5075}" type="pres">
      <dgm:prSet presAssocID="{239FD242-9744-410E-925D-9E1B12D70513}" presName="negativeSpace" presStyleCnt="0"/>
      <dgm:spPr/>
    </dgm:pt>
    <dgm:pt modelId="{E39052BD-ACDB-EB44-B7DC-211A3BA8DB5E}" type="pres">
      <dgm:prSet presAssocID="{239FD242-9744-410E-925D-9E1B12D7051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696F08-1A38-2D48-8D42-C620656D7C72}" type="presOf" srcId="{239FD242-9744-410E-925D-9E1B12D70513}" destId="{A9568543-D8E2-8A4E-894E-8891C5624817}" srcOrd="1" destOrd="0" presId="urn:microsoft.com/office/officeart/2005/8/layout/list1"/>
    <dgm:cxn modelId="{6C0F3B16-D7BC-8246-8D33-91E30685A9B6}" type="presOf" srcId="{2E2212B6-3047-49A7-A2EE-A33E5ED85C30}" destId="{7D67F2A2-9EA6-0D48-AA6B-40FFF5A4E4E0}" srcOrd="0" destOrd="0" presId="urn:microsoft.com/office/officeart/2005/8/layout/list1"/>
    <dgm:cxn modelId="{2531454D-A6E3-454A-8E60-8C170E7C32DC}" type="presOf" srcId="{2C669311-1ADB-49D6-95D0-CB3315ECF5FF}" destId="{C0509748-3A7F-6D49-9A02-711C73A77C58}" srcOrd="1" destOrd="0" presId="urn:microsoft.com/office/officeart/2005/8/layout/list1"/>
    <dgm:cxn modelId="{187F2881-B898-4F56-A538-5AE7AE374D92}" srcId="{EDB225E8-CD44-465B-A8DD-4C6582823A16}" destId="{239FD242-9744-410E-925D-9E1B12D70513}" srcOrd="3" destOrd="0" parTransId="{56B23D9D-7673-4054-A8EE-C43457A54A24}" sibTransId="{CA1623BA-D295-40CC-9B74-EEF886E1255E}"/>
    <dgm:cxn modelId="{B917D588-FE28-7F49-872C-AEEE9818D9FD}" type="presOf" srcId="{239FD242-9744-410E-925D-9E1B12D70513}" destId="{E37DE2B5-CE61-EB4B-A70F-3F9CA6D929F2}" srcOrd="0" destOrd="0" presId="urn:microsoft.com/office/officeart/2005/8/layout/list1"/>
    <dgm:cxn modelId="{B4D80592-58DC-594F-8CAB-AA276EE23C0B}" type="presOf" srcId="{2C669311-1ADB-49D6-95D0-CB3315ECF5FF}" destId="{217DAF1D-974E-F643-B37B-9EB5EF3B086E}" srcOrd="0" destOrd="0" presId="urn:microsoft.com/office/officeart/2005/8/layout/list1"/>
    <dgm:cxn modelId="{1FE3C3CE-1B20-894D-B526-EE1286A0EF9D}" type="presOf" srcId="{920DD8EE-318B-4C8E-8233-097CF890B63D}" destId="{B2511148-250E-CE46-B87C-F992B5A2441B}" srcOrd="0" destOrd="0" presId="urn:microsoft.com/office/officeart/2005/8/layout/list1"/>
    <dgm:cxn modelId="{41DCC5D2-D772-4036-9CEA-E44ED958348B}" srcId="{EDB225E8-CD44-465B-A8DD-4C6582823A16}" destId="{920DD8EE-318B-4C8E-8233-097CF890B63D}" srcOrd="0" destOrd="0" parTransId="{632B1079-19AB-43F9-8216-85D450787C84}" sibTransId="{F486E08E-B7BA-4135-851F-93222AE03687}"/>
    <dgm:cxn modelId="{BC7F96DE-F883-A242-AB27-66365F015F28}" type="presOf" srcId="{EDB225E8-CD44-465B-A8DD-4C6582823A16}" destId="{C7D91EC2-331F-C048-84BF-BA8279A49E66}" srcOrd="0" destOrd="0" presId="urn:microsoft.com/office/officeart/2005/8/layout/list1"/>
    <dgm:cxn modelId="{E34D4BE6-E679-8E44-AC8B-C24459263681}" type="presOf" srcId="{2E2212B6-3047-49A7-A2EE-A33E5ED85C30}" destId="{151223A2-7FFE-4C45-8177-71FEFEE382AC}" srcOrd="1" destOrd="0" presId="urn:microsoft.com/office/officeart/2005/8/layout/list1"/>
    <dgm:cxn modelId="{1A3973E7-C4FB-A441-9197-85564A95A365}" type="presOf" srcId="{920DD8EE-318B-4C8E-8233-097CF890B63D}" destId="{7AB0C282-DFFD-7047-81C4-7F93CB8C5F1A}" srcOrd="1" destOrd="0" presId="urn:microsoft.com/office/officeart/2005/8/layout/list1"/>
    <dgm:cxn modelId="{F70C59F6-7B32-4DE8-864D-086882A3B0DF}" srcId="{EDB225E8-CD44-465B-A8DD-4C6582823A16}" destId="{2E2212B6-3047-49A7-A2EE-A33E5ED85C30}" srcOrd="1" destOrd="0" parTransId="{510E7C31-5E78-4D76-999F-A75E78F97D0E}" sibTransId="{41104FFF-7DE9-4485-AA67-EB8146B5E1DA}"/>
    <dgm:cxn modelId="{FC88F3FD-4C2E-42E4-861C-6E0E8D59B31D}" srcId="{EDB225E8-CD44-465B-A8DD-4C6582823A16}" destId="{2C669311-1ADB-49D6-95D0-CB3315ECF5FF}" srcOrd="2" destOrd="0" parTransId="{06F4C046-95ED-4CA7-8CD2-2EF91BA6F2FA}" sibTransId="{89EAE003-DB64-4A59-918F-2F9F6516C1E8}"/>
    <dgm:cxn modelId="{ACEDA872-011A-8B4D-8A0D-A2983FE0A1C0}" type="presParOf" srcId="{C7D91EC2-331F-C048-84BF-BA8279A49E66}" destId="{1BE4F6F9-81FF-514F-B3EA-CA6127096B50}" srcOrd="0" destOrd="0" presId="urn:microsoft.com/office/officeart/2005/8/layout/list1"/>
    <dgm:cxn modelId="{614D81B0-5CC3-1847-916A-F19252584792}" type="presParOf" srcId="{1BE4F6F9-81FF-514F-B3EA-CA6127096B50}" destId="{B2511148-250E-CE46-B87C-F992B5A2441B}" srcOrd="0" destOrd="0" presId="urn:microsoft.com/office/officeart/2005/8/layout/list1"/>
    <dgm:cxn modelId="{3DA5B607-05C7-104A-82A5-BB04CEA4B88E}" type="presParOf" srcId="{1BE4F6F9-81FF-514F-B3EA-CA6127096B50}" destId="{7AB0C282-DFFD-7047-81C4-7F93CB8C5F1A}" srcOrd="1" destOrd="0" presId="urn:microsoft.com/office/officeart/2005/8/layout/list1"/>
    <dgm:cxn modelId="{406EE2CC-91A3-2347-8CEA-B5EC8E9BF423}" type="presParOf" srcId="{C7D91EC2-331F-C048-84BF-BA8279A49E66}" destId="{41433776-527D-994B-950C-08C6A98BBE9F}" srcOrd="1" destOrd="0" presId="urn:microsoft.com/office/officeart/2005/8/layout/list1"/>
    <dgm:cxn modelId="{DA750439-8EFA-144A-AEEC-ACD5D08873C7}" type="presParOf" srcId="{C7D91EC2-331F-C048-84BF-BA8279A49E66}" destId="{C6737741-BE22-974B-9628-BEBFAD9BF207}" srcOrd="2" destOrd="0" presId="urn:microsoft.com/office/officeart/2005/8/layout/list1"/>
    <dgm:cxn modelId="{6D079D9E-0B12-5048-8A20-52AC9AB20048}" type="presParOf" srcId="{C7D91EC2-331F-C048-84BF-BA8279A49E66}" destId="{4991F595-82E0-5D42-B647-6F3C312EBDCC}" srcOrd="3" destOrd="0" presId="urn:microsoft.com/office/officeart/2005/8/layout/list1"/>
    <dgm:cxn modelId="{D6A6755F-8788-514D-9006-B3649B6667B1}" type="presParOf" srcId="{C7D91EC2-331F-C048-84BF-BA8279A49E66}" destId="{80DE54BD-E859-094B-857A-AF4E5A8E7B60}" srcOrd="4" destOrd="0" presId="urn:microsoft.com/office/officeart/2005/8/layout/list1"/>
    <dgm:cxn modelId="{1EEDE571-F0E5-2F4D-A085-D62AB04507E8}" type="presParOf" srcId="{80DE54BD-E859-094B-857A-AF4E5A8E7B60}" destId="{7D67F2A2-9EA6-0D48-AA6B-40FFF5A4E4E0}" srcOrd="0" destOrd="0" presId="urn:microsoft.com/office/officeart/2005/8/layout/list1"/>
    <dgm:cxn modelId="{24DD0A54-5EAF-BC4C-AF70-DCE0F956EFEE}" type="presParOf" srcId="{80DE54BD-E859-094B-857A-AF4E5A8E7B60}" destId="{151223A2-7FFE-4C45-8177-71FEFEE382AC}" srcOrd="1" destOrd="0" presId="urn:microsoft.com/office/officeart/2005/8/layout/list1"/>
    <dgm:cxn modelId="{51465C08-DDE2-4343-906D-47C170265C11}" type="presParOf" srcId="{C7D91EC2-331F-C048-84BF-BA8279A49E66}" destId="{B0DA7142-A649-2F45-872E-1DAED89DBEE3}" srcOrd="5" destOrd="0" presId="urn:microsoft.com/office/officeart/2005/8/layout/list1"/>
    <dgm:cxn modelId="{2528140B-9288-554D-8993-202E52260DEE}" type="presParOf" srcId="{C7D91EC2-331F-C048-84BF-BA8279A49E66}" destId="{BC03DF14-1C2E-C547-92B0-7E7C632019BB}" srcOrd="6" destOrd="0" presId="urn:microsoft.com/office/officeart/2005/8/layout/list1"/>
    <dgm:cxn modelId="{FFAE052A-6EFF-B14A-97ED-77D748CCA246}" type="presParOf" srcId="{C7D91EC2-331F-C048-84BF-BA8279A49E66}" destId="{CECF007C-0D9C-E345-B7F8-5DEA762A12CF}" srcOrd="7" destOrd="0" presId="urn:microsoft.com/office/officeart/2005/8/layout/list1"/>
    <dgm:cxn modelId="{58580266-7D25-8445-8381-64D36D27BEA9}" type="presParOf" srcId="{C7D91EC2-331F-C048-84BF-BA8279A49E66}" destId="{19E3C198-F731-7A46-A0F8-15D8F0E43888}" srcOrd="8" destOrd="0" presId="urn:microsoft.com/office/officeart/2005/8/layout/list1"/>
    <dgm:cxn modelId="{FC2593BA-BAB3-DA47-8656-D9D386FAC576}" type="presParOf" srcId="{19E3C198-F731-7A46-A0F8-15D8F0E43888}" destId="{217DAF1D-974E-F643-B37B-9EB5EF3B086E}" srcOrd="0" destOrd="0" presId="urn:microsoft.com/office/officeart/2005/8/layout/list1"/>
    <dgm:cxn modelId="{68984112-DAF4-F944-9723-90753FFC9C1F}" type="presParOf" srcId="{19E3C198-F731-7A46-A0F8-15D8F0E43888}" destId="{C0509748-3A7F-6D49-9A02-711C73A77C58}" srcOrd="1" destOrd="0" presId="urn:microsoft.com/office/officeart/2005/8/layout/list1"/>
    <dgm:cxn modelId="{528F7E4D-CD93-9144-9866-6B17A03EDE18}" type="presParOf" srcId="{C7D91EC2-331F-C048-84BF-BA8279A49E66}" destId="{CD30D492-856E-C046-B35D-34D7D16DE48B}" srcOrd="9" destOrd="0" presId="urn:microsoft.com/office/officeart/2005/8/layout/list1"/>
    <dgm:cxn modelId="{8CBE23DE-516D-1146-9C15-8589E46E1563}" type="presParOf" srcId="{C7D91EC2-331F-C048-84BF-BA8279A49E66}" destId="{A637A32A-E102-624F-A47D-CF045D50E586}" srcOrd="10" destOrd="0" presId="urn:microsoft.com/office/officeart/2005/8/layout/list1"/>
    <dgm:cxn modelId="{A1100F11-4202-8247-BE6E-6D97FEAB97A1}" type="presParOf" srcId="{C7D91EC2-331F-C048-84BF-BA8279A49E66}" destId="{7E6721A0-0F1F-9A49-B37E-80F0E3E5CFB5}" srcOrd="11" destOrd="0" presId="urn:microsoft.com/office/officeart/2005/8/layout/list1"/>
    <dgm:cxn modelId="{F53A6527-3893-A24C-A360-C6E05F19A19F}" type="presParOf" srcId="{C7D91EC2-331F-C048-84BF-BA8279A49E66}" destId="{668DD319-C18A-944D-A5AE-B0E4D2387412}" srcOrd="12" destOrd="0" presId="urn:microsoft.com/office/officeart/2005/8/layout/list1"/>
    <dgm:cxn modelId="{2D16270F-FD58-7141-983E-C4E7CC9F87BA}" type="presParOf" srcId="{668DD319-C18A-944D-A5AE-B0E4D2387412}" destId="{E37DE2B5-CE61-EB4B-A70F-3F9CA6D929F2}" srcOrd="0" destOrd="0" presId="urn:microsoft.com/office/officeart/2005/8/layout/list1"/>
    <dgm:cxn modelId="{8C809346-E200-2042-9BD9-A7E9968B6A74}" type="presParOf" srcId="{668DD319-C18A-944D-A5AE-B0E4D2387412}" destId="{A9568543-D8E2-8A4E-894E-8891C5624817}" srcOrd="1" destOrd="0" presId="urn:microsoft.com/office/officeart/2005/8/layout/list1"/>
    <dgm:cxn modelId="{36FFB94D-6E45-AF41-83FB-BAD095F3B6DD}" type="presParOf" srcId="{C7D91EC2-331F-C048-84BF-BA8279A49E66}" destId="{62E7EB9E-65B6-5840-AEDD-681D282E5075}" srcOrd="13" destOrd="0" presId="urn:microsoft.com/office/officeart/2005/8/layout/list1"/>
    <dgm:cxn modelId="{1D1AF4A6-5F80-9546-A8E4-485D181658C2}" type="presParOf" srcId="{C7D91EC2-331F-C048-84BF-BA8279A49E66}" destId="{E39052BD-ACDB-EB44-B7DC-211A3BA8DB5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1A942E-7274-4E64-827F-8F7567E6768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FDA2F-F526-4399-983F-A7D501D57A8F}">
      <dgm:prSet/>
      <dgm:spPr/>
      <dgm:t>
        <a:bodyPr/>
        <a:lstStyle/>
        <a:p>
          <a:r>
            <a:rPr lang="en-IN" b="0" i="0" dirty="0"/>
            <a:t>Joined the team smoothly and quickly picked up important information from teammates.</a:t>
          </a:r>
          <a:endParaRPr lang="en-US" dirty="0"/>
        </a:p>
      </dgm:t>
    </dgm:pt>
    <dgm:pt modelId="{4C188EED-1007-45EE-9EFE-F219A3779A3E}" type="parTrans" cxnId="{42C2388A-D257-4567-B661-38F49615D669}">
      <dgm:prSet/>
      <dgm:spPr/>
      <dgm:t>
        <a:bodyPr/>
        <a:lstStyle/>
        <a:p>
          <a:endParaRPr lang="en-US"/>
        </a:p>
      </dgm:t>
    </dgm:pt>
    <dgm:pt modelId="{2F83B33D-A346-4292-B97B-AE17AE17BEEC}" type="sibTrans" cxnId="{42C2388A-D257-4567-B661-38F49615D669}">
      <dgm:prSet/>
      <dgm:spPr/>
      <dgm:t>
        <a:bodyPr/>
        <a:lstStyle/>
        <a:p>
          <a:endParaRPr lang="en-US"/>
        </a:p>
      </dgm:t>
    </dgm:pt>
    <dgm:pt modelId="{A09E44A8-F6CF-4638-9714-D447D80EE9CC}">
      <dgm:prSet/>
      <dgm:spPr/>
      <dgm:t>
        <a:bodyPr/>
        <a:lstStyle/>
        <a:p>
          <a:r>
            <a:rPr lang="en-IN" b="0" i="0" dirty="0"/>
            <a:t>Dived into challenging tasks right away, demonstrating proficiency and making a seamless transition into the team without showing any signs of being new.</a:t>
          </a:r>
          <a:endParaRPr lang="en-US" dirty="0"/>
        </a:p>
      </dgm:t>
    </dgm:pt>
    <dgm:pt modelId="{E8B14AC7-001F-4C15-9B6B-8CFAACD85946}" type="parTrans" cxnId="{1596C3E5-B64C-4239-8782-A398C5905B63}">
      <dgm:prSet/>
      <dgm:spPr/>
      <dgm:t>
        <a:bodyPr/>
        <a:lstStyle/>
        <a:p>
          <a:endParaRPr lang="en-US"/>
        </a:p>
      </dgm:t>
    </dgm:pt>
    <dgm:pt modelId="{2B43D177-4FFE-43E4-BBE6-FFD271CF9F8A}" type="sibTrans" cxnId="{1596C3E5-B64C-4239-8782-A398C5905B63}">
      <dgm:prSet/>
      <dgm:spPr/>
      <dgm:t>
        <a:bodyPr/>
        <a:lstStyle/>
        <a:p>
          <a:endParaRPr lang="en-US"/>
        </a:p>
      </dgm:t>
    </dgm:pt>
    <dgm:pt modelId="{A0BDD56E-E84D-4076-93E4-E01D4755B9B7}">
      <dgm:prSet/>
      <dgm:spPr/>
      <dgm:t>
        <a:bodyPr/>
        <a:lstStyle/>
        <a:p>
          <a:r>
            <a:rPr lang="en-IN" b="0" i="0" dirty="0"/>
            <a:t>Played a key role in successfully migrating content, navigating through detailed requirements within tight deadlines.</a:t>
          </a:r>
          <a:endParaRPr lang="en-US" dirty="0"/>
        </a:p>
      </dgm:t>
    </dgm:pt>
    <dgm:pt modelId="{4E8CEA9D-4563-46F2-ABEE-165D1DE8868B}" type="parTrans" cxnId="{395EBBC6-39BB-4BFB-B3CD-05E6B409769D}">
      <dgm:prSet/>
      <dgm:spPr/>
      <dgm:t>
        <a:bodyPr/>
        <a:lstStyle/>
        <a:p>
          <a:endParaRPr lang="en-US"/>
        </a:p>
      </dgm:t>
    </dgm:pt>
    <dgm:pt modelId="{067A4224-92DE-494B-8759-79943F6D52B4}" type="sibTrans" cxnId="{395EBBC6-39BB-4BFB-B3CD-05E6B409769D}">
      <dgm:prSet/>
      <dgm:spPr/>
      <dgm:t>
        <a:bodyPr/>
        <a:lstStyle/>
        <a:p>
          <a:endParaRPr lang="en-US"/>
        </a:p>
      </dgm:t>
    </dgm:pt>
    <dgm:pt modelId="{74B48B8A-0A23-481C-9697-704AEA479CA4}">
      <dgm:prSet/>
      <dgm:spPr/>
      <dgm:t>
        <a:bodyPr/>
        <a:lstStyle/>
        <a:p>
          <a:r>
            <a:rPr lang="en-IN" b="0" i="0" dirty="0"/>
            <a:t>Played a crucial part in removing the </a:t>
          </a:r>
          <a:r>
            <a:rPr lang="en-IN" b="0" i="0" dirty="0" err="1"/>
            <a:t>Akumina</a:t>
          </a:r>
          <a:r>
            <a:rPr lang="en-IN" b="0" i="0" dirty="0"/>
            <a:t> third-party tool, supporting our cost-saving efforts.</a:t>
          </a:r>
          <a:endParaRPr lang="en-US" dirty="0"/>
        </a:p>
      </dgm:t>
    </dgm:pt>
    <dgm:pt modelId="{C6F784B1-3F50-4471-AB88-581F5F3E3CB3}" type="parTrans" cxnId="{98BD6CB3-3059-467D-98E8-DB84B024BBF5}">
      <dgm:prSet/>
      <dgm:spPr/>
      <dgm:t>
        <a:bodyPr/>
        <a:lstStyle/>
        <a:p>
          <a:endParaRPr lang="en-US"/>
        </a:p>
      </dgm:t>
    </dgm:pt>
    <dgm:pt modelId="{6E7391B5-3E7B-4211-9319-E2D402BF11C3}" type="sibTrans" cxnId="{98BD6CB3-3059-467D-98E8-DB84B024BBF5}">
      <dgm:prSet/>
      <dgm:spPr/>
      <dgm:t>
        <a:bodyPr/>
        <a:lstStyle/>
        <a:p>
          <a:endParaRPr lang="en-US"/>
        </a:p>
      </dgm:t>
    </dgm:pt>
    <dgm:pt modelId="{FCEEE009-02F9-41C4-9AE3-2AD43EE69D06}">
      <dgm:prSet/>
      <dgm:spPr/>
      <dgm:t>
        <a:bodyPr/>
        <a:lstStyle/>
        <a:p>
          <a:r>
            <a:rPr lang="en-IN" b="0" i="0" dirty="0"/>
            <a:t>Proactively guided fellow team members Jyoti, Osama, and Mahesh, helping them solve problems and adopt top coding practices.</a:t>
          </a:r>
          <a:endParaRPr lang="en-US" dirty="0"/>
        </a:p>
      </dgm:t>
    </dgm:pt>
    <dgm:pt modelId="{B7BA5E03-E9D0-4406-9033-234146913189}" type="parTrans" cxnId="{6124D0A3-3585-480B-A40A-2D255B7C6019}">
      <dgm:prSet/>
      <dgm:spPr/>
      <dgm:t>
        <a:bodyPr/>
        <a:lstStyle/>
        <a:p>
          <a:endParaRPr lang="en-US"/>
        </a:p>
      </dgm:t>
    </dgm:pt>
    <dgm:pt modelId="{91EBAB5F-0DA2-403A-9996-942D88F49B3D}" type="sibTrans" cxnId="{6124D0A3-3585-480B-A40A-2D255B7C6019}">
      <dgm:prSet/>
      <dgm:spPr/>
      <dgm:t>
        <a:bodyPr/>
        <a:lstStyle/>
        <a:p>
          <a:endParaRPr lang="en-US"/>
        </a:p>
      </dgm:t>
    </dgm:pt>
    <dgm:pt modelId="{01C12FCF-47DB-43CF-933B-391429FE9A45}">
      <dgm:prSet/>
      <dgm:spPr/>
      <dgm:t>
        <a:bodyPr/>
        <a:lstStyle/>
        <a:p>
          <a:r>
            <a:rPr lang="en-IN" b="0" i="0" dirty="0"/>
            <a:t>Encouraged team members to share knowledge openly and communicate effectively.</a:t>
          </a:r>
          <a:endParaRPr lang="en-US" dirty="0"/>
        </a:p>
      </dgm:t>
    </dgm:pt>
    <dgm:pt modelId="{8A3E88BC-F29E-4BD5-9CE9-2D5994E486AD}" type="parTrans" cxnId="{EDD3C63B-3820-4E35-BBB3-18C0FA8D922B}">
      <dgm:prSet/>
      <dgm:spPr/>
      <dgm:t>
        <a:bodyPr/>
        <a:lstStyle/>
        <a:p>
          <a:endParaRPr lang="en-US"/>
        </a:p>
      </dgm:t>
    </dgm:pt>
    <dgm:pt modelId="{375F6FD6-F541-46B8-A814-5A9523F2E452}" type="sibTrans" cxnId="{EDD3C63B-3820-4E35-BBB3-18C0FA8D922B}">
      <dgm:prSet/>
      <dgm:spPr/>
      <dgm:t>
        <a:bodyPr/>
        <a:lstStyle/>
        <a:p>
          <a:endParaRPr lang="en-US"/>
        </a:p>
      </dgm:t>
    </dgm:pt>
    <dgm:pt modelId="{E33E0F48-12A9-4B85-A57C-7CB72A2F5364}" type="pres">
      <dgm:prSet presAssocID="{721A942E-7274-4E64-827F-8F7567E67689}" presName="root" presStyleCnt="0">
        <dgm:presLayoutVars>
          <dgm:dir/>
          <dgm:resizeHandles val="exact"/>
        </dgm:presLayoutVars>
      </dgm:prSet>
      <dgm:spPr/>
    </dgm:pt>
    <dgm:pt modelId="{EA04138B-692F-4CFE-87B5-78EBA31DF036}" type="pres">
      <dgm:prSet presAssocID="{721A942E-7274-4E64-827F-8F7567E67689}" presName="container" presStyleCnt="0">
        <dgm:presLayoutVars>
          <dgm:dir/>
          <dgm:resizeHandles val="exact"/>
        </dgm:presLayoutVars>
      </dgm:prSet>
      <dgm:spPr/>
    </dgm:pt>
    <dgm:pt modelId="{F1FEFD83-5A2B-4F03-B024-8785A114C1A9}" type="pres">
      <dgm:prSet presAssocID="{A67FDA2F-F526-4399-983F-A7D501D57A8F}" presName="compNode" presStyleCnt="0"/>
      <dgm:spPr/>
    </dgm:pt>
    <dgm:pt modelId="{44D01E95-5DCF-4685-87D5-D1E8A8378025}" type="pres">
      <dgm:prSet presAssocID="{A67FDA2F-F526-4399-983F-A7D501D57A8F}" presName="iconBgRect" presStyleLbl="bgShp" presStyleIdx="0" presStyleCnt="6"/>
      <dgm:spPr/>
    </dgm:pt>
    <dgm:pt modelId="{3C65ACCA-724F-4A7B-B9AE-F493A1CF49C1}" type="pres">
      <dgm:prSet presAssocID="{A67FDA2F-F526-4399-983F-A7D501D57A8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CD82797-E97B-401C-BC1F-6DB5EB48F7B3}" type="pres">
      <dgm:prSet presAssocID="{A67FDA2F-F526-4399-983F-A7D501D57A8F}" presName="spaceRect" presStyleCnt="0"/>
      <dgm:spPr/>
    </dgm:pt>
    <dgm:pt modelId="{B1C1CD07-104E-4FFE-8F14-43D9B2AFD836}" type="pres">
      <dgm:prSet presAssocID="{A67FDA2F-F526-4399-983F-A7D501D57A8F}" presName="textRect" presStyleLbl="revTx" presStyleIdx="0" presStyleCnt="6">
        <dgm:presLayoutVars>
          <dgm:chMax val="1"/>
          <dgm:chPref val="1"/>
        </dgm:presLayoutVars>
      </dgm:prSet>
      <dgm:spPr/>
    </dgm:pt>
    <dgm:pt modelId="{5E374BDF-25AB-43C1-9CA9-9881C0D1E9A5}" type="pres">
      <dgm:prSet presAssocID="{2F83B33D-A346-4292-B97B-AE17AE17BEEC}" presName="sibTrans" presStyleLbl="sibTrans2D1" presStyleIdx="0" presStyleCnt="0"/>
      <dgm:spPr/>
    </dgm:pt>
    <dgm:pt modelId="{5D89D1EA-75F7-4931-81A1-2312C2C03A4F}" type="pres">
      <dgm:prSet presAssocID="{A09E44A8-F6CF-4638-9714-D447D80EE9CC}" presName="compNode" presStyleCnt="0"/>
      <dgm:spPr/>
    </dgm:pt>
    <dgm:pt modelId="{4531FA7C-59AA-40FD-BB64-C5140112BAC9}" type="pres">
      <dgm:prSet presAssocID="{A09E44A8-F6CF-4638-9714-D447D80EE9CC}" presName="iconBgRect" presStyleLbl="bgShp" presStyleIdx="1" presStyleCnt="6"/>
      <dgm:spPr/>
    </dgm:pt>
    <dgm:pt modelId="{271146A7-5EE1-4DFD-AD1C-4A9DBE9FE443}" type="pres">
      <dgm:prSet presAssocID="{A09E44A8-F6CF-4638-9714-D447D80EE9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D038BD4-ABDA-468B-A31F-95FFB8FE8637}" type="pres">
      <dgm:prSet presAssocID="{A09E44A8-F6CF-4638-9714-D447D80EE9CC}" presName="spaceRect" presStyleCnt="0"/>
      <dgm:spPr/>
    </dgm:pt>
    <dgm:pt modelId="{414BC139-8361-467A-AAFC-A7F9A64811DE}" type="pres">
      <dgm:prSet presAssocID="{A09E44A8-F6CF-4638-9714-D447D80EE9CC}" presName="textRect" presStyleLbl="revTx" presStyleIdx="1" presStyleCnt="6">
        <dgm:presLayoutVars>
          <dgm:chMax val="1"/>
          <dgm:chPref val="1"/>
        </dgm:presLayoutVars>
      </dgm:prSet>
      <dgm:spPr/>
    </dgm:pt>
    <dgm:pt modelId="{1AB54AAC-075B-4840-81AE-2E41AF711F0C}" type="pres">
      <dgm:prSet presAssocID="{2B43D177-4FFE-43E4-BBE6-FFD271CF9F8A}" presName="sibTrans" presStyleLbl="sibTrans2D1" presStyleIdx="0" presStyleCnt="0"/>
      <dgm:spPr/>
    </dgm:pt>
    <dgm:pt modelId="{082BC54B-65F7-4809-A80E-5EF56ADAB696}" type="pres">
      <dgm:prSet presAssocID="{A0BDD56E-E84D-4076-93E4-E01D4755B9B7}" presName="compNode" presStyleCnt="0"/>
      <dgm:spPr/>
    </dgm:pt>
    <dgm:pt modelId="{0A1E5569-BD44-40A7-9D13-2535ECEACC34}" type="pres">
      <dgm:prSet presAssocID="{A0BDD56E-E84D-4076-93E4-E01D4755B9B7}" presName="iconBgRect" presStyleLbl="bgShp" presStyleIdx="2" presStyleCnt="6"/>
      <dgm:spPr/>
    </dgm:pt>
    <dgm:pt modelId="{1A3CFE29-20A9-462A-94A1-72B20B8070FE}" type="pres">
      <dgm:prSet presAssocID="{A0BDD56E-E84D-4076-93E4-E01D4755B9B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50386D73-EB23-46B9-9062-9D1E47C036C5}" type="pres">
      <dgm:prSet presAssocID="{A0BDD56E-E84D-4076-93E4-E01D4755B9B7}" presName="spaceRect" presStyleCnt="0"/>
      <dgm:spPr/>
    </dgm:pt>
    <dgm:pt modelId="{6C86535F-0A01-4C3D-B2D7-E7120B5D9A69}" type="pres">
      <dgm:prSet presAssocID="{A0BDD56E-E84D-4076-93E4-E01D4755B9B7}" presName="textRect" presStyleLbl="revTx" presStyleIdx="2" presStyleCnt="6">
        <dgm:presLayoutVars>
          <dgm:chMax val="1"/>
          <dgm:chPref val="1"/>
        </dgm:presLayoutVars>
      </dgm:prSet>
      <dgm:spPr/>
    </dgm:pt>
    <dgm:pt modelId="{462F5C5A-BF48-4A95-AE5A-DFBC1EECE639}" type="pres">
      <dgm:prSet presAssocID="{067A4224-92DE-494B-8759-79943F6D52B4}" presName="sibTrans" presStyleLbl="sibTrans2D1" presStyleIdx="0" presStyleCnt="0"/>
      <dgm:spPr/>
    </dgm:pt>
    <dgm:pt modelId="{5748E735-2E70-428F-A429-B7E385670153}" type="pres">
      <dgm:prSet presAssocID="{74B48B8A-0A23-481C-9697-704AEA479CA4}" presName="compNode" presStyleCnt="0"/>
      <dgm:spPr/>
    </dgm:pt>
    <dgm:pt modelId="{F1EAF192-43EB-44FA-94B5-AAA76016744E}" type="pres">
      <dgm:prSet presAssocID="{74B48B8A-0A23-481C-9697-704AEA479CA4}" presName="iconBgRect" presStyleLbl="bgShp" presStyleIdx="3" presStyleCnt="6"/>
      <dgm:spPr/>
    </dgm:pt>
    <dgm:pt modelId="{F00829C3-0DCB-44E0-8D99-D23A1C050463}" type="pres">
      <dgm:prSet presAssocID="{74B48B8A-0A23-481C-9697-704AEA479CA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63E4E94-EB84-4EB2-BE0F-4F2298D80ACC}" type="pres">
      <dgm:prSet presAssocID="{74B48B8A-0A23-481C-9697-704AEA479CA4}" presName="spaceRect" presStyleCnt="0"/>
      <dgm:spPr/>
    </dgm:pt>
    <dgm:pt modelId="{A92796A1-89FA-4830-85FD-C4ADC2811E33}" type="pres">
      <dgm:prSet presAssocID="{74B48B8A-0A23-481C-9697-704AEA479CA4}" presName="textRect" presStyleLbl="revTx" presStyleIdx="3" presStyleCnt="6">
        <dgm:presLayoutVars>
          <dgm:chMax val="1"/>
          <dgm:chPref val="1"/>
        </dgm:presLayoutVars>
      </dgm:prSet>
      <dgm:spPr/>
    </dgm:pt>
    <dgm:pt modelId="{0E282772-8BAC-45E0-BA60-50D25E134349}" type="pres">
      <dgm:prSet presAssocID="{6E7391B5-3E7B-4211-9319-E2D402BF11C3}" presName="sibTrans" presStyleLbl="sibTrans2D1" presStyleIdx="0" presStyleCnt="0"/>
      <dgm:spPr/>
    </dgm:pt>
    <dgm:pt modelId="{11CA56A5-1510-4782-92B8-9F9B530A4BF0}" type="pres">
      <dgm:prSet presAssocID="{FCEEE009-02F9-41C4-9AE3-2AD43EE69D06}" presName="compNode" presStyleCnt="0"/>
      <dgm:spPr/>
    </dgm:pt>
    <dgm:pt modelId="{E4A0C140-452F-4B42-ADB5-44587AEECFD9}" type="pres">
      <dgm:prSet presAssocID="{FCEEE009-02F9-41C4-9AE3-2AD43EE69D06}" presName="iconBgRect" presStyleLbl="bgShp" presStyleIdx="4" presStyleCnt="6"/>
      <dgm:spPr/>
    </dgm:pt>
    <dgm:pt modelId="{EE1C8CC0-54B2-4861-B6C5-5117E6C303B5}" type="pres">
      <dgm:prSet presAssocID="{FCEEE009-02F9-41C4-9AE3-2AD43EE69D0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F54AFE4A-9258-431C-A170-4AFF6EC0AC66}" type="pres">
      <dgm:prSet presAssocID="{FCEEE009-02F9-41C4-9AE3-2AD43EE69D06}" presName="spaceRect" presStyleCnt="0"/>
      <dgm:spPr/>
    </dgm:pt>
    <dgm:pt modelId="{BC5CEEC2-4A29-44EF-9874-7D225E3853F3}" type="pres">
      <dgm:prSet presAssocID="{FCEEE009-02F9-41C4-9AE3-2AD43EE69D06}" presName="textRect" presStyleLbl="revTx" presStyleIdx="4" presStyleCnt="6">
        <dgm:presLayoutVars>
          <dgm:chMax val="1"/>
          <dgm:chPref val="1"/>
        </dgm:presLayoutVars>
      </dgm:prSet>
      <dgm:spPr/>
    </dgm:pt>
    <dgm:pt modelId="{AAED0D0C-CA59-4094-85AC-AB3360B895E4}" type="pres">
      <dgm:prSet presAssocID="{91EBAB5F-0DA2-403A-9996-942D88F49B3D}" presName="sibTrans" presStyleLbl="sibTrans2D1" presStyleIdx="0" presStyleCnt="0"/>
      <dgm:spPr/>
    </dgm:pt>
    <dgm:pt modelId="{21783D2E-38A5-48B7-B28C-9D8AC9EAA1EF}" type="pres">
      <dgm:prSet presAssocID="{01C12FCF-47DB-43CF-933B-391429FE9A45}" presName="compNode" presStyleCnt="0"/>
      <dgm:spPr/>
    </dgm:pt>
    <dgm:pt modelId="{E2804328-8B14-45DC-8E20-048377A71596}" type="pres">
      <dgm:prSet presAssocID="{01C12FCF-47DB-43CF-933B-391429FE9A45}" presName="iconBgRect" presStyleLbl="bgShp" presStyleIdx="5" presStyleCnt="6"/>
      <dgm:spPr/>
    </dgm:pt>
    <dgm:pt modelId="{743FB8B8-56AF-4A63-B4E9-8C98ED2EB025}" type="pres">
      <dgm:prSet presAssocID="{01C12FCF-47DB-43CF-933B-391429FE9A4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F59FFDC-FA47-41E4-8876-BAFC1BD53300}" type="pres">
      <dgm:prSet presAssocID="{01C12FCF-47DB-43CF-933B-391429FE9A45}" presName="spaceRect" presStyleCnt="0"/>
      <dgm:spPr/>
    </dgm:pt>
    <dgm:pt modelId="{6834096A-E6C8-4A16-98EC-47F5FDBBBDDF}" type="pres">
      <dgm:prSet presAssocID="{01C12FCF-47DB-43CF-933B-391429FE9A4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155780A-D22F-4BC2-895A-F722F7C12F6E}" type="presOf" srcId="{FCEEE009-02F9-41C4-9AE3-2AD43EE69D06}" destId="{BC5CEEC2-4A29-44EF-9874-7D225E3853F3}" srcOrd="0" destOrd="0" presId="urn:microsoft.com/office/officeart/2018/2/layout/IconCircleList"/>
    <dgm:cxn modelId="{6EBAB328-85EE-47B7-9948-CF428BC041D3}" type="presOf" srcId="{067A4224-92DE-494B-8759-79943F6D52B4}" destId="{462F5C5A-BF48-4A95-AE5A-DFBC1EECE639}" srcOrd="0" destOrd="0" presId="urn:microsoft.com/office/officeart/2018/2/layout/IconCircleList"/>
    <dgm:cxn modelId="{2F0E4134-2BF5-4C0F-AA1B-5DE1252C1482}" type="presOf" srcId="{2B43D177-4FFE-43E4-BBE6-FFD271CF9F8A}" destId="{1AB54AAC-075B-4840-81AE-2E41AF711F0C}" srcOrd="0" destOrd="0" presId="urn:microsoft.com/office/officeart/2018/2/layout/IconCircleList"/>
    <dgm:cxn modelId="{BDE3053A-DF23-46EB-AF01-55DC5A15F6D5}" type="presOf" srcId="{74B48B8A-0A23-481C-9697-704AEA479CA4}" destId="{A92796A1-89FA-4830-85FD-C4ADC2811E33}" srcOrd="0" destOrd="0" presId="urn:microsoft.com/office/officeart/2018/2/layout/IconCircleList"/>
    <dgm:cxn modelId="{EDD3C63B-3820-4E35-BBB3-18C0FA8D922B}" srcId="{721A942E-7274-4E64-827F-8F7567E67689}" destId="{01C12FCF-47DB-43CF-933B-391429FE9A45}" srcOrd="5" destOrd="0" parTransId="{8A3E88BC-F29E-4BD5-9CE9-2D5994E486AD}" sibTransId="{375F6FD6-F541-46B8-A814-5A9523F2E452}"/>
    <dgm:cxn modelId="{CADBBD51-A409-4F20-BA45-7F07DF271387}" type="presOf" srcId="{A09E44A8-F6CF-4638-9714-D447D80EE9CC}" destId="{414BC139-8361-467A-AAFC-A7F9A64811DE}" srcOrd="0" destOrd="0" presId="urn:microsoft.com/office/officeart/2018/2/layout/IconCircleList"/>
    <dgm:cxn modelId="{EFD8C858-310A-45CB-9AC9-619A37FABD45}" type="presOf" srcId="{2F83B33D-A346-4292-B97B-AE17AE17BEEC}" destId="{5E374BDF-25AB-43C1-9CA9-9881C0D1E9A5}" srcOrd="0" destOrd="0" presId="urn:microsoft.com/office/officeart/2018/2/layout/IconCircleList"/>
    <dgm:cxn modelId="{42C2388A-D257-4567-B661-38F49615D669}" srcId="{721A942E-7274-4E64-827F-8F7567E67689}" destId="{A67FDA2F-F526-4399-983F-A7D501D57A8F}" srcOrd="0" destOrd="0" parTransId="{4C188EED-1007-45EE-9EFE-F219A3779A3E}" sibTransId="{2F83B33D-A346-4292-B97B-AE17AE17BEEC}"/>
    <dgm:cxn modelId="{A4C8BC92-ED1B-4384-97D8-8209E798152E}" type="presOf" srcId="{721A942E-7274-4E64-827F-8F7567E67689}" destId="{E33E0F48-12A9-4B85-A57C-7CB72A2F5364}" srcOrd="0" destOrd="0" presId="urn:microsoft.com/office/officeart/2018/2/layout/IconCircleList"/>
    <dgm:cxn modelId="{6124D0A3-3585-480B-A40A-2D255B7C6019}" srcId="{721A942E-7274-4E64-827F-8F7567E67689}" destId="{FCEEE009-02F9-41C4-9AE3-2AD43EE69D06}" srcOrd="4" destOrd="0" parTransId="{B7BA5E03-E9D0-4406-9033-234146913189}" sibTransId="{91EBAB5F-0DA2-403A-9996-942D88F49B3D}"/>
    <dgm:cxn modelId="{98BD6CB3-3059-467D-98E8-DB84B024BBF5}" srcId="{721A942E-7274-4E64-827F-8F7567E67689}" destId="{74B48B8A-0A23-481C-9697-704AEA479CA4}" srcOrd="3" destOrd="0" parTransId="{C6F784B1-3F50-4471-AB88-581F5F3E3CB3}" sibTransId="{6E7391B5-3E7B-4211-9319-E2D402BF11C3}"/>
    <dgm:cxn modelId="{395EBBC6-39BB-4BFB-B3CD-05E6B409769D}" srcId="{721A942E-7274-4E64-827F-8F7567E67689}" destId="{A0BDD56E-E84D-4076-93E4-E01D4755B9B7}" srcOrd="2" destOrd="0" parTransId="{4E8CEA9D-4563-46F2-ABEE-165D1DE8868B}" sibTransId="{067A4224-92DE-494B-8759-79943F6D52B4}"/>
    <dgm:cxn modelId="{472100C8-9D07-4C79-BEAA-846675A71748}" type="presOf" srcId="{01C12FCF-47DB-43CF-933B-391429FE9A45}" destId="{6834096A-E6C8-4A16-98EC-47F5FDBBBDDF}" srcOrd="0" destOrd="0" presId="urn:microsoft.com/office/officeart/2018/2/layout/IconCircleList"/>
    <dgm:cxn modelId="{5B6ED1CF-EC74-42DD-ADE7-3011C9247C44}" type="presOf" srcId="{A0BDD56E-E84D-4076-93E4-E01D4755B9B7}" destId="{6C86535F-0A01-4C3D-B2D7-E7120B5D9A69}" srcOrd="0" destOrd="0" presId="urn:microsoft.com/office/officeart/2018/2/layout/IconCircleList"/>
    <dgm:cxn modelId="{CECA0AD1-3F19-4539-952E-5A31C19B0A96}" type="presOf" srcId="{91EBAB5F-0DA2-403A-9996-942D88F49B3D}" destId="{AAED0D0C-CA59-4094-85AC-AB3360B895E4}" srcOrd="0" destOrd="0" presId="urn:microsoft.com/office/officeart/2018/2/layout/IconCircleList"/>
    <dgm:cxn modelId="{1596C3E5-B64C-4239-8782-A398C5905B63}" srcId="{721A942E-7274-4E64-827F-8F7567E67689}" destId="{A09E44A8-F6CF-4638-9714-D447D80EE9CC}" srcOrd="1" destOrd="0" parTransId="{E8B14AC7-001F-4C15-9B6B-8CFAACD85946}" sibTransId="{2B43D177-4FFE-43E4-BBE6-FFD271CF9F8A}"/>
    <dgm:cxn modelId="{FB9726EB-4328-4BE6-B239-7370F2870CF4}" type="presOf" srcId="{A67FDA2F-F526-4399-983F-A7D501D57A8F}" destId="{B1C1CD07-104E-4FFE-8F14-43D9B2AFD836}" srcOrd="0" destOrd="0" presId="urn:microsoft.com/office/officeart/2018/2/layout/IconCircleList"/>
    <dgm:cxn modelId="{C000DFFB-1CE5-4B3C-83DF-2F38AA405972}" type="presOf" srcId="{6E7391B5-3E7B-4211-9319-E2D402BF11C3}" destId="{0E282772-8BAC-45E0-BA60-50D25E134349}" srcOrd="0" destOrd="0" presId="urn:microsoft.com/office/officeart/2018/2/layout/IconCircleList"/>
    <dgm:cxn modelId="{A1FFEC63-EA3A-4824-8C69-752FDDBD0573}" type="presParOf" srcId="{E33E0F48-12A9-4B85-A57C-7CB72A2F5364}" destId="{EA04138B-692F-4CFE-87B5-78EBA31DF036}" srcOrd="0" destOrd="0" presId="urn:microsoft.com/office/officeart/2018/2/layout/IconCircleList"/>
    <dgm:cxn modelId="{3DD18947-ABC6-4AE3-BDEF-6F482DB89FD3}" type="presParOf" srcId="{EA04138B-692F-4CFE-87B5-78EBA31DF036}" destId="{F1FEFD83-5A2B-4F03-B024-8785A114C1A9}" srcOrd="0" destOrd="0" presId="urn:microsoft.com/office/officeart/2018/2/layout/IconCircleList"/>
    <dgm:cxn modelId="{2E52F590-F0B7-4EBB-B3F0-5B0CEF3DCF25}" type="presParOf" srcId="{F1FEFD83-5A2B-4F03-B024-8785A114C1A9}" destId="{44D01E95-5DCF-4685-87D5-D1E8A8378025}" srcOrd="0" destOrd="0" presId="urn:microsoft.com/office/officeart/2018/2/layout/IconCircleList"/>
    <dgm:cxn modelId="{59561368-9E6F-412B-9577-711DB7E55FE0}" type="presParOf" srcId="{F1FEFD83-5A2B-4F03-B024-8785A114C1A9}" destId="{3C65ACCA-724F-4A7B-B9AE-F493A1CF49C1}" srcOrd="1" destOrd="0" presId="urn:microsoft.com/office/officeart/2018/2/layout/IconCircleList"/>
    <dgm:cxn modelId="{6903DA82-EA2C-46CB-BEA7-2FA97DD84450}" type="presParOf" srcId="{F1FEFD83-5A2B-4F03-B024-8785A114C1A9}" destId="{8CD82797-E97B-401C-BC1F-6DB5EB48F7B3}" srcOrd="2" destOrd="0" presId="urn:microsoft.com/office/officeart/2018/2/layout/IconCircleList"/>
    <dgm:cxn modelId="{91B5F9BA-2B3F-4381-847A-E5D36A64E782}" type="presParOf" srcId="{F1FEFD83-5A2B-4F03-B024-8785A114C1A9}" destId="{B1C1CD07-104E-4FFE-8F14-43D9B2AFD836}" srcOrd="3" destOrd="0" presId="urn:microsoft.com/office/officeart/2018/2/layout/IconCircleList"/>
    <dgm:cxn modelId="{502BCB40-4C09-409D-BBFC-C51B760ABC82}" type="presParOf" srcId="{EA04138B-692F-4CFE-87B5-78EBA31DF036}" destId="{5E374BDF-25AB-43C1-9CA9-9881C0D1E9A5}" srcOrd="1" destOrd="0" presId="urn:microsoft.com/office/officeart/2018/2/layout/IconCircleList"/>
    <dgm:cxn modelId="{7641DC36-C4E1-4144-B30C-5332A7CFA29D}" type="presParOf" srcId="{EA04138B-692F-4CFE-87B5-78EBA31DF036}" destId="{5D89D1EA-75F7-4931-81A1-2312C2C03A4F}" srcOrd="2" destOrd="0" presId="urn:microsoft.com/office/officeart/2018/2/layout/IconCircleList"/>
    <dgm:cxn modelId="{146873ED-3E40-44F3-9600-320D468E3183}" type="presParOf" srcId="{5D89D1EA-75F7-4931-81A1-2312C2C03A4F}" destId="{4531FA7C-59AA-40FD-BB64-C5140112BAC9}" srcOrd="0" destOrd="0" presId="urn:microsoft.com/office/officeart/2018/2/layout/IconCircleList"/>
    <dgm:cxn modelId="{20C7DCA2-5249-47AA-9BE7-0894CAB14B04}" type="presParOf" srcId="{5D89D1EA-75F7-4931-81A1-2312C2C03A4F}" destId="{271146A7-5EE1-4DFD-AD1C-4A9DBE9FE443}" srcOrd="1" destOrd="0" presId="urn:microsoft.com/office/officeart/2018/2/layout/IconCircleList"/>
    <dgm:cxn modelId="{557665B7-E832-4C27-8FDA-F6270C854328}" type="presParOf" srcId="{5D89D1EA-75F7-4931-81A1-2312C2C03A4F}" destId="{CD038BD4-ABDA-468B-A31F-95FFB8FE8637}" srcOrd="2" destOrd="0" presId="urn:microsoft.com/office/officeart/2018/2/layout/IconCircleList"/>
    <dgm:cxn modelId="{7F1CC373-52FB-4BA8-98A5-A0E318FE73B6}" type="presParOf" srcId="{5D89D1EA-75F7-4931-81A1-2312C2C03A4F}" destId="{414BC139-8361-467A-AAFC-A7F9A64811DE}" srcOrd="3" destOrd="0" presId="urn:microsoft.com/office/officeart/2018/2/layout/IconCircleList"/>
    <dgm:cxn modelId="{B9E4DDE0-D051-4E47-B8CA-A5D5C46EC9CE}" type="presParOf" srcId="{EA04138B-692F-4CFE-87B5-78EBA31DF036}" destId="{1AB54AAC-075B-4840-81AE-2E41AF711F0C}" srcOrd="3" destOrd="0" presId="urn:microsoft.com/office/officeart/2018/2/layout/IconCircleList"/>
    <dgm:cxn modelId="{C522FA82-658B-4050-B5E1-234013957EC7}" type="presParOf" srcId="{EA04138B-692F-4CFE-87B5-78EBA31DF036}" destId="{082BC54B-65F7-4809-A80E-5EF56ADAB696}" srcOrd="4" destOrd="0" presId="urn:microsoft.com/office/officeart/2018/2/layout/IconCircleList"/>
    <dgm:cxn modelId="{560BE892-CB75-4B14-9A30-398181228914}" type="presParOf" srcId="{082BC54B-65F7-4809-A80E-5EF56ADAB696}" destId="{0A1E5569-BD44-40A7-9D13-2535ECEACC34}" srcOrd="0" destOrd="0" presId="urn:microsoft.com/office/officeart/2018/2/layout/IconCircleList"/>
    <dgm:cxn modelId="{B839AEE3-080D-46CD-BD1D-69058C0A866A}" type="presParOf" srcId="{082BC54B-65F7-4809-A80E-5EF56ADAB696}" destId="{1A3CFE29-20A9-462A-94A1-72B20B8070FE}" srcOrd="1" destOrd="0" presId="urn:microsoft.com/office/officeart/2018/2/layout/IconCircleList"/>
    <dgm:cxn modelId="{C4E6EB24-7FD3-45A3-8144-DA09CACE4307}" type="presParOf" srcId="{082BC54B-65F7-4809-A80E-5EF56ADAB696}" destId="{50386D73-EB23-46B9-9062-9D1E47C036C5}" srcOrd="2" destOrd="0" presId="urn:microsoft.com/office/officeart/2018/2/layout/IconCircleList"/>
    <dgm:cxn modelId="{B8E909B0-C977-4136-B4D7-EF77038E0124}" type="presParOf" srcId="{082BC54B-65F7-4809-A80E-5EF56ADAB696}" destId="{6C86535F-0A01-4C3D-B2D7-E7120B5D9A69}" srcOrd="3" destOrd="0" presId="urn:microsoft.com/office/officeart/2018/2/layout/IconCircleList"/>
    <dgm:cxn modelId="{1282DEC6-E691-4E87-91E5-39F6AF956D07}" type="presParOf" srcId="{EA04138B-692F-4CFE-87B5-78EBA31DF036}" destId="{462F5C5A-BF48-4A95-AE5A-DFBC1EECE639}" srcOrd="5" destOrd="0" presId="urn:microsoft.com/office/officeart/2018/2/layout/IconCircleList"/>
    <dgm:cxn modelId="{C6C715DC-7558-450A-A7EF-CF755225ECBE}" type="presParOf" srcId="{EA04138B-692F-4CFE-87B5-78EBA31DF036}" destId="{5748E735-2E70-428F-A429-B7E385670153}" srcOrd="6" destOrd="0" presId="urn:microsoft.com/office/officeart/2018/2/layout/IconCircleList"/>
    <dgm:cxn modelId="{1890DC80-401B-4DC2-98F4-AB064D983109}" type="presParOf" srcId="{5748E735-2E70-428F-A429-B7E385670153}" destId="{F1EAF192-43EB-44FA-94B5-AAA76016744E}" srcOrd="0" destOrd="0" presId="urn:microsoft.com/office/officeart/2018/2/layout/IconCircleList"/>
    <dgm:cxn modelId="{78660245-344E-4B8C-A41D-2CC0D6A9D6DF}" type="presParOf" srcId="{5748E735-2E70-428F-A429-B7E385670153}" destId="{F00829C3-0DCB-44E0-8D99-D23A1C050463}" srcOrd="1" destOrd="0" presId="urn:microsoft.com/office/officeart/2018/2/layout/IconCircleList"/>
    <dgm:cxn modelId="{3B0628E2-73BF-473C-BDBB-47BA18C65739}" type="presParOf" srcId="{5748E735-2E70-428F-A429-B7E385670153}" destId="{B63E4E94-EB84-4EB2-BE0F-4F2298D80ACC}" srcOrd="2" destOrd="0" presId="urn:microsoft.com/office/officeart/2018/2/layout/IconCircleList"/>
    <dgm:cxn modelId="{3F96EFF2-8F7F-4610-9856-A87AF7B57430}" type="presParOf" srcId="{5748E735-2E70-428F-A429-B7E385670153}" destId="{A92796A1-89FA-4830-85FD-C4ADC2811E33}" srcOrd="3" destOrd="0" presId="urn:microsoft.com/office/officeart/2018/2/layout/IconCircleList"/>
    <dgm:cxn modelId="{2E1195BC-A1D6-493E-AD33-F251C54FD49D}" type="presParOf" srcId="{EA04138B-692F-4CFE-87B5-78EBA31DF036}" destId="{0E282772-8BAC-45E0-BA60-50D25E134349}" srcOrd="7" destOrd="0" presId="urn:microsoft.com/office/officeart/2018/2/layout/IconCircleList"/>
    <dgm:cxn modelId="{BD466C95-0293-4DE9-A771-EF89C38DA864}" type="presParOf" srcId="{EA04138B-692F-4CFE-87B5-78EBA31DF036}" destId="{11CA56A5-1510-4782-92B8-9F9B530A4BF0}" srcOrd="8" destOrd="0" presId="urn:microsoft.com/office/officeart/2018/2/layout/IconCircleList"/>
    <dgm:cxn modelId="{42600804-F2D1-428B-8357-E1B401A56CC3}" type="presParOf" srcId="{11CA56A5-1510-4782-92B8-9F9B530A4BF0}" destId="{E4A0C140-452F-4B42-ADB5-44587AEECFD9}" srcOrd="0" destOrd="0" presId="urn:microsoft.com/office/officeart/2018/2/layout/IconCircleList"/>
    <dgm:cxn modelId="{773ACA46-50EE-4F3C-8A2F-E24EC1CFBBBF}" type="presParOf" srcId="{11CA56A5-1510-4782-92B8-9F9B530A4BF0}" destId="{EE1C8CC0-54B2-4861-B6C5-5117E6C303B5}" srcOrd="1" destOrd="0" presId="urn:microsoft.com/office/officeart/2018/2/layout/IconCircleList"/>
    <dgm:cxn modelId="{DFAD427C-5B90-4A92-9251-D26972703E46}" type="presParOf" srcId="{11CA56A5-1510-4782-92B8-9F9B530A4BF0}" destId="{F54AFE4A-9258-431C-A170-4AFF6EC0AC66}" srcOrd="2" destOrd="0" presId="urn:microsoft.com/office/officeart/2018/2/layout/IconCircleList"/>
    <dgm:cxn modelId="{E5AA08ED-0E27-44CB-81C2-B5D5A6E20568}" type="presParOf" srcId="{11CA56A5-1510-4782-92B8-9F9B530A4BF0}" destId="{BC5CEEC2-4A29-44EF-9874-7D225E3853F3}" srcOrd="3" destOrd="0" presId="urn:microsoft.com/office/officeart/2018/2/layout/IconCircleList"/>
    <dgm:cxn modelId="{8BA3F97C-C895-4C06-9314-D24EC5B81ADB}" type="presParOf" srcId="{EA04138B-692F-4CFE-87B5-78EBA31DF036}" destId="{AAED0D0C-CA59-4094-85AC-AB3360B895E4}" srcOrd="9" destOrd="0" presId="urn:microsoft.com/office/officeart/2018/2/layout/IconCircleList"/>
    <dgm:cxn modelId="{256A785A-212E-4D50-9B67-F6CF337AAC73}" type="presParOf" srcId="{EA04138B-692F-4CFE-87B5-78EBA31DF036}" destId="{21783D2E-38A5-48B7-B28C-9D8AC9EAA1EF}" srcOrd="10" destOrd="0" presId="urn:microsoft.com/office/officeart/2018/2/layout/IconCircleList"/>
    <dgm:cxn modelId="{9496126F-30A9-43FD-88ED-4FE365156640}" type="presParOf" srcId="{21783D2E-38A5-48B7-B28C-9D8AC9EAA1EF}" destId="{E2804328-8B14-45DC-8E20-048377A71596}" srcOrd="0" destOrd="0" presId="urn:microsoft.com/office/officeart/2018/2/layout/IconCircleList"/>
    <dgm:cxn modelId="{20CCAD55-96DE-4C5E-89FE-12B42F5655F1}" type="presParOf" srcId="{21783D2E-38A5-48B7-B28C-9D8AC9EAA1EF}" destId="{743FB8B8-56AF-4A63-B4E9-8C98ED2EB025}" srcOrd="1" destOrd="0" presId="urn:microsoft.com/office/officeart/2018/2/layout/IconCircleList"/>
    <dgm:cxn modelId="{B2515666-A9EE-4FA7-8208-BC26855F8A51}" type="presParOf" srcId="{21783D2E-38A5-48B7-B28C-9D8AC9EAA1EF}" destId="{FF59FFDC-FA47-41E4-8876-BAFC1BD53300}" srcOrd="2" destOrd="0" presId="urn:microsoft.com/office/officeart/2018/2/layout/IconCircleList"/>
    <dgm:cxn modelId="{19232883-C49F-406C-B382-2690D6A6F0A4}" type="presParOf" srcId="{21783D2E-38A5-48B7-B28C-9D8AC9EAA1EF}" destId="{6834096A-E6C8-4A16-98EC-47F5FDBBBDD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9F5AAD-1A05-4871-8BEA-2D69E428924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81B949-3842-4E22-913A-DCFA488AF87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Presented with a distinct combination of challenges and opportunities.</a:t>
          </a:r>
          <a:endParaRPr lang="en-US"/>
        </a:p>
      </dgm:t>
    </dgm:pt>
    <dgm:pt modelId="{32BA07A3-97D2-4A31-A350-30A285DC134B}" type="parTrans" cxnId="{2BDCCA5C-4575-4BF0-92D7-5968F5AD8C8C}">
      <dgm:prSet/>
      <dgm:spPr/>
      <dgm:t>
        <a:bodyPr/>
        <a:lstStyle/>
        <a:p>
          <a:endParaRPr lang="en-US"/>
        </a:p>
      </dgm:t>
    </dgm:pt>
    <dgm:pt modelId="{1571AAD8-FD37-4801-A2F9-4828E77D770F}" type="sibTrans" cxnId="{2BDCCA5C-4575-4BF0-92D7-5968F5AD8C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9E5936-B56C-49D9-9650-F901F3C09D4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Contributed to the design of the future solution, prioritizing reusability and efficiency to save effort.</a:t>
          </a:r>
          <a:r>
            <a:rPr lang="en-US"/>
            <a:t>.</a:t>
          </a:r>
          <a:endParaRPr lang="en-US" dirty="0"/>
        </a:p>
      </dgm:t>
    </dgm:pt>
    <dgm:pt modelId="{6A0F438E-1CEE-414A-8B13-3BA6BC2D8C02}" type="parTrans" cxnId="{5BAC4FCF-F814-455C-8A08-C78B428D7BDD}">
      <dgm:prSet/>
      <dgm:spPr/>
      <dgm:t>
        <a:bodyPr/>
        <a:lstStyle/>
        <a:p>
          <a:endParaRPr lang="en-US"/>
        </a:p>
      </dgm:t>
    </dgm:pt>
    <dgm:pt modelId="{4610DDB9-0734-412D-A880-F0CC9A49E186}" type="sibTrans" cxnId="{5BAC4FCF-F814-455C-8A08-C78B428D7B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981E58-35D0-4627-BBD9-13CA59DF3B8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Documented the missing flow of the existing application, aiding Shrayash in creating the SOW</a:t>
          </a:r>
          <a:endParaRPr lang="en-US"/>
        </a:p>
      </dgm:t>
    </dgm:pt>
    <dgm:pt modelId="{411FE666-1EA5-4E0C-A6B6-385F8037E1FE}" type="parTrans" cxnId="{EFD0EF37-92BB-4F30-BCD4-889DD09DBB5B}">
      <dgm:prSet/>
      <dgm:spPr/>
      <dgm:t>
        <a:bodyPr/>
        <a:lstStyle/>
        <a:p>
          <a:endParaRPr lang="en-US"/>
        </a:p>
      </dgm:t>
    </dgm:pt>
    <dgm:pt modelId="{9C8F1FB5-1C39-4DF4-9CEC-8A81F09B0C44}" type="sibTrans" cxnId="{EFD0EF37-92BB-4F30-BCD4-889DD09DBB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79AAF4-B1B7-4721-A28C-579348BC98D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 dirty="0"/>
            <a:t>Enabling the development team of Bhupesh and Sai Kumar to seamlessly integrate with the development process.</a:t>
          </a:r>
          <a:endParaRPr lang="en-US" dirty="0"/>
        </a:p>
      </dgm:t>
    </dgm:pt>
    <dgm:pt modelId="{6C49AE24-8E0C-4C04-BDFE-F39A397A8B2C}" type="parTrans" cxnId="{073C8BDE-0265-485D-AA51-16CF24587057}">
      <dgm:prSet/>
      <dgm:spPr/>
      <dgm:t>
        <a:bodyPr/>
        <a:lstStyle/>
        <a:p>
          <a:endParaRPr lang="en-US"/>
        </a:p>
      </dgm:t>
    </dgm:pt>
    <dgm:pt modelId="{DE8DA9B1-C961-46A2-B364-5C9AE28BB65A}" type="sibTrans" cxnId="{073C8BDE-0265-485D-AA51-16CF245870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12ACBF6-1D43-4EAC-8BEF-8020958B037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Utilized the VBTS FAQ component, thereby conserving additional development resources. </a:t>
          </a:r>
          <a:endParaRPr lang="en-US"/>
        </a:p>
      </dgm:t>
    </dgm:pt>
    <dgm:pt modelId="{BD216DC1-3AA7-4D8F-8244-B3C0D34592E3}" type="parTrans" cxnId="{C9A63BF2-74B0-43C5-9E1B-F274D17F6D5F}">
      <dgm:prSet/>
      <dgm:spPr/>
      <dgm:t>
        <a:bodyPr/>
        <a:lstStyle/>
        <a:p>
          <a:endParaRPr lang="en-US"/>
        </a:p>
      </dgm:t>
    </dgm:pt>
    <dgm:pt modelId="{970DADA3-DF6A-4262-B9BE-55DC3D9DB458}" type="sibTrans" cxnId="{C9A63BF2-74B0-43C5-9E1B-F274D17F6D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E1B96F-BA3D-4D4E-B179-B0ECCDAF877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Additionally, spearheaded the development of the Home page for SIPS.</a:t>
          </a:r>
          <a:endParaRPr lang="en-GB"/>
        </a:p>
      </dgm:t>
    </dgm:pt>
    <dgm:pt modelId="{2B708EE2-EAA2-554A-8C95-D14E2530C3B2}" type="parTrans" cxnId="{2728D207-7DDC-014E-8604-FE2932B402D1}">
      <dgm:prSet/>
      <dgm:spPr/>
      <dgm:t>
        <a:bodyPr/>
        <a:lstStyle/>
        <a:p>
          <a:endParaRPr lang="en-GB"/>
        </a:p>
      </dgm:t>
    </dgm:pt>
    <dgm:pt modelId="{341AADA8-05A7-844B-AAB9-83985C9066EB}" type="sibTrans" cxnId="{2728D207-7DDC-014E-8604-FE2932B402D1}">
      <dgm:prSet/>
      <dgm:spPr/>
      <dgm:t>
        <a:bodyPr/>
        <a:lstStyle/>
        <a:p>
          <a:endParaRPr lang="en-GB"/>
        </a:p>
      </dgm:t>
    </dgm:pt>
    <dgm:pt modelId="{2752D8DE-67A5-4D90-8463-1AD09FD05BD6}" type="pres">
      <dgm:prSet presAssocID="{489F5AAD-1A05-4871-8BEA-2D69E4289249}" presName="root" presStyleCnt="0">
        <dgm:presLayoutVars>
          <dgm:dir/>
          <dgm:resizeHandles val="exact"/>
        </dgm:presLayoutVars>
      </dgm:prSet>
      <dgm:spPr/>
    </dgm:pt>
    <dgm:pt modelId="{CCE98063-0F62-4AD4-850F-89EE38B7AE9C}" type="pres">
      <dgm:prSet presAssocID="{489F5AAD-1A05-4871-8BEA-2D69E4289249}" presName="container" presStyleCnt="0">
        <dgm:presLayoutVars>
          <dgm:dir/>
          <dgm:resizeHandles val="exact"/>
        </dgm:presLayoutVars>
      </dgm:prSet>
      <dgm:spPr/>
    </dgm:pt>
    <dgm:pt modelId="{9DC01E7A-C941-4856-A628-F627118045C7}" type="pres">
      <dgm:prSet presAssocID="{0381B949-3842-4E22-913A-DCFA488AF87B}" presName="compNode" presStyleCnt="0"/>
      <dgm:spPr/>
    </dgm:pt>
    <dgm:pt modelId="{9E654B58-3679-4FAE-9507-5EBE5EDC0005}" type="pres">
      <dgm:prSet presAssocID="{0381B949-3842-4E22-913A-DCFA488AF87B}" presName="iconBgRect" presStyleLbl="bgShp" presStyleIdx="0" presStyleCnt="6"/>
      <dgm:spPr/>
    </dgm:pt>
    <dgm:pt modelId="{C7883EE9-0CBA-4778-9653-8CF1AEF2B4EA}" type="pres">
      <dgm:prSet presAssocID="{0381B949-3842-4E22-913A-DCFA488AF87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4620F32-A260-47B7-BF92-DCC936223F17}" type="pres">
      <dgm:prSet presAssocID="{0381B949-3842-4E22-913A-DCFA488AF87B}" presName="spaceRect" presStyleCnt="0"/>
      <dgm:spPr/>
    </dgm:pt>
    <dgm:pt modelId="{028903BA-C441-47CA-9AC6-B04344D6A501}" type="pres">
      <dgm:prSet presAssocID="{0381B949-3842-4E22-913A-DCFA488AF87B}" presName="textRect" presStyleLbl="revTx" presStyleIdx="0" presStyleCnt="6">
        <dgm:presLayoutVars>
          <dgm:chMax val="1"/>
          <dgm:chPref val="1"/>
        </dgm:presLayoutVars>
      </dgm:prSet>
      <dgm:spPr/>
    </dgm:pt>
    <dgm:pt modelId="{2B71A333-43F5-4B69-B0B7-416CF37D4F8B}" type="pres">
      <dgm:prSet presAssocID="{1571AAD8-FD37-4801-A2F9-4828E77D770F}" presName="sibTrans" presStyleLbl="sibTrans2D1" presStyleIdx="0" presStyleCnt="0"/>
      <dgm:spPr/>
    </dgm:pt>
    <dgm:pt modelId="{A2B15E6D-3FDD-4FE8-A1B1-1A1DBCD41AA0}" type="pres">
      <dgm:prSet presAssocID="{2F9E5936-B56C-49D9-9650-F901F3C09D43}" presName="compNode" presStyleCnt="0"/>
      <dgm:spPr/>
    </dgm:pt>
    <dgm:pt modelId="{83507204-C233-478B-897B-F125F13880D3}" type="pres">
      <dgm:prSet presAssocID="{2F9E5936-B56C-49D9-9650-F901F3C09D43}" presName="iconBgRect" presStyleLbl="bgShp" presStyleIdx="1" presStyleCnt="6"/>
      <dgm:spPr/>
    </dgm:pt>
    <dgm:pt modelId="{64F5BDE5-4DF8-40D9-8FD4-458E2ED210A3}" type="pres">
      <dgm:prSet presAssocID="{2F9E5936-B56C-49D9-9650-F901F3C09D4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A291AD2-3FFB-4114-BB4A-C2444C3C1E59}" type="pres">
      <dgm:prSet presAssocID="{2F9E5936-B56C-49D9-9650-F901F3C09D43}" presName="spaceRect" presStyleCnt="0"/>
      <dgm:spPr/>
    </dgm:pt>
    <dgm:pt modelId="{FBD1A1FF-5A6B-4506-B5B7-F0F99481C03C}" type="pres">
      <dgm:prSet presAssocID="{2F9E5936-B56C-49D9-9650-F901F3C09D43}" presName="textRect" presStyleLbl="revTx" presStyleIdx="1" presStyleCnt="6">
        <dgm:presLayoutVars>
          <dgm:chMax val="1"/>
          <dgm:chPref val="1"/>
        </dgm:presLayoutVars>
      </dgm:prSet>
      <dgm:spPr/>
    </dgm:pt>
    <dgm:pt modelId="{41C20C4F-1621-4634-B665-4A9A71A1E34D}" type="pres">
      <dgm:prSet presAssocID="{4610DDB9-0734-412D-A880-F0CC9A49E186}" presName="sibTrans" presStyleLbl="sibTrans2D1" presStyleIdx="0" presStyleCnt="0"/>
      <dgm:spPr/>
    </dgm:pt>
    <dgm:pt modelId="{D4333BEE-87BD-41B6-8AF6-F698C90C4714}" type="pres">
      <dgm:prSet presAssocID="{88981E58-35D0-4627-BBD9-13CA59DF3B87}" presName="compNode" presStyleCnt="0"/>
      <dgm:spPr/>
    </dgm:pt>
    <dgm:pt modelId="{EFB2E733-E54F-4620-967E-78A49039C8D5}" type="pres">
      <dgm:prSet presAssocID="{88981E58-35D0-4627-BBD9-13CA59DF3B87}" presName="iconBgRect" presStyleLbl="bgShp" presStyleIdx="2" presStyleCnt="6"/>
      <dgm:spPr/>
    </dgm:pt>
    <dgm:pt modelId="{8E7EAA83-E956-4DCD-B325-D097196F51E9}" type="pres">
      <dgm:prSet presAssocID="{88981E58-35D0-4627-BBD9-13CA59DF3B8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439E8F0-5422-4C6D-BCCF-B249A8457561}" type="pres">
      <dgm:prSet presAssocID="{88981E58-35D0-4627-BBD9-13CA59DF3B87}" presName="spaceRect" presStyleCnt="0"/>
      <dgm:spPr/>
    </dgm:pt>
    <dgm:pt modelId="{A808D594-6E30-4373-9288-48D93B714E61}" type="pres">
      <dgm:prSet presAssocID="{88981E58-35D0-4627-BBD9-13CA59DF3B87}" presName="textRect" presStyleLbl="revTx" presStyleIdx="2" presStyleCnt="6">
        <dgm:presLayoutVars>
          <dgm:chMax val="1"/>
          <dgm:chPref val="1"/>
        </dgm:presLayoutVars>
      </dgm:prSet>
      <dgm:spPr/>
    </dgm:pt>
    <dgm:pt modelId="{A192B0D7-9AC9-4714-A46E-CDCF45C5DD66}" type="pres">
      <dgm:prSet presAssocID="{9C8F1FB5-1C39-4DF4-9CEC-8A81F09B0C44}" presName="sibTrans" presStyleLbl="sibTrans2D1" presStyleIdx="0" presStyleCnt="0"/>
      <dgm:spPr/>
    </dgm:pt>
    <dgm:pt modelId="{9F95A0E1-7413-4BA3-B9C8-B39BA9F106FD}" type="pres">
      <dgm:prSet presAssocID="{4579AAF4-B1B7-4721-A28C-579348BC98D5}" presName="compNode" presStyleCnt="0"/>
      <dgm:spPr/>
    </dgm:pt>
    <dgm:pt modelId="{73E0CA61-E4FC-4E7A-9C83-88F483F1944E}" type="pres">
      <dgm:prSet presAssocID="{4579AAF4-B1B7-4721-A28C-579348BC98D5}" presName="iconBgRect" presStyleLbl="bgShp" presStyleIdx="3" presStyleCnt="6"/>
      <dgm:spPr/>
    </dgm:pt>
    <dgm:pt modelId="{06DD3133-1EFF-40D2-B8C8-AB02E842EF31}" type="pres">
      <dgm:prSet presAssocID="{4579AAF4-B1B7-4721-A28C-579348BC98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CA272D6-4967-423A-93B0-460814CF2EF8}" type="pres">
      <dgm:prSet presAssocID="{4579AAF4-B1B7-4721-A28C-579348BC98D5}" presName="spaceRect" presStyleCnt="0"/>
      <dgm:spPr/>
    </dgm:pt>
    <dgm:pt modelId="{291F6F5A-3807-4925-B00A-0149E9C6FB9E}" type="pres">
      <dgm:prSet presAssocID="{4579AAF4-B1B7-4721-A28C-579348BC98D5}" presName="textRect" presStyleLbl="revTx" presStyleIdx="3" presStyleCnt="6">
        <dgm:presLayoutVars>
          <dgm:chMax val="1"/>
          <dgm:chPref val="1"/>
        </dgm:presLayoutVars>
      </dgm:prSet>
      <dgm:spPr/>
    </dgm:pt>
    <dgm:pt modelId="{EA7FB336-2B00-4495-958D-36D167DD38A6}" type="pres">
      <dgm:prSet presAssocID="{DE8DA9B1-C961-46A2-B364-5C9AE28BB65A}" presName="sibTrans" presStyleLbl="sibTrans2D1" presStyleIdx="0" presStyleCnt="0"/>
      <dgm:spPr/>
    </dgm:pt>
    <dgm:pt modelId="{96513BC6-37E5-423B-AEF1-3D6841562FE4}" type="pres">
      <dgm:prSet presAssocID="{212ACBF6-1D43-4EAC-8BEF-8020958B037F}" presName="compNode" presStyleCnt="0"/>
      <dgm:spPr/>
    </dgm:pt>
    <dgm:pt modelId="{ECDF8C55-3C12-429A-8AC8-69EDC09770D9}" type="pres">
      <dgm:prSet presAssocID="{212ACBF6-1D43-4EAC-8BEF-8020958B037F}" presName="iconBgRect" presStyleLbl="bgShp" presStyleIdx="4" presStyleCnt="6"/>
      <dgm:spPr/>
    </dgm:pt>
    <dgm:pt modelId="{7A81FE1E-9E35-44D9-96B3-BC3FD77905A5}" type="pres">
      <dgm:prSet presAssocID="{212ACBF6-1D43-4EAC-8BEF-8020958B037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3527E94-BE0C-454C-B1A1-EC990F6E385B}" type="pres">
      <dgm:prSet presAssocID="{212ACBF6-1D43-4EAC-8BEF-8020958B037F}" presName="spaceRect" presStyleCnt="0"/>
      <dgm:spPr/>
    </dgm:pt>
    <dgm:pt modelId="{83136098-19D1-4C29-A0A4-FF7BC2AB5D6E}" type="pres">
      <dgm:prSet presAssocID="{212ACBF6-1D43-4EAC-8BEF-8020958B037F}" presName="textRect" presStyleLbl="revTx" presStyleIdx="4" presStyleCnt="6">
        <dgm:presLayoutVars>
          <dgm:chMax val="1"/>
          <dgm:chPref val="1"/>
        </dgm:presLayoutVars>
      </dgm:prSet>
      <dgm:spPr/>
    </dgm:pt>
    <dgm:pt modelId="{5F933F69-2B59-4626-AB48-548CCD9FD07F}" type="pres">
      <dgm:prSet presAssocID="{970DADA3-DF6A-4262-B9BE-55DC3D9DB458}" presName="sibTrans" presStyleLbl="sibTrans2D1" presStyleIdx="0" presStyleCnt="0"/>
      <dgm:spPr/>
    </dgm:pt>
    <dgm:pt modelId="{49D38B2F-15B2-40AD-A22F-AECE4EC11FD0}" type="pres">
      <dgm:prSet presAssocID="{58E1B96F-BA3D-4D4E-B179-B0ECCDAF877C}" presName="compNode" presStyleCnt="0"/>
      <dgm:spPr/>
    </dgm:pt>
    <dgm:pt modelId="{F04E365B-010E-4799-B9E9-9C96E616001D}" type="pres">
      <dgm:prSet presAssocID="{58E1B96F-BA3D-4D4E-B179-B0ECCDAF877C}" presName="iconBgRect" presStyleLbl="bgShp" presStyleIdx="5" presStyleCnt="6"/>
      <dgm:spPr/>
    </dgm:pt>
    <dgm:pt modelId="{DEE5CEC8-F347-44A9-9DF8-D504D79A24BF}" type="pres">
      <dgm:prSet presAssocID="{58E1B96F-BA3D-4D4E-B179-B0ECCDAF877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575E5A6-D255-4615-9FFD-E411CA92FAF1}" type="pres">
      <dgm:prSet presAssocID="{58E1B96F-BA3D-4D4E-B179-B0ECCDAF877C}" presName="spaceRect" presStyleCnt="0"/>
      <dgm:spPr/>
    </dgm:pt>
    <dgm:pt modelId="{05961324-684F-4EA8-8D16-95CE983F193B}" type="pres">
      <dgm:prSet presAssocID="{58E1B96F-BA3D-4D4E-B179-B0ECCDAF877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728D207-7DDC-014E-8604-FE2932B402D1}" srcId="{489F5AAD-1A05-4871-8BEA-2D69E4289249}" destId="{58E1B96F-BA3D-4D4E-B179-B0ECCDAF877C}" srcOrd="5" destOrd="0" parTransId="{2B708EE2-EAA2-554A-8C95-D14E2530C3B2}" sibTransId="{341AADA8-05A7-844B-AAB9-83985C9066EB}"/>
    <dgm:cxn modelId="{730DE213-AD88-5A48-A621-67D03D4469C9}" type="presOf" srcId="{2F9E5936-B56C-49D9-9650-F901F3C09D43}" destId="{FBD1A1FF-5A6B-4506-B5B7-F0F99481C03C}" srcOrd="0" destOrd="0" presId="urn:microsoft.com/office/officeart/2018/2/layout/IconCircleList"/>
    <dgm:cxn modelId="{DA22572A-A5A7-BB45-BDDE-BD9726CD7B2F}" type="presOf" srcId="{58E1B96F-BA3D-4D4E-B179-B0ECCDAF877C}" destId="{05961324-684F-4EA8-8D16-95CE983F193B}" srcOrd="0" destOrd="0" presId="urn:microsoft.com/office/officeart/2018/2/layout/IconCircleList"/>
    <dgm:cxn modelId="{EFD0EF37-92BB-4F30-BCD4-889DD09DBB5B}" srcId="{489F5AAD-1A05-4871-8BEA-2D69E4289249}" destId="{88981E58-35D0-4627-BBD9-13CA59DF3B87}" srcOrd="2" destOrd="0" parTransId="{411FE666-1EA5-4E0C-A6B6-385F8037E1FE}" sibTransId="{9C8F1FB5-1C39-4DF4-9CEC-8A81F09B0C44}"/>
    <dgm:cxn modelId="{8322B948-81A0-3148-A43D-EAA50BED7398}" type="presOf" srcId="{0381B949-3842-4E22-913A-DCFA488AF87B}" destId="{028903BA-C441-47CA-9AC6-B04344D6A501}" srcOrd="0" destOrd="0" presId="urn:microsoft.com/office/officeart/2018/2/layout/IconCircleList"/>
    <dgm:cxn modelId="{5A5B605B-DEFB-A44F-87EC-C113579A3BF7}" type="presOf" srcId="{970DADA3-DF6A-4262-B9BE-55DC3D9DB458}" destId="{5F933F69-2B59-4626-AB48-548CCD9FD07F}" srcOrd="0" destOrd="0" presId="urn:microsoft.com/office/officeart/2018/2/layout/IconCircleList"/>
    <dgm:cxn modelId="{2BDCCA5C-4575-4BF0-92D7-5968F5AD8C8C}" srcId="{489F5AAD-1A05-4871-8BEA-2D69E4289249}" destId="{0381B949-3842-4E22-913A-DCFA488AF87B}" srcOrd="0" destOrd="0" parTransId="{32BA07A3-97D2-4A31-A350-30A285DC134B}" sibTransId="{1571AAD8-FD37-4801-A2F9-4828E77D770F}"/>
    <dgm:cxn modelId="{4DEAE35D-2F4C-044D-871C-7C37B6890E4D}" type="presOf" srcId="{9C8F1FB5-1C39-4DF4-9CEC-8A81F09B0C44}" destId="{A192B0D7-9AC9-4714-A46E-CDCF45C5DD66}" srcOrd="0" destOrd="0" presId="urn:microsoft.com/office/officeart/2018/2/layout/IconCircleList"/>
    <dgm:cxn modelId="{08317073-2D08-364E-9B47-AC2176BFA7BA}" type="presOf" srcId="{4579AAF4-B1B7-4721-A28C-579348BC98D5}" destId="{291F6F5A-3807-4925-B00A-0149E9C6FB9E}" srcOrd="0" destOrd="0" presId="urn:microsoft.com/office/officeart/2018/2/layout/IconCircleList"/>
    <dgm:cxn modelId="{4EDE4475-7141-D24E-9DBC-2B917E9F7C2D}" type="presOf" srcId="{1571AAD8-FD37-4801-A2F9-4828E77D770F}" destId="{2B71A333-43F5-4B69-B0B7-416CF37D4F8B}" srcOrd="0" destOrd="0" presId="urn:microsoft.com/office/officeart/2018/2/layout/IconCircleList"/>
    <dgm:cxn modelId="{C16BD078-0A51-8548-ACA8-1AF2FB77D337}" type="presOf" srcId="{88981E58-35D0-4627-BBD9-13CA59DF3B87}" destId="{A808D594-6E30-4373-9288-48D93B714E61}" srcOrd="0" destOrd="0" presId="urn:microsoft.com/office/officeart/2018/2/layout/IconCircleList"/>
    <dgm:cxn modelId="{643610C2-E05A-C440-BB08-DAC9F94F6DFD}" type="presOf" srcId="{212ACBF6-1D43-4EAC-8BEF-8020958B037F}" destId="{83136098-19D1-4C29-A0A4-FF7BC2AB5D6E}" srcOrd="0" destOrd="0" presId="urn:microsoft.com/office/officeart/2018/2/layout/IconCircleList"/>
    <dgm:cxn modelId="{48080ACB-3425-8F47-8CC5-90BFCC893A56}" type="presOf" srcId="{489F5AAD-1A05-4871-8BEA-2D69E4289249}" destId="{2752D8DE-67A5-4D90-8463-1AD09FD05BD6}" srcOrd="0" destOrd="0" presId="urn:microsoft.com/office/officeart/2018/2/layout/IconCircleList"/>
    <dgm:cxn modelId="{D34F9ACB-9273-1A4E-99CA-5F0920A56981}" type="presOf" srcId="{4610DDB9-0734-412D-A880-F0CC9A49E186}" destId="{41C20C4F-1621-4634-B665-4A9A71A1E34D}" srcOrd="0" destOrd="0" presId="urn:microsoft.com/office/officeart/2018/2/layout/IconCircleList"/>
    <dgm:cxn modelId="{5BAC4FCF-F814-455C-8A08-C78B428D7BDD}" srcId="{489F5AAD-1A05-4871-8BEA-2D69E4289249}" destId="{2F9E5936-B56C-49D9-9650-F901F3C09D43}" srcOrd="1" destOrd="0" parTransId="{6A0F438E-1CEE-414A-8B13-3BA6BC2D8C02}" sibTransId="{4610DDB9-0734-412D-A880-F0CC9A49E186}"/>
    <dgm:cxn modelId="{073C8BDE-0265-485D-AA51-16CF24587057}" srcId="{489F5AAD-1A05-4871-8BEA-2D69E4289249}" destId="{4579AAF4-B1B7-4721-A28C-579348BC98D5}" srcOrd="3" destOrd="0" parTransId="{6C49AE24-8E0C-4C04-BDFE-F39A397A8B2C}" sibTransId="{DE8DA9B1-C961-46A2-B364-5C9AE28BB65A}"/>
    <dgm:cxn modelId="{C9A63BF2-74B0-43C5-9E1B-F274D17F6D5F}" srcId="{489F5AAD-1A05-4871-8BEA-2D69E4289249}" destId="{212ACBF6-1D43-4EAC-8BEF-8020958B037F}" srcOrd="4" destOrd="0" parTransId="{BD216DC1-3AA7-4D8F-8244-B3C0D34592E3}" sibTransId="{970DADA3-DF6A-4262-B9BE-55DC3D9DB458}"/>
    <dgm:cxn modelId="{A2228DF8-8F33-FA41-9EAB-9DE673D065EA}" type="presOf" srcId="{DE8DA9B1-C961-46A2-B364-5C9AE28BB65A}" destId="{EA7FB336-2B00-4495-958D-36D167DD38A6}" srcOrd="0" destOrd="0" presId="urn:microsoft.com/office/officeart/2018/2/layout/IconCircleList"/>
    <dgm:cxn modelId="{69757D50-FB48-FF48-AE21-418055BE56F1}" type="presParOf" srcId="{2752D8DE-67A5-4D90-8463-1AD09FD05BD6}" destId="{CCE98063-0F62-4AD4-850F-89EE38B7AE9C}" srcOrd="0" destOrd="0" presId="urn:microsoft.com/office/officeart/2018/2/layout/IconCircleList"/>
    <dgm:cxn modelId="{EFE07340-07C6-6D4D-8314-20547F3B4B00}" type="presParOf" srcId="{CCE98063-0F62-4AD4-850F-89EE38B7AE9C}" destId="{9DC01E7A-C941-4856-A628-F627118045C7}" srcOrd="0" destOrd="0" presId="urn:microsoft.com/office/officeart/2018/2/layout/IconCircleList"/>
    <dgm:cxn modelId="{216A7F6D-821B-604B-A3EE-7A9000920140}" type="presParOf" srcId="{9DC01E7A-C941-4856-A628-F627118045C7}" destId="{9E654B58-3679-4FAE-9507-5EBE5EDC0005}" srcOrd="0" destOrd="0" presId="urn:microsoft.com/office/officeart/2018/2/layout/IconCircleList"/>
    <dgm:cxn modelId="{48BA8323-2AE8-4D43-894D-D7F9C407F503}" type="presParOf" srcId="{9DC01E7A-C941-4856-A628-F627118045C7}" destId="{C7883EE9-0CBA-4778-9653-8CF1AEF2B4EA}" srcOrd="1" destOrd="0" presId="urn:microsoft.com/office/officeart/2018/2/layout/IconCircleList"/>
    <dgm:cxn modelId="{4EE68478-E236-7C46-99AC-2F81731AC0CC}" type="presParOf" srcId="{9DC01E7A-C941-4856-A628-F627118045C7}" destId="{B4620F32-A260-47B7-BF92-DCC936223F17}" srcOrd="2" destOrd="0" presId="urn:microsoft.com/office/officeart/2018/2/layout/IconCircleList"/>
    <dgm:cxn modelId="{4028D12B-AC41-A24C-A230-6F1E4F24BC92}" type="presParOf" srcId="{9DC01E7A-C941-4856-A628-F627118045C7}" destId="{028903BA-C441-47CA-9AC6-B04344D6A501}" srcOrd="3" destOrd="0" presId="urn:microsoft.com/office/officeart/2018/2/layout/IconCircleList"/>
    <dgm:cxn modelId="{D92FDCF3-F2CA-C449-839A-A40496DC6578}" type="presParOf" srcId="{CCE98063-0F62-4AD4-850F-89EE38B7AE9C}" destId="{2B71A333-43F5-4B69-B0B7-416CF37D4F8B}" srcOrd="1" destOrd="0" presId="urn:microsoft.com/office/officeart/2018/2/layout/IconCircleList"/>
    <dgm:cxn modelId="{3700D591-24ED-1A46-A54A-992397B1AF95}" type="presParOf" srcId="{CCE98063-0F62-4AD4-850F-89EE38B7AE9C}" destId="{A2B15E6D-3FDD-4FE8-A1B1-1A1DBCD41AA0}" srcOrd="2" destOrd="0" presId="urn:microsoft.com/office/officeart/2018/2/layout/IconCircleList"/>
    <dgm:cxn modelId="{1A3EDF66-4DB6-D942-A4E6-3A769D3427BB}" type="presParOf" srcId="{A2B15E6D-3FDD-4FE8-A1B1-1A1DBCD41AA0}" destId="{83507204-C233-478B-897B-F125F13880D3}" srcOrd="0" destOrd="0" presId="urn:microsoft.com/office/officeart/2018/2/layout/IconCircleList"/>
    <dgm:cxn modelId="{968A731F-7FFD-A549-9621-25146DAD0993}" type="presParOf" srcId="{A2B15E6D-3FDD-4FE8-A1B1-1A1DBCD41AA0}" destId="{64F5BDE5-4DF8-40D9-8FD4-458E2ED210A3}" srcOrd="1" destOrd="0" presId="urn:microsoft.com/office/officeart/2018/2/layout/IconCircleList"/>
    <dgm:cxn modelId="{81A9418E-D0C9-3E42-8ED3-0B0A67BBEB87}" type="presParOf" srcId="{A2B15E6D-3FDD-4FE8-A1B1-1A1DBCD41AA0}" destId="{FA291AD2-3FFB-4114-BB4A-C2444C3C1E59}" srcOrd="2" destOrd="0" presId="urn:microsoft.com/office/officeart/2018/2/layout/IconCircleList"/>
    <dgm:cxn modelId="{96BC6036-0499-7445-A87E-43328EA0A83F}" type="presParOf" srcId="{A2B15E6D-3FDD-4FE8-A1B1-1A1DBCD41AA0}" destId="{FBD1A1FF-5A6B-4506-B5B7-F0F99481C03C}" srcOrd="3" destOrd="0" presId="urn:microsoft.com/office/officeart/2018/2/layout/IconCircleList"/>
    <dgm:cxn modelId="{A5F4E4AF-7ACE-D545-8BF8-82C50C603D6F}" type="presParOf" srcId="{CCE98063-0F62-4AD4-850F-89EE38B7AE9C}" destId="{41C20C4F-1621-4634-B665-4A9A71A1E34D}" srcOrd="3" destOrd="0" presId="urn:microsoft.com/office/officeart/2018/2/layout/IconCircleList"/>
    <dgm:cxn modelId="{9BDC3061-9533-A949-B377-BFB8DB6468F6}" type="presParOf" srcId="{CCE98063-0F62-4AD4-850F-89EE38B7AE9C}" destId="{D4333BEE-87BD-41B6-8AF6-F698C90C4714}" srcOrd="4" destOrd="0" presId="urn:microsoft.com/office/officeart/2018/2/layout/IconCircleList"/>
    <dgm:cxn modelId="{56EE6E2A-C65A-4045-8437-C9BC305FF19A}" type="presParOf" srcId="{D4333BEE-87BD-41B6-8AF6-F698C90C4714}" destId="{EFB2E733-E54F-4620-967E-78A49039C8D5}" srcOrd="0" destOrd="0" presId="urn:microsoft.com/office/officeart/2018/2/layout/IconCircleList"/>
    <dgm:cxn modelId="{B32EA8D1-8FCD-AC4A-8DA1-3CDD5E7551B6}" type="presParOf" srcId="{D4333BEE-87BD-41B6-8AF6-F698C90C4714}" destId="{8E7EAA83-E956-4DCD-B325-D097196F51E9}" srcOrd="1" destOrd="0" presId="urn:microsoft.com/office/officeart/2018/2/layout/IconCircleList"/>
    <dgm:cxn modelId="{E9C18825-0DB3-974C-85D3-1E0680629975}" type="presParOf" srcId="{D4333BEE-87BD-41B6-8AF6-F698C90C4714}" destId="{1439E8F0-5422-4C6D-BCCF-B249A8457561}" srcOrd="2" destOrd="0" presId="urn:microsoft.com/office/officeart/2018/2/layout/IconCircleList"/>
    <dgm:cxn modelId="{A6EC7086-5158-954E-A9BA-8660DA34EBD9}" type="presParOf" srcId="{D4333BEE-87BD-41B6-8AF6-F698C90C4714}" destId="{A808D594-6E30-4373-9288-48D93B714E61}" srcOrd="3" destOrd="0" presId="urn:microsoft.com/office/officeart/2018/2/layout/IconCircleList"/>
    <dgm:cxn modelId="{6CE11BC4-FADF-D042-80FE-02D501304D25}" type="presParOf" srcId="{CCE98063-0F62-4AD4-850F-89EE38B7AE9C}" destId="{A192B0D7-9AC9-4714-A46E-CDCF45C5DD66}" srcOrd="5" destOrd="0" presId="urn:microsoft.com/office/officeart/2018/2/layout/IconCircleList"/>
    <dgm:cxn modelId="{75421837-5955-F649-A4EE-BA081DF01634}" type="presParOf" srcId="{CCE98063-0F62-4AD4-850F-89EE38B7AE9C}" destId="{9F95A0E1-7413-4BA3-B9C8-B39BA9F106FD}" srcOrd="6" destOrd="0" presId="urn:microsoft.com/office/officeart/2018/2/layout/IconCircleList"/>
    <dgm:cxn modelId="{099DE67F-CBB3-A549-B34B-241C925F34B3}" type="presParOf" srcId="{9F95A0E1-7413-4BA3-B9C8-B39BA9F106FD}" destId="{73E0CA61-E4FC-4E7A-9C83-88F483F1944E}" srcOrd="0" destOrd="0" presId="urn:microsoft.com/office/officeart/2018/2/layout/IconCircleList"/>
    <dgm:cxn modelId="{69752E09-0559-1A4A-9B3A-82466E37C974}" type="presParOf" srcId="{9F95A0E1-7413-4BA3-B9C8-B39BA9F106FD}" destId="{06DD3133-1EFF-40D2-B8C8-AB02E842EF31}" srcOrd="1" destOrd="0" presId="urn:microsoft.com/office/officeart/2018/2/layout/IconCircleList"/>
    <dgm:cxn modelId="{C586A22A-67D3-8542-AFB4-225C2C8F59E3}" type="presParOf" srcId="{9F95A0E1-7413-4BA3-B9C8-B39BA9F106FD}" destId="{8CA272D6-4967-423A-93B0-460814CF2EF8}" srcOrd="2" destOrd="0" presId="urn:microsoft.com/office/officeart/2018/2/layout/IconCircleList"/>
    <dgm:cxn modelId="{B5089919-D997-144A-9AE0-456083A516AD}" type="presParOf" srcId="{9F95A0E1-7413-4BA3-B9C8-B39BA9F106FD}" destId="{291F6F5A-3807-4925-B00A-0149E9C6FB9E}" srcOrd="3" destOrd="0" presId="urn:microsoft.com/office/officeart/2018/2/layout/IconCircleList"/>
    <dgm:cxn modelId="{24371DFF-3CCD-5D4C-969E-15A1F607FB5D}" type="presParOf" srcId="{CCE98063-0F62-4AD4-850F-89EE38B7AE9C}" destId="{EA7FB336-2B00-4495-958D-36D167DD38A6}" srcOrd="7" destOrd="0" presId="urn:microsoft.com/office/officeart/2018/2/layout/IconCircleList"/>
    <dgm:cxn modelId="{62C101D4-5B47-B849-8F17-C5DAF65F2A3B}" type="presParOf" srcId="{CCE98063-0F62-4AD4-850F-89EE38B7AE9C}" destId="{96513BC6-37E5-423B-AEF1-3D6841562FE4}" srcOrd="8" destOrd="0" presId="urn:microsoft.com/office/officeart/2018/2/layout/IconCircleList"/>
    <dgm:cxn modelId="{AD8ADEAA-F0C1-F143-BFDF-4888F52E23BC}" type="presParOf" srcId="{96513BC6-37E5-423B-AEF1-3D6841562FE4}" destId="{ECDF8C55-3C12-429A-8AC8-69EDC09770D9}" srcOrd="0" destOrd="0" presId="urn:microsoft.com/office/officeart/2018/2/layout/IconCircleList"/>
    <dgm:cxn modelId="{E55F1C06-FE8A-EE4F-9970-25D58E0F04A2}" type="presParOf" srcId="{96513BC6-37E5-423B-AEF1-3D6841562FE4}" destId="{7A81FE1E-9E35-44D9-96B3-BC3FD77905A5}" srcOrd="1" destOrd="0" presId="urn:microsoft.com/office/officeart/2018/2/layout/IconCircleList"/>
    <dgm:cxn modelId="{DAEA29F9-78DC-D841-BD26-94FB4F20384E}" type="presParOf" srcId="{96513BC6-37E5-423B-AEF1-3D6841562FE4}" destId="{B3527E94-BE0C-454C-B1A1-EC990F6E385B}" srcOrd="2" destOrd="0" presId="urn:microsoft.com/office/officeart/2018/2/layout/IconCircleList"/>
    <dgm:cxn modelId="{072C44F7-EEBE-ED49-AE03-5B3C8275708A}" type="presParOf" srcId="{96513BC6-37E5-423B-AEF1-3D6841562FE4}" destId="{83136098-19D1-4C29-A0A4-FF7BC2AB5D6E}" srcOrd="3" destOrd="0" presId="urn:microsoft.com/office/officeart/2018/2/layout/IconCircleList"/>
    <dgm:cxn modelId="{06E6159F-251B-2D4E-84FF-9ED8BB5EECC8}" type="presParOf" srcId="{CCE98063-0F62-4AD4-850F-89EE38B7AE9C}" destId="{5F933F69-2B59-4626-AB48-548CCD9FD07F}" srcOrd="9" destOrd="0" presId="urn:microsoft.com/office/officeart/2018/2/layout/IconCircleList"/>
    <dgm:cxn modelId="{3895D230-7F10-3645-AEDC-164928AF3DC1}" type="presParOf" srcId="{CCE98063-0F62-4AD4-850F-89EE38B7AE9C}" destId="{49D38B2F-15B2-40AD-A22F-AECE4EC11FD0}" srcOrd="10" destOrd="0" presId="urn:microsoft.com/office/officeart/2018/2/layout/IconCircleList"/>
    <dgm:cxn modelId="{906C63C2-97D7-6E41-BB1D-36947D919331}" type="presParOf" srcId="{49D38B2F-15B2-40AD-A22F-AECE4EC11FD0}" destId="{F04E365B-010E-4799-B9E9-9C96E616001D}" srcOrd="0" destOrd="0" presId="urn:microsoft.com/office/officeart/2018/2/layout/IconCircleList"/>
    <dgm:cxn modelId="{9C8497E3-B393-8741-A2A1-F08CA7D4CE05}" type="presParOf" srcId="{49D38B2F-15B2-40AD-A22F-AECE4EC11FD0}" destId="{DEE5CEC8-F347-44A9-9DF8-D504D79A24BF}" srcOrd="1" destOrd="0" presId="urn:microsoft.com/office/officeart/2018/2/layout/IconCircleList"/>
    <dgm:cxn modelId="{2642E42E-F0BA-034B-9268-D163D50F00AC}" type="presParOf" srcId="{49D38B2F-15B2-40AD-A22F-AECE4EC11FD0}" destId="{B575E5A6-D255-4615-9FFD-E411CA92FAF1}" srcOrd="2" destOrd="0" presId="urn:microsoft.com/office/officeart/2018/2/layout/IconCircleList"/>
    <dgm:cxn modelId="{03FC0A9B-1291-A448-94F3-70CE58C9D579}" type="presParOf" srcId="{49D38B2F-15B2-40AD-A22F-AECE4EC11FD0}" destId="{05961324-684F-4EA8-8D16-95CE983F19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F5AAD-1A05-4871-8BEA-2D69E42892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81B949-3842-4E22-913A-DCFA488AF87B}">
      <dgm:prSet/>
      <dgm:spPr/>
      <dgm:t>
        <a:bodyPr/>
        <a:lstStyle/>
        <a:p>
          <a:r>
            <a:rPr lang="en-US"/>
            <a:t>Short Opportunity</a:t>
          </a:r>
        </a:p>
      </dgm:t>
    </dgm:pt>
    <dgm:pt modelId="{32BA07A3-97D2-4A31-A350-30A285DC134B}" type="parTrans" cxnId="{2BDCCA5C-4575-4BF0-92D7-5968F5AD8C8C}">
      <dgm:prSet/>
      <dgm:spPr/>
      <dgm:t>
        <a:bodyPr/>
        <a:lstStyle/>
        <a:p>
          <a:endParaRPr lang="en-US"/>
        </a:p>
      </dgm:t>
    </dgm:pt>
    <dgm:pt modelId="{1571AAD8-FD37-4801-A2F9-4828E77D770F}" type="sibTrans" cxnId="{2BDCCA5C-4575-4BF0-92D7-5968F5AD8C8C}">
      <dgm:prSet/>
      <dgm:spPr/>
      <dgm:t>
        <a:bodyPr/>
        <a:lstStyle/>
        <a:p>
          <a:endParaRPr lang="en-US"/>
        </a:p>
      </dgm:t>
    </dgm:pt>
    <dgm:pt modelId="{2F9E5936-B56C-49D9-9650-F901F3C09D43}">
      <dgm:prSet/>
      <dgm:spPr/>
      <dgm:t>
        <a:bodyPr/>
        <a:lstStyle/>
        <a:p>
          <a:r>
            <a:rPr lang="en-US"/>
            <a:t>Suggested better Approach for handling the standard classification which helped to reduce efforts significantly</a:t>
          </a:r>
        </a:p>
      </dgm:t>
    </dgm:pt>
    <dgm:pt modelId="{6A0F438E-1CEE-414A-8B13-3BA6BC2D8C02}" type="parTrans" cxnId="{5BAC4FCF-F814-455C-8A08-C78B428D7BDD}">
      <dgm:prSet/>
      <dgm:spPr/>
      <dgm:t>
        <a:bodyPr/>
        <a:lstStyle/>
        <a:p>
          <a:endParaRPr lang="en-US"/>
        </a:p>
      </dgm:t>
    </dgm:pt>
    <dgm:pt modelId="{4610DDB9-0734-412D-A880-F0CC9A49E186}" type="sibTrans" cxnId="{5BAC4FCF-F814-455C-8A08-C78B428D7BDD}">
      <dgm:prSet/>
      <dgm:spPr/>
      <dgm:t>
        <a:bodyPr/>
        <a:lstStyle/>
        <a:p>
          <a:endParaRPr lang="en-US"/>
        </a:p>
      </dgm:t>
    </dgm:pt>
    <dgm:pt modelId="{88981E58-35D0-4627-BBD9-13CA59DF3B87}">
      <dgm:prSet/>
      <dgm:spPr/>
      <dgm:t>
        <a:bodyPr/>
        <a:lstStyle/>
        <a:p>
          <a:r>
            <a:rPr lang="en-US" dirty="0"/>
            <a:t>Developed POC for handling standard classification to convince David</a:t>
          </a:r>
        </a:p>
      </dgm:t>
    </dgm:pt>
    <dgm:pt modelId="{411FE666-1EA5-4E0C-A6B6-385F8037E1FE}" type="parTrans" cxnId="{EFD0EF37-92BB-4F30-BCD4-889DD09DBB5B}">
      <dgm:prSet/>
      <dgm:spPr/>
      <dgm:t>
        <a:bodyPr/>
        <a:lstStyle/>
        <a:p>
          <a:endParaRPr lang="en-US"/>
        </a:p>
      </dgm:t>
    </dgm:pt>
    <dgm:pt modelId="{9C8F1FB5-1C39-4DF4-9CEC-8A81F09B0C44}" type="sibTrans" cxnId="{EFD0EF37-92BB-4F30-BCD4-889DD09DBB5B}">
      <dgm:prSet/>
      <dgm:spPr/>
      <dgm:t>
        <a:bodyPr/>
        <a:lstStyle/>
        <a:p>
          <a:endParaRPr lang="en-US"/>
        </a:p>
      </dgm:t>
    </dgm:pt>
    <dgm:pt modelId="{3B0E5A09-B204-472D-82B7-ED5B82AE1335}" type="pres">
      <dgm:prSet presAssocID="{489F5AAD-1A05-4871-8BEA-2D69E4289249}" presName="root" presStyleCnt="0">
        <dgm:presLayoutVars>
          <dgm:dir/>
          <dgm:resizeHandles val="exact"/>
        </dgm:presLayoutVars>
      </dgm:prSet>
      <dgm:spPr/>
    </dgm:pt>
    <dgm:pt modelId="{C7F0F3CF-F42D-4587-874F-C6D58236446D}" type="pres">
      <dgm:prSet presAssocID="{0381B949-3842-4E22-913A-DCFA488AF87B}" presName="compNode" presStyleCnt="0"/>
      <dgm:spPr/>
    </dgm:pt>
    <dgm:pt modelId="{31EB5F8F-6FC3-457D-8269-804B8788D8ED}" type="pres">
      <dgm:prSet presAssocID="{0381B949-3842-4E22-913A-DCFA488AF87B}" presName="bgRect" presStyleLbl="bgShp" presStyleIdx="0" presStyleCnt="3"/>
      <dgm:spPr/>
    </dgm:pt>
    <dgm:pt modelId="{C72B3344-D230-4D48-B596-C1F9540F1D4E}" type="pres">
      <dgm:prSet presAssocID="{0381B949-3842-4E22-913A-DCFA488AF8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3484143-CABD-405F-AB97-DFCB0241A4E2}" type="pres">
      <dgm:prSet presAssocID="{0381B949-3842-4E22-913A-DCFA488AF87B}" presName="spaceRect" presStyleCnt="0"/>
      <dgm:spPr/>
    </dgm:pt>
    <dgm:pt modelId="{F6CE0AE9-6FBC-446F-9AEC-7D579BB4F6B1}" type="pres">
      <dgm:prSet presAssocID="{0381B949-3842-4E22-913A-DCFA488AF87B}" presName="parTx" presStyleLbl="revTx" presStyleIdx="0" presStyleCnt="3">
        <dgm:presLayoutVars>
          <dgm:chMax val="0"/>
          <dgm:chPref val="0"/>
        </dgm:presLayoutVars>
      </dgm:prSet>
      <dgm:spPr/>
    </dgm:pt>
    <dgm:pt modelId="{D0CB33F0-6096-44AE-AFA2-5DD20DC0389F}" type="pres">
      <dgm:prSet presAssocID="{1571AAD8-FD37-4801-A2F9-4828E77D770F}" presName="sibTrans" presStyleCnt="0"/>
      <dgm:spPr/>
    </dgm:pt>
    <dgm:pt modelId="{F5086CBD-A44F-4FE7-8B49-FF62DAF92E9F}" type="pres">
      <dgm:prSet presAssocID="{2F9E5936-B56C-49D9-9650-F901F3C09D43}" presName="compNode" presStyleCnt="0"/>
      <dgm:spPr/>
    </dgm:pt>
    <dgm:pt modelId="{187825A9-3919-4478-BDD2-107B1DDD77D8}" type="pres">
      <dgm:prSet presAssocID="{2F9E5936-B56C-49D9-9650-F901F3C09D43}" presName="bgRect" presStyleLbl="bgShp" presStyleIdx="1" presStyleCnt="3"/>
      <dgm:spPr/>
    </dgm:pt>
    <dgm:pt modelId="{B12D2257-DA95-44EF-80EE-CB51C474C614}" type="pres">
      <dgm:prSet presAssocID="{2F9E5936-B56C-49D9-9650-F901F3C09D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7CB1E09-C271-4C4C-9D3C-418BA780B716}" type="pres">
      <dgm:prSet presAssocID="{2F9E5936-B56C-49D9-9650-F901F3C09D43}" presName="spaceRect" presStyleCnt="0"/>
      <dgm:spPr/>
    </dgm:pt>
    <dgm:pt modelId="{74CFCE7B-50BA-49BD-83BE-1FA828900B59}" type="pres">
      <dgm:prSet presAssocID="{2F9E5936-B56C-49D9-9650-F901F3C09D43}" presName="parTx" presStyleLbl="revTx" presStyleIdx="1" presStyleCnt="3">
        <dgm:presLayoutVars>
          <dgm:chMax val="0"/>
          <dgm:chPref val="0"/>
        </dgm:presLayoutVars>
      </dgm:prSet>
      <dgm:spPr/>
    </dgm:pt>
    <dgm:pt modelId="{73DA9655-1DC6-478D-810F-35B970EE7868}" type="pres">
      <dgm:prSet presAssocID="{4610DDB9-0734-412D-A880-F0CC9A49E186}" presName="sibTrans" presStyleCnt="0"/>
      <dgm:spPr/>
    </dgm:pt>
    <dgm:pt modelId="{6D907548-E5E0-4396-A588-02F52B0BD5B7}" type="pres">
      <dgm:prSet presAssocID="{88981E58-35D0-4627-BBD9-13CA59DF3B87}" presName="compNode" presStyleCnt="0"/>
      <dgm:spPr/>
    </dgm:pt>
    <dgm:pt modelId="{90DC9D0C-3BF9-4CAA-89C6-BD5D356A93CB}" type="pres">
      <dgm:prSet presAssocID="{88981E58-35D0-4627-BBD9-13CA59DF3B87}" presName="bgRect" presStyleLbl="bgShp" presStyleIdx="2" presStyleCnt="3"/>
      <dgm:spPr/>
    </dgm:pt>
    <dgm:pt modelId="{7D003CC0-9841-40A7-B914-D17E28C4B398}" type="pres">
      <dgm:prSet presAssocID="{88981E58-35D0-4627-BBD9-13CA59DF3B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62D7921-9D67-4320-80ED-F6C7DCE14628}" type="pres">
      <dgm:prSet presAssocID="{88981E58-35D0-4627-BBD9-13CA59DF3B87}" presName="spaceRect" presStyleCnt="0"/>
      <dgm:spPr/>
    </dgm:pt>
    <dgm:pt modelId="{DF86482F-A8BD-4EFB-8D68-6D7862D15AD4}" type="pres">
      <dgm:prSet presAssocID="{88981E58-35D0-4627-BBD9-13CA59DF3B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8F4A2E-13A5-D947-A2A3-2BD6C794CACA}" type="presOf" srcId="{0381B949-3842-4E22-913A-DCFA488AF87B}" destId="{F6CE0AE9-6FBC-446F-9AEC-7D579BB4F6B1}" srcOrd="0" destOrd="0" presId="urn:microsoft.com/office/officeart/2018/2/layout/IconVerticalSolidList"/>
    <dgm:cxn modelId="{EFD0EF37-92BB-4F30-BCD4-889DD09DBB5B}" srcId="{489F5AAD-1A05-4871-8BEA-2D69E4289249}" destId="{88981E58-35D0-4627-BBD9-13CA59DF3B87}" srcOrd="2" destOrd="0" parTransId="{411FE666-1EA5-4E0C-A6B6-385F8037E1FE}" sibTransId="{9C8F1FB5-1C39-4DF4-9CEC-8A81F09B0C44}"/>
    <dgm:cxn modelId="{ED573240-9699-DE40-87B4-447D651A2956}" type="presOf" srcId="{489F5AAD-1A05-4871-8BEA-2D69E4289249}" destId="{3B0E5A09-B204-472D-82B7-ED5B82AE1335}" srcOrd="0" destOrd="0" presId="urn:microsoft.com/office/officeart/2018/2/layout/IconVerticalSolidList"/>
    <dgm:cxn modelId="{2BDCCA5C-4575-4BF0-92D7-5968F5AD8C8C}" srcId="{489F5AAD-1A05-4871-8BEA-2D69E4289249}" destId="{0381B949-3842-4E22-913A-DCFA488AF87B}" srcOrd="0" destOrd="0" parTransId="{32BA07A3-97D2-4A31-A350-30A285DC134B}" sibTransId="{1571AAD8-FD37-4801-A2F9-4828E77D770F}"/>
    <dgm:cxn modelId="{03FF9B91-8655-DD4F-98A9-2D7676B12F65}" type="presOf" srcId="{2F9E5936-B56C-49D9-9650-F901F3C09D43}" destId="{74CFCE7B-50BA-49BD-83BE-1FA828900B59}" srcOrd="0" destOrd="0" presId="urn:microsoft.com/office/officeart/2018/2/layout/IconVerticalSolidList"/>
    <dgm:cxn modelId="{5BAC4FCF-F814-455C-8A08-C78B428D7BDD}" srcId="{489F5AAD-1A05-4871-8BEA-2D69E4289249}" destId="{2F9E5936-B56C-49D9-9650-F901F3C09D43}" srcOrd="1" destOrd="0" parTransId="{6A0F438E-1CEE-414A-8B13-3BA6BC2D8C02}" sibTransId="{4610DDB9-0734-412D-A880-F0CC9A49E186}"/>
    <dgm:cxn modelId="{F4A1E6E8-624F-EC4D-A100-722DC804EE03}" type="presOf" srcId="{88981E58-35D0-4627-BBD9-13CA59DF3B87}" destId="{DF86482F-A8BD-4EFB-8D68-6D7862D15AD4}" srcOrd="0" destOrd="0" presId="urn:microsoft.com/office/officeart/2018/2/layout/IconVerticalSolidList"/>
    <dgm:cxn modelId="{308289C4-F381-6941-8578-086635D30973}" type="presParOf" srcId="{3B0E5A09-B204-472D-82B7-ED5B82AE1335}" destId="{C7F0F3CF-F42D-4587-874F-C6D58236446D}" srcOrd="0" destOrd="0" presId="urn:microsoft.com/office/officeart/2018/2/layout/IconVerticalSolidList"/>
    <dgm:cxn modelId="{6A80C920-F690-6A4F-B3E6-5BCFB2EEC46F}" type="presParOf" srcId="{C7F0F3CF-F42D-4587-874F-C6D58236446D}" destId="{31EB5F8F-6FC3-457D-8269-804B8788D8ED}" srcOrd="0" destOrd="0" presId="urn:microsoft.com/office/officeart/2018/2/layout/IconVerticalSolidList"/>
    <dgm:cxn modelId="{D3BF11DE-DF45-E54C-8C0A-B3FA432A61B6}" type="presParOf" srcId="{C7F0F3CF-F42D-4587-874F-C6D58236446D}" destId="{C72B3344-D230-4D48-B596-C1F9540F1D4E}" srcOrd="1" destOrd="0" presId="urn:microsoft.com/office/officeart/2018/2/layout/IconVerticalSolidList"/>
    <dgm:cxn modelId="{7FFE05B8-B8E0-8249-940B-DF260A4DB45F}" type="presParOf" srcId="{C7F0F3CF-F42D-4587-874F-C6D58236446D}" destId="{13484143-CABD-405F-AB97-DFCB0241A4E2}" srcOrd="2" destOrd="0" presId="urn:microsoft.com/office/officeart/2018/2/layout/IconVerticalSolidList"/>
    <dgm:cxn modelId="{CB71AB82-1D3C-1448-BDAB-D71AE432407C}" type="presParOf" srcId="{C7F0F3CF-F42D-4587-874F-C6D58236446D}" destId="{F6CE0AE9-6FBC-446F-9AEC-7D579BB4F6B1}" srcOrd="3" destOrd="0" presId="urn:microsoft.com/office/officeart/2018/2/layout/IconVerticalSolidList"/>
    <dgm:cxn modelId="{C466175E-A446-ED42-9BD4-5F8A8C055D67}" type="presParOf" srcId="{3B0E5A09-B204-472D-82B7-ED5B82AE1335}" destId="{D0CB33F0-6096-44AE-AFA2-5DD20DC0389F}" srcOrd="1" destOrd="0" presId="urn:microsoft.com/office/officeart/2018/2/layout/IconVerticalSolidList"/>
    <dgm:cxn modelId="{7FCD4363-2EAD-FF4F-B492-FB811005C7DE}" type="presParOf" srcId="{3B0E5A09-B204-472D-82B7-ED5B82AE1335}" destId="{F5086CBD-A44F-4FE7-8B49-FF62DAF92E9F}" srcOrd="2" destOrd="0" presId="urn:microsoft.com/office/officeart/2018/2/layout/IconVerticalSolidList"/>
    <dgm:cxn modelId="{55B2EA5C-876E-454F-B456-362ABEEB9229}" type="presParOf" srcId="{F5086CBD-A44F-4FE7-8B49-FF62DAF92E9F}" destId="{187825A9-3919-4478-BDD2-107B1DDD77D8}" srcOrd="0" destOrd="0" presId="urn:microsoft.com/office/officeart/2018/2/layout/IconVerticalSolidList"/>
    <dgm:cxn modelId="{00794F60-E306-D848-87DB-676F1E551771}" type="presParOf" srcId="{F5086CBD-A44F-4FE7-8B49-FF62DAF92E9F}" destId="{B12D2257-DA95-44EF-80EE-CB51C474C614}" srcOrd="1" destOrd="0" presId="urn:microsoft.com/office/officeart/2018/2/layout/IconVerticalSolidList"/>
    <dgm:cxn modelId="{34B93D0B-0EB1-2945-8F10-4EEBCCF69E6B}" type="presParOf" srcId="{F5086CBD-A44F-4FE7-8B49-FF62DAF92E9F}" destId="{07CB1E09-C271-4C4C-9D3C-418BA780B716}" srcOrd="2" destOrd="0" presId="urn:microsoft.com/office/officeart/2018/2/layout/IconVerticalSolidList"/>
    <dgm:cxn modelId="{476D2E4E-24D2-FA47-B8B9-5AE666B802B1}" type="presParOf" srcId="{F5086CBD-A44F-4FE7-8B49-FF62DAF92E9F}" destId="{74CFCE7B-50BA-49BD-83BE-1FA828900B59}" srcOrd="3" destOrd="0" presId="urn:microsoft.com/office/officeart/2018/2/layout/IconVerticalSolidList"/>
    <dgm:cxn modelId="{5E84E119-0F1C-D942-847D-B2DE5CE2E43F}" type="presParOf" srcId="{3B0E5A09-B204-472D-82B7-ED5B82AE1335}" destId="{73DA9655-1DC6-478D-810F-35B970EE7868}" srcOrd="3" destOrd="0" presId="urn:microsoft.com/office/officeart/2018/2/layout/IconVerticalSolidList"/>
    <dgm:cxn modelId="{FDCD0002-3053-7244-BECE-29F10D87270D}" type="presParOf" srcId="{3B0E5A09-B204-472D-82B7-ED5B82AE1335}" destId="{6D907548-E5E0-4396-A588-02F52B0BD5B7}" srcOrd="4" destOrd="0" presId="urn:microsoft.com/office/officeart/2018/2/layout/IconVerticalSolidList"/>
    <dgm:cxn modelId="{5D17216D-8428-114F-9CC1-FDA51586D507}" type="presParOf" srcId="{6D907548-E5E0-4396-A588-02F52B0BD5B7}" destId="{90DC9D0C-3BF9-4CAA-89C6-BD5D356A93CB}" srcOrd="0" destOrd="0" presId="urn:microsoft.com/office/officeart/2018/2/layout/IconVerticalSolidList"/>
    <dgm:cxn modelId="{6446D09B-4C2A-0D4A-9A86-03AAE467DD4D}" type="presParOf" srcId="{6D907548-E5E0-4396-A588-02F52B0BD5B7}" destId="{7D003CC0-9841-40A7-B914-D17E28C4B398}" srcOrd="1" destOrd="0" presId="urn:microsoft.com/office/officeart/2018/2/layout/IconVerticalSolidList"/>
    <dgm:cxn modelId="{4329712F-8F59-AC42-95E8-5A2C75E4E00D}" type="presParOf" srcId="{6D907548-E5E0-4396-A588-02F52B0BD5B7}" destId="{A62D7921-9D67-4320-80ED-F6C7DCE14628}" srcOrd="2" destOrd="0" presId="urn:microsoft.com/office/officeart/2018/2/layout/IconVerticalSolidList"/>
    <dgm:cxn modelId="{069EE4FB-E34D-7E4F-B456-1CEAC8877C09}" type="presParOf" srcId="{6D907548-E5E0-4396-A588-02F52B0BD5B7}" destId="{DF86482F-A8BD-4EFB-8D68-6D7862D15A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37741-BE22-974B-9628-BEBFAD9BF207}">
      <dsp:nvSpPr>
        <dsp:cNvPr id="0" name=""/>
        <dsp:cNvSpPr/>
      </dsp:nvSpPr>
      <dsp:spPr>
        <a:xfrm>
          <a:off x="0" y="377417"/>
          <a:ext cx="9442648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0C282-DFFD-7047-81C4-7F93CB8C5F1A}">
      <dsp:nvSpPr>
        <dsp:cNvPr id="0" name=""/>
        <dsp:cNvSpPr/>
      </dsp:nvSpPr>
      <dsp:spPr>
        <a:xfrm>
          <a:off x="472132" y="52697"/>
          <a:ext cx="660985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37" tIns="0" rIns="24983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GPF V2 </a:t>
          </a:r>
          <a:r>
            <a:rPr lang="en-US" sz="2200" kern="1200" dirty="0" err="1"/>
            <a:t>MyHR</a:t>
          </a:r>
          <a:r>
            <a:rPr lang="en-US" sz="2200" kern="1200" dirty="0"/>
            <a:t> Migration </a:t>
          </a:r>
        </a:p>
      </dsp:txBody>
      <dsp:txXfrm>
        <a:off x="503835" y="84400"/>
        <a:ext cx="6546447" cy="586034"/>
      </dsp:txXfrm>
    </dsp:sp>
    <dsp:sp modelId="{BC03DF14-1C2E-C547-92B0-7E7C632019BB}">
      <dsp:nvSpPr>
        <dsp:cNvPr id="0" name=""/>
        <dsp:cNvSpPr/>
      </dsp:nvSpPr>
      <dsp:spPr>
        <a:xfrm>
          <a:off x="0" y="1375337"/>
          <a:ext cx="9442648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223A2-7FFE-4C45-8177-71FEFEE382AC}">
      <dsp:nvSpPr>
        <dsp:cNvPr id="0" name=""/>
        <dsp:cNvSpPr/>
      </dsp:nvSpPr>
      <dsp:spPr>
        <a:xfrm>
          <a:off x="472132" y="1050617"/>
          <a:ext cx="660985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37" tIns="0" rIns="24983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SIPS Migration</a:t>
          </a:r>
        </a:p>
      </dsp:txBody>
      <dsp:txXfrm>
        <a:off x="503835" y="1082320"/>
        <a:ext cx="6546447" cy="586034"/>
      </dsp:txXfrm>
    </dsp:sp>
    <dsp:sp modelId="{A637A32A-E102-624F-A47D-CF045D50E586}">
      <dsp:nvSpPr>
        <dsp:cNvPr id="0" name=""/>
        <dsp:cNvSpPr/>
      </dsp:nvSpPr>
      <dsp:spPr>
        <a:xfrm>
          <a:off x="0" y="2373257"/>
          <a:ext cx="9442648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09748-3A7F-6D49-9A02-711C73A77C58}">
      <dsp:nvSpPr>
        <dsp:cNvPr id="0" name=""/>
        <dsp:cNvSpPr/>
      </dsp:nvSpPr>
      <dsp:spPr>
        <a:xfrm>
          <a:off x="472132" y="2048537"/>
          <a:ext cx="660985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37" tIns="0" rIns="24983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VTS Standard Phase 2 Development</a:t>
          </a:r>
        </a:p>
      </dsp:txBody>
      <dsp:txXfrm>
        <a:off x="503835" y="2080240"/>
        <a:ext cx="6546447" cy="586034"/>
      </dsp:txXfrm>
    </dsp:sp>
    <dsp:sp modelId="{E39052BD-ACDB-EB44-B7DC-211A3BA8DB5E}">
      <dsp:nvSpPr>
        <dsp:cNvPr id="0" name=""/>
        <dsp:cNvSpPr/>
      </dsp:nvSpPr>
      <dsp:spPr>
        <a:xfrm>
          <a:off x="0" y="3371177"/>
          <a:ext cx="9442648" cy="554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68543-D8E2-8A4E-894E-8891C5624817}">
      <dsp:nvSpPr>
        <dsp:cNvPr id="0" name=""/>
        <dsp:cNvSpPr/>
      </dsp:nvSpPr>
      <dsp:spPr>
        <a:xfrm>
          <a:off x="472132" y="3046457"/>
          <a:ext cx="6609853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837" tIns="0" rIns="249837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GPF V2 Webpart Enhancement</a:t>
          </a:r>
        </a:p>
      </dsp:txBody>
      <dsp:txXfrm>
        <a:off x="503835" y="3078160"/>
        <a:ext cx="6546447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01E95-5DCF-4685-87D5-D1E8A8378025}">
      <dsp:nvSpPr>
        <dsp:cNvPr id="0" name=""/>
        <dsp:cNvSpPr/>
      </dsp:nvSpPr>
      <dsp:spPr>
        <a:xfrm>
          <a:off x="270791" y="731645"/>
          <a:ext cx="919338" cy="919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5ACCA-724F-4A7B-B9AE-F493A1CF49C1}">
      <dsp:nvSpPr>
        <dsp:cNvPr id="0" name=""/>
        <dsp:cNvSpPr/>
      </dsp:nvSpPr>
      <dsp:spPr>
        <a:xfrm>
          <a:off x="463852" y="924706"/>
          <a:ext cx="533216" cy="5332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1CD07-104E-4FFE-8F14-43D9B2AFD836}">
      <dsp:nvSpPr>
        <dsp:cNvPr id="0" name=""/>
        <dsp:cNvSpPr/>
      </dsp:nvSpPr>
      <dsp:spPr>
        <a:xfrm>
          <a:off x="1387130" y="731645"/>
          <a:ext cx="2167011" cy="91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Joined the team smoothly and quickly picked up important information from teammates.</a:t>
          </a:r>
          <a:endParaRPr lang="en-US" sz="1100" kern="1200" dirty="0"/>
        </a:p>
      </dsp:txBody>
      <dsp:txXfrm>
        <a:off x="1387130" y="731645"/>
        <a:ext cx="2167011" cy="919338"/>
      </dsp:txXfrm>
    </dsp:sp>
    <dsp:sp modelId="{4531FA7C-59AA-40FD-BB64-C5140112BAC9}">
      <dsp:nvSpPr>
        <dsp:cNvPr id="0" name=""/>
        <dsp:cNvSpPr/>
      </dsp:nvSpPr>
      <dsp:spPr>
        <a:xfrm>
          <a:off x="3931727" y="731645"/>
          <a:ext cx="919338" cy="919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146A7-5EE1-4DFD-AD1C-4A9DBE9FE443}">
      <dsp:nvSpPr>
        <dsp:cNvPr id="0" name=""/>
        <dsp:cNvSpPr/>
      </dsp:nvSpPr>
      <dsp:spPr>
        <a:xfrm>
          <a:off x="4124788" y="924706"/>
          <a:ext cx="533216" cy="5332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C139-8361-467A-AAFC-A7F9A64811DE}">
      <dsp:nvSpPr>
        <dsp:cNvPr id="0" name=""/>
        <dsp:cNvSpPr/>
      </dsp:nvSpPr>
      <dsp:spPr>
        <a:xfrm>
          <a:off x="5048066" y="731645"/>
          <a:ext cx="2167011" cy="91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Dived into challenging tasks right away, demonstrating proficiency and making a seamless transition into the team without showing any signs of being new.</a:t>
          </a:r>
          <a:endParaRPr lang="en-US" sz="1100" kern="1200" dirty="0"/>
        </a:p>
      </dsp:txBody>
      <dsp:txXfrm>
        <a:off x="5048066" y="731645"/>
        <a:ext cx="2167011" cy="919338"/>
      </dsp:txXfrm>
    </dsp:sp>
    <dsp:sp modelId="{0A1E5569-BD44-40A7-9D13-2535ECEACC34}">
      <dsp:nvSpPr>
        <dsp:cNvPr id="0" name=""/>
        <dsp:cNvSpPr/>
      </dsp:nvSpPr>
      <dsp:spPr>
        <a:xfrm>
          <a:off x="7592663" y="731645"/>
          <a:ext cx="919338" cy="919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FE29-20A9-462A-94A1-72B20B8070FE}">
      <dsp:nvSpPr>
        <dsp:cNvPr id="0" name=""/>
        <dsp:cNvSpPr/>
      </dsp:nvSpPr>
      <dsp:spPr>
        <a:xfrm>
          <a:off x="7785724" y="924706"/>
          <a:ext cx="533216" cy="5332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6535F-0A01-4C3D-B2D7-E7120B5D9A69}">
      <dsp:nvSpPr>
        <dsp:cNvPr id="0" name=""/>
        <dsp:cNvSpPr/>
      </dsp:nvSpPr>
      <dsp:spPr>
        <a:xfrm>
          <a:off x="8709002" y="731645"/>
          <a:ext cx="2167011" cy="91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Played a key role in successfully migrating content, navigating through detailed requirements within tight deadlines.</a:t>
          </a:r>
          <a:endParaRPr lang="en-US" sz="1100" kern="1200" dirty="0"/>
        </a:p>
      </dsp:txBody>
      <dsp:txXfrm>
        <a:off x="8709002" y="731645"/>
        <a:ext cx="2167011" cy="919338"/>
      </dsp:txXfrm>
    </dsp:sp>
    <dsp:sp modelId="{F1EAF192-43EB-44FA-94B5-AAA76016744E}">
      <dsp:nvSpPr>
        <dsp:cNvPr id="0" name=""/>
        <dsp:cNvSpPr/>
      </dsp:nvSpPr>
      <dsp:spPr>
        <a:xfrm>
          <a:off x="270791" y="2327290"/>
          <a:ext cx="919338" cy="919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829C3-0DCB-44E0-8D99-D23A1C050463}">
      <dsp:nvSpPr>
        <dsp:cNvPr id="0" name=""/>
        <dsp:cNvSpPr/>
      </dsp:nvSpPr>
      <dsp:spPr>
        <a:xfrm>
          <a:off x="463852" y="2520351"/>
          <a:ext cx="533216" cy="5332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796A1-89FA-4830-85FD-C4ADC2811E33}">
      <dsp:nvSpPr>
        <dsp:cNvPr id="0" name=""/>
        <dsp:cNvSpPr/>
      </dsp:nvSpPr>
      <dsp:spPr>
        <a:xfrm>
          <a:off x="1387130" y="2327290"/>
          <a:ext cx="2167011" cy="91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Played a crucial part in removing the </a:t>
          </a:r>
          <a:r>
            <a:rPr lang="en-IN" sz="1100" b="0" i="0" kern="1200" dirty="0" err="1"/>
            <a:t>Akumina</a:t>
          </a:r>
          <a:r>
            <a:rPr lang="en-IN" sz="1100" b="0" i="0" kern="1200" dirty="0"/>
            <a:t> third-party tool, supporting our cost-saving efforts.</a:t>
          </a:r>
          <a:endParaRPr lang="en-US" sz="1100" kern="1200" dirty="0"/>
        </a:p>
      </dsp:txBody>
      <dsp:txXfrm>
        <a:off x="1387130" y="2327290"/>
        <a:ext cx="2167011" cy="919338"/>
      </dsp:txXfrm>
    </dsp:sp>
    <dsp:sp modelId="{E4A0C140-452F-4B42-ADB5-44587AEECFD9}">
      <dsp:nvSpPr>
        <dsp:cNvPr id="0" name=""/>
        <dsp:cNvSpPr/>
      </dsp:nvSpPr>
      <dsp:spPr>
        <a:xfrm>
          <a:off x="3931727" y="2327290"/>
          <a:ext cx="919338" cy="919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1C8CC0-54B2-4861-B6C5-5117E6C303B5}">
      <dsp:nvSpPr>
        <dsp:cNvPr id="0" name=""/>
        <dsp:cNvSpPr/>
      </dsp:nvSpPr>
      <dsp:spPr>
        <a:xfrm>
          <a:off x="4124788" y="2520351"/>
          <a:ext cx="533216" cy="5332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CEEC2-4A29-44EF-9874-7D225E3853F3}">
      <dsp:nvSpPr>
        <dsp:cNvPr id="0" name=""/>
        <dsp:cNvSpPr/>
      </dsp:nvSpPr>
      <dsp:spPr>
        <a:xfrm>
          <a:off x="5048066" y="2327290"/>
          <a:ext cx="2167011" cy="91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Proactively guided fellow team members Jyoti, Osama, and Mahesh, helping them solve problems and adopt top coding practices.</a:t>
          </a:r>
          <a:endParaRPr lang="en-US" sz="1100" kern="1200" dirty="0"/>
        </a:p>
      </dsp:txBody>
      <dsp:txXfrm>
        <a:off x="5048066" y="2327290"/>
        <a:ext cx="2167011" cy="919338"/>
      </dsp:txXfrm>
    </dsp:sp>
    <dsp:sp modelId="{E2804328-8B14-45DC-8E20-048377A71596}">
      <dsp:nvSpPr>
        <dsp:cNvPr id="0" name=""/>
        <dsp:cNvSpPr/>
      </dsp:nvSpPr>
      <dsp:spPr>
        <a:xfrm>
          <a:off x="7592663" y="2327290"/>
          <a:ext cx="919338" cy="91933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FB8B8-56AF-4A63-B4E9-8C98ED2EB025}">
      <dsp:nvSpPr>
        <dsp:cNvPr id="0" name=""/>
        <dsp:cNvSpPr/>
      </dsp:nvSpPr>
      <dsp:spPr>
        <a:xfrm>
          <a:off x="7785724" y="2520351"/>
          <a:ext cx="533216" cy="5332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4096A-E6C8-4A16-98EC-47F5FDBBBDDF}">
      <dsp:nvSpPr>
        <dsp:cNvPr id="0" name=""/>
        <dsp:cNvSpPr/>
      </dsp:nvSpPr>
      <dsp:spPr>
        <a:xfrm>
          <a:off x="8709002" y="2327290"/>
          <a:ext cx="2167011" cy="919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Encouraged team members to share knowledge openly and communicate effectively.</a:t>
          </a:r>
          <a:endParaRPr lang="en-US" sz="1100" kern="1200" dirty="0"/>
        </a:p>
      </dsp:txBody>
      <dsp:txXfrm>
        <a:off x="8709002" y="2327290"/>
        <a:ext cx="2167011" cy="919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54B58-3679-4FAE-9507-5EBE5EDC0005}">
      <dsp:nvSpPr>
        <dsp:cNvPr id="0" name=""/>
        <dsp:cNvSpPr/>
      </dsp:nvSpPr>
      <dsp:spPr>
        <a:xfrm>
          <a:off x="199677" y="739994"/>
          <a:ext cx="910989" cy="9109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83EE9-0CBA-4778-9653-8CF1AEF2B4EA}">
      <dsp:nvSpPr>
        <dsp:cNvPr id="0" name=""/>
        <dsp:cNvSpPr/>
      </dsp:nvSpPr>
      <dsp:spPr>
        <a:xfrm>
          <a:off x="390984" y="931302"/>
          <a:ext cx="528373" cy="5283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903BA-C441-47CA-9AC6-B04344D6A501}">
      <dsp:nvSpPr>
        <dsp:cNvPr id="0" name=""/>
        <dsp:cNvSpPr/>
      </dsp:nvSpPr>
      <dsp:spPr>
        <a:xfrm>
          <a:off x="1305878" y="739994"/>
          <a:ext cx="2147332" cy="91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Presented with a distinct combination of challenges and opportunities.</a:t>
          </a:r>
          <a:endParaRPr lang="en-US" sz="1200" kern="1200"/>
        </a:p>
      </dsp:txBody>
      <dsp:txXfrm>
        <a:off x="1305878" y="739994"/>
        <a:ext cx="2147332" cy="910989"/>
      </dsp:txXfrm>
    </dsp:sp>
    <dsp:sp modelId="{83507204-C233-478B-897B-F125F13880D3}">
      <dsp:nvSpPr>
        <dsp:cNvPr id="0" name=""/>
        <dsp:cNvSpPr/>
      </dsp:nvSpPr>
      <dsp:spPr>
        <a:xfrm>
          <a:off x="3827366" y="739994"/>
          <a:ext cx="910989" cy="9109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5BDE5-4DF8-40D9-8FD4-458E2ED210A3}">
      <dsp:nvSpPr>
        <dsp:cNvPr id="0" name=""/>
        <dsp:cNvSpPr/>
      </dsp:nvSpPr>
      <dsp:spPr>
        <a:xfrm>
          <a:off x="4018674" y="931302"/>
          <a:ext cx="528373" cy="5283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1A1FF-5A6B-4506-B5B7-F0F99481C03C}">
      <dsp:nvSpPr>
        <dsp:cNvPr id="0" name=""/>
        <dsp:cNvSpPr/>
      </dsp:nvSpPr>
      <dsp:spPr>
        <a:xfrm>
          <a:off x="4933568" y="739994"/>
          <a:ext cx="2147332" cy="91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Contributed to the design of the future solution, prioritizing reusability and efficiency to save effort.</a:t>
          </a:r>
          <a:r>
            <a:rPr lang="en-US" sz="1200" kern="1200"/>
            <a:t>.</a:t>
          </a:r>
          <a:endParaRPr lang="en-US" sz="1200" kern="1200" dirty="0"/>
        </a:p>
      </dsp:txBody>
      <dsp:txXfrm>
        <a:off x="4933568" y="739994"/>
        <a:ext cx="2147332" cy="910989"/>
      </dsp:txXfrm>
    </dsp:sp>
    <dsp:sp modelId="{EFB2E733-E54F-4620-967E-78A49039C8D5}">
      <dsp:nvSpPr>
        <dsp:cNvPr id="0" name=""/>
        <dsp:cNvSpPr/>
      </dsp:nvSpPr>
      <dsp:spPr>
        <a:xfrm>
          <a:off x="7455056" y="739994"/>
          <a:ext cx="910989" cy="9109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EAA83-E956-4DCD-B325-D097196F51E9}">
      <dsp:nvSpPr>
        <dsp:cNvPr id="0" name=""/>
        <dsp:cNvSpPr/>
      </dsp:nvSpPr>
      <dsp:spPr>
        <a:xfrm>
          <a:off x="7646364" y="931302"/>
          <a:ext cx="528373" cy="5283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08D594-6E30-4373-9288-48D93B714E61}">
      <dsp:nvSpPr>
        <dsp:cNvPr id="0" name=""/>
        <dsp:cNvSpPr/>
      </dsp:nvSpPr>
      <dsp:spPr>
        <a:xfrm>
          <a:off x="8561257" y="739994"/>
          <a:ext cx="2147332" cy="91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Documented the missing flow of the existing application, aiding Shrayash in creating the SOW</a:t>
          </a:r>
          <a:endParaRPr lang="en-US" sz="1200" kern="1200"/>
        </a:p>
      </dsp:txBody>
      <dsp:txXfrm>
        <a:off x="8561257" y="739994"/>
        <a:ext cx="2147332" cy="910989"/>
      </dsp:txXfrm>
    </dsp:sp>
    <dsp:sp modelId="{73E0CA61-E4FC-4E7A-9C83-88F483F1944E}">
      <dsp:nvSpPr>
        <dsp:cNvPr id="0" name=""/>
        <dsp:cNvSpPr/>
      </dsp:nvSpPr>
      <dsp:spPr>
        <a:xfrm>
          <a:off x="199677" y="2327290"/>
          <a:ext cx="910989" cy="9109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D3133-1EFF-40D2-B8C8-AB02E842EF31}">
      <dsp:nvSpPr>
        <dsp:cNvPr id="0" name=""/>
        <dsp:cNvSpPr/>
      </dsp:nvSpPr>
      <dsp:spPr>
        <a:xfrm>
          <a:off x="390984" y="2518598"/>
          <a:ext cx="528373" cy="5283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F6F5A-3807-4925-B00A-0149E9C6FB9E}">
      <dsp:nvSpPr>
        <dsp:cNvPr id="0" name=""/>
        <dsp:cNvSpPr/>
      </dsp:nvSpPr>
      <dsp:spPr>
        <a:xfrm>
          <a:off x="1305878" y="2327290"/>
          <a:ext cx="2147332" cy="91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/>
            <a:t>Enabling the development team of Bhupesh and Sai Kumar to seamlessly integrate with the development process.</a:t>
          </a:r>
          <a:endParaRPr lang="en-US" sz="1200" kern="1200" dirty="0"/>
        </a:p>
      </dsp:txBody>
      <dsp:txXfrm>
        <a:off x="1305878" y="2327290"/>
        <a:ext cx="2147332" cy="910989"/>
      </dsp:txXfrm>
    </dsp:sp>
    <dsp:sp modelId="{ECDF8C55-3C12-429A-8AC8-69EDC09770D9}">
      <dsp:nvSpPr>
        <dsp:cNvPr id="0" name=""/>
        <dsp:cNvSpPr/>
      </dsp:nvSpPr>
      <dsp:spPr>
        <a:xfrm>
          <a:off x="3827366" y="2327290"/>
          <a:ext cx="910989" cy="9109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1FE1E-9E35-44D9-96B3-BC3FD77905A5}">
      <dsp:nvSpPr>
        <dsp:cNvPr id="0" name=""/>
        <dsp:cNvSpPr/>
      </dsp:nvSpPr>
      <dsp:spPr>
        <a:xfrm>
          <a:off x="4018674" y="2518598"/>
          <a:ext cx="528373" cy="5283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36098-19D1-4C29-A0A4-FF7BC2AB5D6E}">
      <dsp:nvSpPr>
        <dsp:cNvPr id="0" name=""/>
        <dsp:cNvSpPr/>
      </dsp:nvSpPr>
      <dsp:spPr>
        <a:xfrm>
          <a:off x="4933568" y="2327290"/>
          <a:ext cx="2147332" cy="91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Utilized the VBTS FAQ component, thereby conserving additional development resources. </a:t>
          </a:r>
          <a:endParaRPr lang="en-US" sz="1200" kern="1200"/>
        </a:p>
      </dsp:txBody>
      <dsp:txXfrm>
        <a:off x="4933568" y="2327290"/>
        <a:ext cx="2147332" cy="910989"/>
      </dsp:txXfrm>
    </dsp:sp>
    <dsp:sp modelId="{F04E365B-010E-4799-B9E9-9C96E616001D}">
      <dsp:nvSpPr>
        <dsp:cNvPr id="0" name=""/>
        <dsp:cNvSpPr/>
      </dsp:nvSpPr>
      <dsp:spPr>
        <a:xfrm>
          <a:off x="7455056" y="2327290"/>
          <a:ext cx="910989" cy="91098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5CEC8-F347-44A9-9DF8-D504D79A24BF}">
      <dsp:nvSpPr>
        <dsp:cNvPr id="0" name=""/>
        <dsp:cNvSpPr/>
      </dsp:nvSpPr>
      <dsp:spPr>
        <a:xfrm>
          <a:off x="7646364" y="2518598"/>
          <a:ext cx="528373" cy="52837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61324-684F-4EA8-8D16-95CE983F193B}">
      <dsp:nvSpPr>
        <dsp:cNvPr id="0" name=""/>
        <dsp:cNvSpPr/>
      </dsp:nvSpPr>
      <dsp:spPr>
        <a:xfrm>
          <a:off x="8561257" y="2327290"/>
          <a:ext cx="2147332" cy="9109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/>
            <a:t>Additionally, spearheaded the development of the Home page for SIPS.</a:t>
          </a:r>
          <a:endParaRPr lang="en-GB" sz="1200" kern="1200"/>
        </a:p>
      </dsp:txBody>
      <dsp:txXfrm>
        <a:off x="8561257" y="2327290"/>
        <a:ext cx="2147332" cy="910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B5F8F-6FC3-457D-8269-804B8788D8ED}">
      <dsp:nvSpPr>
        <dsp:cNvPr id="0" name=""/>
        <dsp:cNvSpPr/>
      </dsp:nvSpPr>
      <dsp:spPr>
        <a:xfrm>
          <a:off x="0" y="485"/>
          <a:ext cx="9442648" cy="113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B3344-D230-4D48-B596-C1F9540F1D4E}">
      <dsp:nvSpPr>
        <dsp:cNvPr id="0" name=""/>
        <dsp:cNvSpPr/>
      </dsp:nvSpPr>
      <dsp:spPr>
        <a:xfrm>
          <a:off x="343752" y="256169"/>
          <a:ext cx="625004" cy="6250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E0AE9-6FBC-446F-9AEC-7D579BB4F6B1}">
      <dsp:nvSpPr>
        <dsp:cNvPr id="0" name=""/>
        <dsp:cNvSpPr/>
      </dsp:nvSpPr>
      <dsp:spPr>
        <a:xfrm>
          <a:off x="1312510" y="485"/>
          <a:ext cx="8130137" cy="113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66" tIns="120266" rIns="120266" bIns="1202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Short Opportunity</a:t>
          </a:r>
        </a:p>
      </dsp:txBody>
      <dsp:txXfrm>
        <a:off x="1312510" y="485"/>
        <a:ext cx="8130137" cy="1136372"/>
      </dsp:txXfrm>
    </dsp:sp>
    <dsp:sp modelId="{187825A9-3919-4478-BDD2-107B1DDD77D8}">
      <dsp:nvSpPr>
        <dsp:cNvPr id="0" name=""/>
        <dsp:cNvSpPr/>
      </dsp:nvSpPr>
      <dsp:spPr>
        <a:xfrm>
          <a:off x="0" y="1420951"/>
          <a:ext cx="9442648" cy="113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D2257-DA95-44EF-80EE-CB51C474C614}">
      <dsp:nvSpPr>
        <dsp:cNvPr id="0" name=""/>
        <dsp:cNvSpPr/>
      </dsp:nvSpPr>
      <dsp:spPr>
        <a:xfrm>
          <a:off x="343752" y="1676635"/>
          <a:ext cx="625004" cy="6250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FCE7B-50BA-49BD-83BE-1FA828900B59}">
      <dsp:nvSpPr>
        <dsp:cNvPr id="0" name=""/>
        <dsp:cNvSpPr/>
      </dsp:nvSpPr>
      <dsp:spPr>
        <a:xfrm>
          <a:off x="1312510" y="1420951"/>
          <a:ext cx="8130137" cy="113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66" tIns="120266" rIns="120266" bIns="1202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Suggested better Approach for handling the standard classification which helped to reduce efforts significantly</a:t>
          </a:r>
        </a:p>
      </dsp:txBody>
      <dsp:txXfrm>
        <a:off x="1312510" y="1420951"/>
        <a:ext cx="8130137" cy="1136372"/>
      </dsp:txXfrm>
    </dsp:sp>
    <dsp:sp modelId="{90DC9D0C-3BF9-4CAA-89C6-BD5D356A93CB}">
      <dsp:nvSpPr>
        <dsp:cNvPr id="0" name=""/>
        <dsp:cNvSpPr/>
      </dsp:nvSpPr>
      <dsp:spPr>
        <a:xfrm>
          <a:off x="0" y="2841416"/>
          <a:ext cx="9442648" cy="113637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03CC0-9841-40A7-B914-D17E28C4B398}">
      <dsp:nvSpPr>
        <dsp:cNvPr id="0" name=""/>
        <dsp:cNvSpPr/>
      </dsp:nvSpPr>
      <dsp:spPr>
        <a:xfrm>
          <a:off x="343752" y="3097100"/>
          <a:ext cx="625004" cy="6250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6482F-A8BD-4EFB-8D68-6D7862D15AD4}">
      <dsp:nvSpPr>
        <dsp:cNvPr id="0" name=""/>
        <dsp:cNvSpPr/>
      </dsp:nvSpPr>
      <dsp:spPr>
        <a:xfrm>
          <a:off x="1312510" y="2841416"/>
          <a:ext cx="8130137" cy="1136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66" tIns="120266" rIns="120266" bIns="12026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Developed POC for handling standard classification to convince David</a:t>
          </a:r>
        </a:p>
      </dsp:txBody>
      <dsp:txXfrm>
        <a:off x="1312510" y="2841416"/>
        <a:ext cx="8130137" cy="1136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5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0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21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31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8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93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support.microsoft.com/en-us/mcp/forum/all/az-300-and-az-301-for-azure-solutions-architect/a2a995f2-f3da-4592-87b7-594fa6c0f2a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984026" y="1489445"/>
            <a:ext cx="10551968" cy="2389365"/>
          </a:xfrm>
        </p:spPr>
        <p:txBody>
          <a:bodyPr>
            <a:normAutofit/>
          </a:bodyPr>
          <a:lstStyle/>
          <a:p>
            <a:r>
              <a:rPr lang="en-IN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Performance Review  </a:t>
            </a:r>
            <a:br>
              <a:rPr lang="en-IN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2023-24</a:t>
            </a:r>
            <a:br>
              <a:rPr lang="en-IN" sz="2000" dirty="0">
                <a:effectLst/>
                <a:latin typeface="Helvetica Neue" panose="02000503000000020004" pitchFamily="2" charset="0"/>
              </a:rPr>
            </a:br>
            <a:endParaRPr lang="en-US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984026" y="3311882"/>
            <a:ext cx="9582736" cy="1133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Rahul Trimukhe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0" y="876724"/>
            <a:ext cx="11258729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Knowledge Sharing – Give Back To The Community 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>
            <a:normAutofit/>
          </a:bodyPr>
          <a:lstStyle/>
          <a:p>
            <a:r>
              <a:rPr lang="en-US" sz="1500" dirty="0"/>
              <a:t>Navigation Journey and Breadcrumb webpart performance enhancements &amp; approach for URL shortening.</a:t>
            </a:r>
          </a:p>
          <a:p>
            <a:r>
              <a:rPr lang="en-US" sz="1500" dirty="0"/>
              <a:t>Best Practices needs to be followed for the SPFx Component development.</a:t>
            </a:r>
          </a:p>
          <a:p>
            <a:r>
              <a:rPr lang="en-US" sz="1500" dirty="0"/>
              <a:t>VAL Blog: How to use NVM for managing Multiple Node Versions for SPFx development.</a:t>
            </a:r>
          </a:p>
          <a:p>
            <a:r>
              <a:rPr lang="en-US" sz="1500" dirty="0"/>
              <a:t>LinkedIn Newsletter: 1391 Subscribers &amp; 32 Editions</a:t>
            </a:r>
          </a:p>
          <a:p>
            <a:r>
              <a:rPr lang="en-US" sz="1500" dirty="0"/>
              <a:t>YouTube Playlist: How to get start with SPFx development.</a:t>
            </a:r>
          </a:p>
        </p:txBody>
      </p:sp>
    </p:spTree>
    <p:extLst>
      <p:ext uri="{BB962C8B-B14F-4D97-AF65-F5344CB8AC3E}">
        <p14:creationId xmlns:p14="http://schemas.microsoft.com/office/powerpoint/2010/main" val="186076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AA48E-9896-24CE-7B9C-A63C8C60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 &amp;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0520-5302-1600-E6AE-0A4728524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0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30000"/>
              </a:spcBef>
            </a:pPr>
            <a:r>
              <a:rPr lang="en-US" dirty="0"/>
              <a:t>Projects Worked 2023-24</a:t>
            </a:r>
          </a:p>
        </p:txBody>
      </p:sp>
      <p:graphicFrame>
        <p:nvGraphicFramePr>
          <p:cNvPr id="56" name="Content Placeholder 3">
            <a:extLst>
              <a:ext uri="{FF2B5EF4-FFF2-40B4-BE49-F238E27FC236}">
                <a16:creationId xmlns:a16="http://schemas.microsoft.com/office/drawing/2014/main" id="{71574728-CA96-A02F-59C8-0D44E7F3D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108489"/>
              </p:ext>
            </p:extLst>
          </p:nvPr>
        </p:nvGraphicFramePr>
        <p:xfrm>
          <a:off x="541611" y="2560639"/>
          <a:ext cx="9442648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GPF V2 MYHR Migration</a:t>
            </a:r>
            <a:endParaRPr lang="en-US" dirty="0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C1E98213-6522-85E2-B760-CD64B02EC72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0352660"/>
              </p:ext>
            </p:extLst>
          </p:nvPr>
        </p:nvGraphicFramePr>
        <p:xfrm>
          <a:off x="541611" y="2560639"/>
          <a:ext cx="11146806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/>
          <a:p>
            <a:r>
              <a:rPr lang="en-IN" dirty="0"/>
              <a:t>GPF V2 MYHR Migration</a:t>
            </a:r>
            <a:endParaRPr lang="en-US" dirty="0"/>
          </a:p>
        </p:txBody>
      </p:sp>
      <p:sp>
        <p:nvSpPr>
          <p:cNvPr id="22" name="Content Placeholder 6"/>
          <p:cNvSpPr>
            <a:spLocks noGrp="1"/>
          </p:cNvSpPr>
          <p:nvPr>
            <p:ph idx="1"/>
          </p:nvPr>
        </p:nvSpPr>
        <p:spPr>
          <a:xfrm>
            <a:off x="838201" y="1825625"/>
            <a:ext cx="1031965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1100" b="1" dirty="0"/>
              <a:t>Problem Statement: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dirty="0"/>
              <a:t>We faced difficulties ensuring accurate information migration due to incorrect mapping of Portal Tags to pages and documents. As a result, incorrect data was displayed in the search result web part.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100" b="1" dirty="0"/>
              <a:t>Solution with Initiative:</a:t>
            </a:r>
          </a:p>
          <a:p>
            <a:pPr lvl="1">
              <a:lnSpc>
                <a:spcPct val="120000"/>
              </a:lnSpc>
            </a:pPr>
            <a:r>
              <a:rPr lang="en-IN" sz="1100" dirty="0"/>
              <a:t>I proactively tackled the issue by creating a validation script. </a:t>
            </a:r>
          </a:p>
          <a:p>
            <a:pPr lvl="1">
              <a:lnSpc>
                <a:spcPct val="120000"/>
              </a:lnSpc>
            </a:pPr>
            <a:r>
              <a:rPr lang="en-IN" sz="1100" dirty="0"/>
              <a:t>Despite time constraints approaching the deadline, I dedicated extra efforts to speed up the script's development.</a:t>
            </a:r>
          </a:p>
          <a:p>
            <a:pPr lvl="1">
              <a:lnSpc>
                <a:spcPct val="120000"/>
              </a:lnSpc>
            </a:pPr>
            <a:r>
              <a:rPr lang="en-IN" sz="1100" dirty="0"/>
              <a:t>This script allowed us to quickly verify the accuracy of information migration and mapping.</a:t>
            </a:r>
          </a:p>
          <a:p>
            <a:pPr lvl="1">
              <a:lnSpc>
                <a:spcPct val="120000"/>
              </a:lnSpc>
            </a:pPr>
            <a:r>
              <a:rPr lang="en-IN" sz="1100" dirty="0"/>
              <a:t>By addressing the problem early, we were able to promptly identify and fix migration and mapping errors.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18F38-B834-6AF9-EBB5-BED6144C5C3C}"/>
              </a:ext>
            </a:extLst>
          </p:cNvPr>
          <p:cNvSpPr/>
          <p:nvPr/>
        </p:nvSpPr>
        <p:spPr>
          <a:xfrm>
            <a:off x="597160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8496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SIPS Migration</a:t>
            </a:r>
            <a:endParaRPr lang="en-US" dirty="0"/>
          </a:p>
        </p:txBody>
      </p:sp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CBCAE8BB-F590-13E9-D5CE-BC9A1D57B3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88215037"/>
              </p:ext>
            </p:extLst>
          </p:nvPr>
        </p:nvGraphicFramePr>
        <p:xfrm>
          <a:off x="541610" y="2560639"/>
          <a:ext cx="10908267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646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VTS Phase 2 </a:t>
            </a:r>
            <a:endParaRPr lang="en-US" dirty="0"/>
          </a:p>
        </p:txBody>
      </p:sp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CBCAE8BB-F590-13E9-D5CE-BC9A1D57B3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62342361"/>
              </p:ext>
            </p:extLst>
          </p:nvPr>
        </p:nvGraphicFramePr>
        <p:xfrm>
          <a:off x="541611" y="2560639"/>
          <a:ext cx="9442648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612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GPF V2 Enhancements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b="1" dirty="0"/>
              <a:t>Major Webpart Enhancements:</a:t>
            </a:r>
          </a:p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Navigation Journey &amp; Breadcrumbs webpart Performance Improvement.</a:t>
            </a:r>
          </a:p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Navigation Journey URL Shortening and added support for the Mobile Responsive.</a:t>
            </a:r>
          </a:p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Adobe Analytics.</a:t>
            </a:r>
          </a:p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Webpart Version Upgrade</a:t>
            </a:r>
          </a:p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Ongoing Image Carousel Enhancements.</a:t>
            </a:r>
          </a:p>
          <a:p>
            <a:pPr marL="0" lv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0807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New Skills 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>
            <a:normAutofit/>
          </a:bodyPr>
          <a:lstStyle/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Azure DevOps (Release &amp; Build Pipeline).</a:t>
            </a:r>
          </a:p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Agile way of working.</a:t>
            </a:r>
          </a:p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Adobe Analytics.</a:t>
            </a:r>
          </a:p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Advanced React Concepts (React Routing with SPFx, Context API for State management in SPFx)</a:t>
            </a:r>
          </a:p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Best Practices to write code</a:t>
            </a:r>
          </a:p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Advanced PowerShell scripting for Site Provision Automation with DevOps</a:t>
            </a:r>
          </a:p>
          <a:p>
            <a:pPr marL="0" lv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8003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IN" dirty="0"/>
              <a:t>Future Goals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>
            <a:normAutofit/>
          </a:bodyPr>
          <a:lstStyle/>
          <a:p>
            <a:pPr lvl="1"/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AZ-301 </a:t>
            </a:r>
            <a:r>
              <a:rPr lang="en-IN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Azure Solutions Architect Certification</a:t>
            </a:r>
          </a:p>
          <a:p>
            <a:pPr marL="0" lv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94445831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DB58CFE-FA42-0847-96A4-88CB7EF05397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6E6C369-5664-E243-ABCC-45FCF4673A3F}">
  <we:reference id="wa200005669" version="2.0.0.0" store="en-GB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1786</TotalTime>
  <Words>532</Words>
  <Application>Microsoft Macintosh PowerPoint</Application>
  <PresentationFormat>Widescreen</PresentationFormat>
  <Paragraphs>67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Helvetica Neue</vt:lpstr>
      <vt:lpstr>WelcomeDoc</vt:lpstr>
      <vt:lpstr>Annual Performance Review   2023-24 </vt:lpstr>
      <vt:lpstr>Projects Worked 2023-24</vt:lpstr>
      <vt:lpstr>GPF V2 MYHR Migration</vt:lpstr>
      <vt:lpstr>GPF V2 MYHR Migration</vt:lpstr>
      <vt:lpstr>SIPS Migration</vt:lpstr>
      <vt:lpstr>VTS Phase 2 </vt:lpstr>
      <vt:lpstr>GPF V2 Enhancements</vt:lpstr>
      <vt:lpstr>New Skills </vt:lpstr>
      <vt:lpstr>Future Goals</vt:lpstr>
      <vt:lpstr>Knowledge Sharing – Give Back To The Community </vt:lpstr>
      <vt:lpstr>Achievements &amp; Recognition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Performance Review   2023-24 </dc:title>
  <dc:subject/>
  <dc:creator>David Admin</dc:creator>
  <cp:keywords/>
  <dc:description/>
  <cp:lastModifiedBy>David Admin</cp:lastModifiedBy>
  <cp:revision>1</cp:revision>
  <dcterms:created xsi:type="dcterms:W3CDTF">2024-04-05T17:30:13Z</dcterms:created>
  <dcterms:modified xsi:type="dcterms:W3CDTF">2024-04-07T10:17:12Z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MSIP_Label_defa4170-0d19-0005-0004-bc88714345d2_Enabled">
    <vt:lpwstr>true</vt:lpwstr>
  </property>
  <property fmtid="{D5CDD505-2E9C-101B-9397-08002B2CF9AE}" pid="10" name="MSIP_Label_defa4170-0d19-0005-0004-bc88714345d2_SetDate">
    <vt:lpwstr>2024-04-05T17:57:46Z</vt:lpwstr>
  </property>
  <property fmtid="{D5CDD505-2E9C-101B-9397-08002B2CF9AE}" pid="11" name="MSIP_Label_defa4170-0d19-0005-0004-bc88714345d2_Method">
    <vt:lpwstr>Privileged</vt:lpwstr>
  </property>
  <property fmtid="{D5CDD505-2E9C-101B-9397-08002B2CF9AE}" pid="12" name="MSIP_Label_defa4170-0d19-0005-0004-bc88714345d2_Name">
    <vt:lpwstr>defa4170-0d19-0005-0004-bc88714345d2</vt:lpwstr>
  </property>
  <property fmtid="{D5CDD505-2E9C-101B-9397-08002B2CF9AE}" pid="13" name="MSIP_Label_defa4170-0d19-0005-0004-bc88714345d2_SiteId">
    <vt:lpwstr>7fa9da30-3a16-43ab-9c58-02440d7e0e9c</vt:lpwstr>
  </property>
  <property fmtid="{D5CDD505-2E9C-101B-9397-08002B2CF9AE}" pid="14" name="MSIP_Label_defa4170-0d19-0005-0004-bc88714345d2_ActionId">
    <vt:lpwstr>7545e29f-cafe-43b8-8c39-d82178d51c17</vt:lpwstr>
  </property>
  <property fmtid="{D5CDD505-2E9C-101B-9397-08002B2CF9AE}" pid="15" name="MSIP_Label_defa4170-0d19-0005-0004-bc88714345d2_ContentBits">
    <vt:lpwstr>0</vt:lpwstr>
  </property>
</Properties>
</file>