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95" d="100"/>
          <a:sy n="95"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18.06.2020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6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0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47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06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94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4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00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6/18/2020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09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6/18/2020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55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20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6/18/2020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04429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normAutofit/>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normAutofit/>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spTree>
    <p:extLst>
      <p:ext uri="{BB962C8B-B14F-4D97-AF65-F5344CB8AC3E}">
        <p14:creationId xmlns:p14="http://schemas.microsoft.com/office/powerpoint/2010/main" val="56748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TotalTime>
  <Words>621</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Times New Roman</vt:lpstr>
      <vt:lpstr>Retrospect</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LENOVO</cp:lastModifiedBy>
  <cp:revision>20</cp:revision>
  <dcterms:created xsi:type="dcterms:W3CDTF">2019-01-13T13:58:47Z</dcterms:created>
  <dcterms:modified xsi:type="dcterms:W3CDTF">2020-06-17T21:23:29Z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