
<file path=[Content_Types].xml><?xml version="1.0" encoding="utf-8"?>
<Types xmlns="http://schemas.openxmlformats.org/package/2006/content-types">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64" autoAdjust="0"/>
    <p:restoredTop sz="86420" autoAdjust="0"/>
  </p:normalViewPr>
  <p:slideViewPr>
    <p:cSldViewPr>
      <p:cViewPr>
        <p:scale>
          <a:sx n="166" d="100"/>
          <a:sy n="166" d="100"/>
        </p:scale>
        <p:origin x="-2152" y="-2064"/>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3/21/2019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3/21/2019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3/21/2019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Saturday: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Wed/</a:t>
            </a:r>
            <a:r>
              <a:rPr lang="en-US" sz="1700" b="1" dirty="0" err="1">
                <a:latin typeface="Arial" panose="020B0604020202020204" pitchFamily="34" charset="0"/>
                <a:ea typeface="Roboto" pitchFamily="2" charset="0"/>
                <a:cs typeface="Arial" panose="020B0604020202020204" pitchFamily="34" charset="0"/>
              </a:rPr>
              <a:t>Thur</a:t>
            </a:r>
            <a:r>
              <a:rPr lang="en-US" sz="1700" b="1" dirty="0">
                <a:latin typeface="Arial" panose="020B0604020202020204" pitchFamily="34" charset="0"/>
                <a:ea typeface="Roboto" pitchFamily="2" charset="0"/>
                <a:cs typeface="Arial" panose="020B0604020202020204" pitchFamily="34" charset="0"/>
              </a:rPr>
              <a:t>; </a:t>
            </a:r>
            <a:r>
              <a:rPr lang="en-US" sz="1700" dirty="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One Last Thought!</a:t>
            </a:r>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a:latin typeface="Arial" panose="020B0604020202020204" pitchFamily="34" charset="0"/>
                <a:ea typeface="Roboto" pitchFamily="2" charset="0"/>
                <a:cs typeface="Arial" panose="020B0604020202020204" pitchFamily="34" charset="0"/>
              </a:rPr>
              <a:t>Project week is a great, </a:t>
            </a:r>
            <a:r>
              <a:rPr lang="en-US" sz="2400" b="1" i="1" u="sng" dirty="0">
                <a:latin typeface="Arial" panose="020B0604020202020204" pitchFamily="34" charset="0"/>
                <a:ea typeface="Roboto" pitchFamily="2" charset="0"/>
                <a:cs typeface="Arial" panose="020B0604020202020204" pitchFamily="34" charset="0"/>
              </a:rPr>
              <a:t>great</a:t>
            </a:r>
            <a:r>
              <a:rPr lang="en-US" sz="2400" b="1" dirty="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You will present your final work on Saturday (March 03, 2018). 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16135</TotalTime>
  <Words>524</Words>
  <Application>Microsoft Office PowerPoint</Application>
  <PresentationFormat>On-screen Show (4:3)</PresentationFormat>
  <Paragraphs>72</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Rahul Ughade</cp:lastModifiedBy>
  <cp:revision>1677</cp:revision>
  <cp:lastPrinted>2016-01-30T16:23:56Z</cp:lastPrinted>
  <dcterms:created xsi:type="dcterms:W3CDTF">2015-01-20T17:19:00Z</dcterms:created>
  <dcterms:modified xsi:type="dcterms:W3CDTF">2019-03-23T15:28:00Z</dcterms:modified>
</cp:coreProperties>
</file>