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6856-4F5B-1A28-59D5-61FFC88B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38EE9-5A2B-56A7-6FBA-FCCF4B27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0DE0-1BBB-69D2-66F9-4E2E0809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33D6-FE16-FC44-B240-8E405183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522E-9FF9-7B90-0C06-C0F32269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1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50E3-C1EF-B4F1-951E-EB7EDF41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8A2EC-E204-D693-A764-EFAAD6B3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DC97-E2A3-2203-FF29-BBB5B397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E942-80BB-8275-785B-CECB4670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1AF7-DA5A-2F07-1C48-117CD5C8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7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3740-386F-0A72-7F97-1857AA015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A5735-4CB1-1EB8-A398-1A8CFE76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5651-243D-582A-0602-D9709D02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F2BF-9602-C7E2-E328-49B00BE0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983E-7E90-C23E-33F6-70201856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1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002E-3BE8-F53E-5802-0EC1A93E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60FA-40C9-A89C-B8B6-8152A478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AD04-12C3-E2DE-548F-9B365FA0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046E-D37F-3048-1F28-67B79785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ABAD-3E42-1B9E-489B-B8FE3A3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3184-6163-E66B-46BB-8D311169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3AD2-6D1D-8E8B-B50C-536BB3D0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4CAD-55D6-1FF2-95EC-6FCE6BA9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A01-46C2-DB14-5D03-1FCC2BF0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FCF2-3180-9DCD-A763-0C4F6F8A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0C09-8978-7658-3E04-FF5A7AD2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72B0-5FC2-FE4D-04F5-94142A97D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7D7D-988C-BC6D-3ADF-C41A1F07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AE298-D433-23D2-B45D-F8B617EE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F0A1-7DE8-69D9-5C47-861180A7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2A60F-89E1-5789-CEB0-D9866D40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E594-B0D6-5680-25CD-32C73DAF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3C63-0FB0-15A0-6D0D-117CDFB1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476A3-908B-5366-CA5C-EE8C6269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D2B6C-CA87-A595-5227-96104D03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83645-54E4-674C-3375-CFC09D938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0D85B-0E27-3168-1B1C-BF7A214C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731BF-08AA-ECBD-7787-96DEFC5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58805-0A8D-DE2D-25F5-7B7E64D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4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B810-CE9C-5FE3-A742-4942379F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6DE9E-B02B-F151-4F04-0F35B55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C787E-E6B3-A610-E91E-B34F2D63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AAA3E-2D0D-BBC3-B0E4-1067136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7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72F-0DA9-E0CA-40FF-D41ADF8F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A6D64-F04B-B988-0D4F-2106C32F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C4B0-0285-17A2-105A-45F78CDA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2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3086-C3F2-58EF-5B09-ED788531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EE35-96E7-EFEE-08FB-6229C3A6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BD8A-D1AB-3121-BA23-024EE6314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F35FA-8811-0264-C231-EDB59FCA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60FD8-4A6C-9B81-5069-0B3DC034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C6CB8-314A-538A-1640-78283F63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8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53D9-A939-ABD3-D926-761C9081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3F6B5-F4FF-9337-2B99-57E101E59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86D74-701B-988E-2C04-E17AE93F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E57CD-810B-9372-D0F8-9E05DC7B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DF79-82FD-D86B-8E44-F2B8E9F6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F522-FF6E-B279-3F1C-88166982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7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01E5E-6AD1-CF55-E529-4E870201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B4C6-B743-8E59-31FC-886E55D5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DC897-065E-2DC7-74E9-2EBD41E7A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AD94-55C0-4235-A7B6-117734035E9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5955-7BA6-8F99-6F67-19A4F77D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C08-A3E3-EA30-55CE-6D2758ED7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1CD2-2D3B-4269-9AA2-143F0B1A2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ABCE-5FAB-C11B-89FB-34E86928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AMBER Atom Type of any given PDB file</a:t>
            </a:r>
          </a:p>
        </p:txBody>
      </p:sp>
    </p:spTree>
    <p:extLst>
      <p:ext uri="{BB962C8B-B14F-4D97-AF65-F5344CB8AC3E}">
        <p14:creationId xmlns:p14="http://schemas.microsoft.com/office/powerpoint/2010/main" val="367675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247E-F108-F945-E213-6831407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710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Two methods possible: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F7C8B-A416-F838-7EDF-ECF0813638B6}"/>
              </a:ext>
            </a:extLst>
          </p:cNvPr>
          <p:cNvSpPr txBox="1"/>
          <p:nvPr/>
        </p:nvSpPr>
        <p:spPr>
          <a:xfrm>
            <a:off x="0" y="1519536"/>
            <a:ext cx="62211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Gauss 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 </a:t>
            </a:r>
            <a:r>
              <a:rPr lang="en-IN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ANTECHAMBER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6C729-DAAC-FEFC-0CB1-3639399B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81" y="2341269"/>
            <a:ext cx="7099665" cy="4273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F89C8-4637-24C9-8069-40EA750EF445}"/>
              </a:ext>
            </a:extLst>
          </p:cNvPr>
          <p:cNvSpPr txBox="1"/>
          <p:nvPr/>
        </p:nvSpPr>
        <p:spPr>
          <a:xfrm>
            <a:off x="7423369" y="1958837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Alanine Dipeptide </a:t>
            </a:r>
            <a:r>
              <a:rPr lang="en-IN" b="1" dirty="0">
                <a:solidFill>
                  <a:schemeClr val="bg1"/>
                </a:solidFill>
              </a:rPr>
              <a:t>PDB </a:t>
            </a:r>
            <a:r>
              <a:rPr lang="en-IN" dirty="0">
                <a:solidFill>
                  <a:schemeClr val="bg1"/>
                </a:solidFill>
              </a:rPr>
              <a:t>file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4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F4E7-05FC-60A2-54DB-1BE1757F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3771"/>
          </a:xfrm>
        </p:spPr>
        <p:txBody>
          <a:bodyPr/>
          <a:lstStyle/>
          <a:p>
            <a:pPr algn="ctr"/>
            <a:r>
              <a:rPr lang="en-IN" sz="4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GaussView</a:t>
            </a:r>
            <a:endParaRPr lang="en-IN" b="1" dirty="0">
              <a:solidFill>
                <a:srgbClr val="CC33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D4413-0242-E644-28EA-78A2868A0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4" b="7143"/>
          <a:stretch/>
        </p:blipFill>
        <p:spPr>
          <a:xfrm>
            <a:off x="0" y="217714"/>
            <a:ext cx="12192000" cy="6150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44F446-4DA8-B010-E221-57F97BB339C1}"/>
              </a:ext>
            </a:extLst>
          </p:cNvPr>
          <p:cNvSpPr txBox="1"/>
          <p:nvPr/>
        </p:nvSpPr>
        <p:spPr>
          <a:xfrm>
            <a:off x="2057399" y="167415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PDB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47419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F4E7-05FC-60A2-54DB-1BE1757F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347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GaussView</a:t>
            </a:r>
            <a:endParaRPr lang="en-IN" b="1" dirty="0">
              <a:solidFill>
                <a:srgbClr val="CC339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87C8AC-392E-B37E-61C0-7E6DA1548158}"/>
              </a:ext>
            </a:extLst>
          </p:cNvPr>
          <p:cNvGrpSpPr/>
          <p:nvPr/>
        </p:nvGrpSpPr>
        <p:grpSpPr>
          <a:xfrm>
            <a:off x="0" y="683477"/>
            <a:ext cx="7935686" cy="2331465"/>
            <a:chOff x="1153885" y="912478"/>
            <a:chExt cx="10047514" cy="31344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A3DCB3-3D61-9C32-4DDC-D94E256F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885" y="912478"/>
              <a:ext cx="10047514" cy="313443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AFBB57-6240-2337-C43C-6E5261991178}"/>
                </a:ext>
              </a:extLst>
            </p:cNvPr>
            <p:cNvSpPr/>
            <p:nvPr/>
          </p:nvSpPr>
          <p:spPr>
            <a:xfrm>
              <a:off x="7119257" y="1983122"/>
              <a:ext cx="381000" cy="400526"/>
            </a:xfrm>
            <a:prstGeom prst="ellipse">
              <a:avLst/>
            </a:prstGeom>
            <a:solidFill>
              <a:schemeClr val="accent2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837F13-542C-123B-0375-7FD341A44CDB}"/>
                </a:ext>
              </a:extLst>
            </p:cNvPr>
            <p:cNvSpPr txBox="1"/>
            <p:nvPr/>
          </p:nvSpPr>
          <p:spPr>
            <a:xfrm>
              <a:off x="6531427" y="2512355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n-IN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 List Editor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86413DA-6FAC-A6A4-FE65-39DB07262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68"/>
          <a:stretch/>
        </p:blipFill>
        <p:spPr>
          <a:xfrm>
            <a:off x="4049486" y="2277835"/>
            <a:ext cx="8142514" cy="4242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991846-49EF-BD5E-3FA0-61836FEF40D4}"/>
              </a:ext>
            </a:extLst>
          </p:cNvPr>
          <p:cNvSpPr txBox="1"/>
          <p:nvPr/>
        </p:nvSpPr>
        <p:spPr>
          <a:xfrm>
            <a:off x="8928125" y="199024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I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 List Editor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6D1F8E-E189-7D6D-12C3-A28F830DBF23}"/>
              </a:ext>
            </a:extLst>
          </p:cNvPr>
          <p:cNvSpPr/>
          <p:nvPr/>
        </p:nvSpPr>
        <p:spPr>
          <a:xfrm>
            <a:off x="8511566" y="2546350"/>
            <a:ext cx="180000" cy="180000"/>
          </a:xfrm>
          <a:prstGeom prst="ellipse">
            <a:avLst/>
          </a:prstGeom>
          <a:solidFill>
            <a:schemeClr val="accent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490879-7AF7-A420-09B6-6762B5B7251B}"/>
              </a:ext>
            </a:extLst>
          </p:cNvPr>
          <p:cNvCxnSpPr/>
          <p:nvPr/>
        </p:nvCxnSpPr>
        <p:spPr>
          <a:xfrm flipH="1">
            <a:off x="8691566" y="2277835"/>
            <a:ext cx="363534" cy="2685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D49DF-1BFF-5421-AA34-5A46FBEC75B6}"/>
              </a:ext>
            </a:extLst>
          </p:cNvPr>
          <p:cNvCxnSpPr>
            <a:cxnSpLocks/>
          </p:cNvCxnSpPr>
          <p:nvPr/>
        </p:nvCxnSpPr>
        <p:spPr>
          <a:xfrm flipV="1">
            <a:off x="4527550" y="1721154"/>
            <a:ext cx="243460" cy="26909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4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7B3674-47F2-2D37-546C-408C61B2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3771"/>
          </a:xfrm>
        </p:spPr>
        <p:txBody>
          <a:bodyPr/>
          <a:lstStyle/>
          <a:p>
            <a:pPr algn="ctr"/>
            <a:r>
              <a:rPr lang="en-IN" sz="4400" b="1" dirty="0" err="1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GaussView</a:t>
            </a:r>
            <a:endParaRPr lang="en-IN" b="1" dirty="0">
              <a:solidFill>
                <a:srgbClr val="CC33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31345-1B70-CC61-0373-C692A045E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48"/>
          <a:stretch/>
        </p:blipFill>
        <p:spPr>
          <a:xfrm>
            <a:off x="98324" y="653143"/>
            <a:ext cx="12093676" cy="6161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6FC60-3A5D-184B-49CE-1C7E5C9D7D95}"/>
              </a:ext>
            </a:extLst>
          </p:cNvPr>
          <p:cNvSpPr txBox="1"/>
          <p:nvPr/>
        </p:nvSpPr>
        <p:spPr>
          <a:xfrm>
            <a:off x="4263992" y="783771"/>
            <a:ext cx="22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atom type</a:t>
            </a:r>
          </a:p>
        </p:txBody>
      </p:sp>
    </p:spTree>
    <p:extLst>
      <p:ext uri="{BB962C8B-B14F-4D97-AF65-F5344CB8AC3E}">
        <p14:creationId xmlns:p14="http://schemas.microsoft.com/office/powerpoint/2010/main" val="356502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711BB-D1DB-8768-73A8-6214AA17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347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AMBER </a:t>
            </a:r>
            <a:r>
              <a:rPr lang="en-IN" sz="4400" b="1" dirty="0">
                <a:solidFill>
                  <a:srgbClr val="CC3399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Antechamber</a:t>
            </a:r>
            <a:r>
              <a:rPr lang="en-IN" sz="4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  <a:endParaRPr lang="en-IN" b="1" dirty="0">
              <a:solidFill>
                <a:srgbClr val="CC3399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7B81E3-8EBB-D155-BED2-0FFB588702C5}"/>
              </a:ext>
            </a:extLst>
          </p:cNvPr>
          <p:cNvGrpSpPr/>
          <p:nvPr/>
        </p:nvGrpSpPr>
        <p:grpSpPr>
          <a:xfrm>
            <a:off x="0" y="683477"/>
            <a:ext cx="6337613" cy="6106788"/>
            <a:chOff x="152095" y="593579"/>
            <a:chExt cx="4939670" cy="47597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79D23C-A246-9EF9-48C9-F74D62A41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9868"/>
            <a:stretch/>
          </p:blipFill>
          <p:spPr>
            <a:xfrm>
              <a:off x="152095" y="593579"/>
              <a:ext cx="4939670" cy="33598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CDB2E7-A28E-362F-6BA6-219FE32ED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0729"/>
            <a:stretch/>
          </p:blipFill>
          <p:spPr>
            <a:xfrm>
              <a:off x="198320" y="3928074"/>
              <a:ext cx="4893445" cy="142526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6B2C3D-1FA0-5865-18AF-CF692721C99D}"/>
              </a:ext>
            </a:extLst>
          </p:cNvPr>
          <p:cNvSpPr txBox="1"/>
          <p:nvPr/>
        </p:nvSpPr>
        <p:spPr>
          <a:xfrm>
            <a:off x="6455228" y="1240973"/>
            <a:ext cx="57367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‘</a:t>
            </a:r>
            <a:r>
              <a:rPr lang="en-IN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script file in given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‘</a:t>
            </a:r>
            <a:r>
              <a:rPr lang="en-IN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leap.sh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file as bash (</a:t>
            </a:r>
            <a:r>
              <a:rPr lang="en-IN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chmod 755 leap.sh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AMBER is sourced in the path.</a:t>
            </a:r>
          </a:p>
        </p:txBody>
      </p:sp>
    </p:spTree>
    <p:extLst>
      <p:ext uri="{BB962C8B-B14F-4D97-AF65-F5344CB8AC3E}">
        <p14:creationId xmlns:p14="http://schemas.microsoft.com/office/powerpoint/2010/main" val="157203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065CAF-4D65-71D1-C613-3DF8482B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347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AMBER </a:t>
            </a:r>
            <a:r>
              <a:rPr lang="en-IN" sz="4400" b="1" dirty="0">
                <a:solidFill>
                  <a:srgbClr val="CC3399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Antechamber</a:t>
            </a:r>
            <a:r>
              <a:rPr lang="en-IN" sz="4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  <a:endParaRPr lang="en-IN" b="1" dirty="0">
              <a:solidFill>
                <a:srgbClr val="CC33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2FD8-C633-8546-5009-8D07C7E164A0}"/>
              </a:ext>
            </a:extLst>
          </p:cNvPr>
          <p:cNvSpPr txBox="1"/>
          <p:nvPr/>
        </p:nvSpPr>
        <p:spPr>
          <a:xfrm>
            <a:off x="0" y="598716"/>
            <a:ext cx="6764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I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leap.sh</a:t>
            </a:r>
          </a:p>
          <a:p>
            <a:endParaRPr lang="en-IN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mol2 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will be created with atom type </a:t>
            </a:r>
          </a:p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according to AMBER forcefield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7F2D82-9CC5-A9E6-3003-977A9A149042}"/>
              </a:ext>
            </a:extLst>
          </p:cNvPr>
          <p:cNvGrpSpPr/>
          <p:nvPr/>
        </p:nvGrpSpPr>
        <p:grpSpPr>
          <a:xfrm>
            <a:off x="7484534" y="598716"/>
            <a:ext cx="4326467" cy="5329475"/>
            <a:chOff x="7484534" y="598716"/>
            <a:chExt cx="4326467" cy="53294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B4309E-1A1C-4171-E1C3-DC3265F6BA37}"/>
                </a:ext>
              </a:extLst>
            </p:cNvPr>
            <p:cNvGrpSpPr/>
            <p:nvPr/>
          </p:nvGrpSpPr>
          <p:grpSpPr>
            <a:xfrm>
              <a:off x="7484534" y="598716"/>
              <a:ext cx="4326467" cy="5329475"/>
              <a:chOff x="1095587" y="634371"/>
              <a:chExt cx="3925147" cy="483511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9F324C3-2989-93B8-10C4-2A0A2A0D06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9251" b="3218"/>
              <a:stretch/>
            </p:blipFill>
            <p:spPr>
              <a:xfrm>
                <a:off x="1100668" y="634371"/>
                <a:ext cx="3920066" cy="259650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FFFCB76-5594-EDFA-C3AB-76C3928AD5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28450"/>
              <a:stretch/>
            </p:blipFill>
            <p:spPr>
              <a:xfrm>
                <a:off x="1095587" y="3225800"/>
                <a:ext cx="3925147" cy="2243688"/>
              </a:xfrm>
              <a:prstGeom prst="rect">
                <a:avLst/>
              </a:prstGeom>
            </p:spPr>
          </p:pic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1F37B1-4C66-3FB8-EDA0-E0F5AD2BC2C0}"/>
                </a:ext>
              </a:extLst>
            </p:cNvPr>
            <p:cNvSpPr/>
            <p:nvPr/>
          </p:nvSpPr>
          <p:spPr>
            <a:xfrm>
              <a:off x="10126133" y="1566333"/>
              <a:ext cx="127000" cy="2074334"/>
            </a:xfrm>
            <a:prstGeom prst="roundRect">
              <a:avLst/>
            </a:prstGeom>
            <a:solidFill>
              <a:srgbClr val="FF00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C1166A1-A8DE-7242-B918-30AB8E4B1796}"/>
              </a:ext>
            </a:extLst>
          </p:cNvPr>
          <p:cNvSpPr txBox="1"/>
          <p:nvPr/>
        </p:nvSpPr>
        <p:spPr>
          <a:xfrm>
            <a:off x="9394257" y="3640667"/>
            <a:ext cx="22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 atom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73386-51BF-0E92-55E1-269606CA7012}"/>
              </a:ext>
            </a:extLst>
          </p:cNvPr>
          <p:cNvSpPr txBox="1"/>
          <p:nvPr/>
        </p:nvSpPr>
        <p:spPr>
          <a:xfrm>
            <a:off x="192506" y="3265371"/>
            <a:ext cx="6911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just an idea to get the atom type from any given PDB file, in accordance to  </a:t>
            </a:r>
            <a:r>
              <a:rPr lang="en-IN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 forcefield </a:t>
            </a:r>
            <a:r>
              <a:rPr lang="en-IN" sz="28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both method works,  but before 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the calculations </a:t>
            </a:r>
            <a:r>
              <a:rPr lang="en-IN" sz="28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re-check  </a:t>
            </a:r>
          </a:p>
        </p:txBody>
      </p:sp>
    </p:spTree>
    <p:extLst>
      <p:ext uri="{BB962C8B-B14F-4D97-AF65-F5344CB8AC3E}">
        <p14:creationId xmlns:p14="http://schemas.microsoft.com/office/powerpoint/2010/main" val="264286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AMBER Atom Type of any given PDB file</vt:lpstr>
      <vt:lpstr>Two methods possible:</vt:lpstr>
      <vt:lpstr>GaussView</vt:lpstr>
      <vt:lpstr>GaussView</vt:lpstr>
      <vt:lpstr>GaussView</vt:lpstr>
      <vt:lpstr> AMBER Antechamber Module</vt:lpstr>
      <vt:lpstr> AMBER Antechamber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AMBER Atom Type of any given PDB file</dc:title>
  <dc:creator>Rahul Verma</dc:creator>
  <cp:lastModifiedBy>Rahul Verma</cp:lastModifiedBy>
  <cp:revision>10</cp:revision>
  <dcterms:created xsi:type="dcterms:W3CDTF">2022-08-29T12:57:33Z</dcterms:created>
  <dcterms:modified xsi:type="dcterms:W3CDTF">2022-08-29T13:29:47Z</dcterms:modified>
</cp:coreProperties>
</file>