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0BE-48FE-470C-8125-EBDCB946AB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A356-D31C-42D2-B820-8B9DD0E0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A0BE-48FE-470C-8125-EBDCB946AB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A356-D31C-42D2-B820-8B9DD0E0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4000" b="0" i="0" u="none" smtClean="0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8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1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8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6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8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7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7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5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3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88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32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7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09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4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3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3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4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60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1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3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5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6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4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Indexing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</dc:title>
  <dc:creator>iiits</dc:creator>
  <cp:lastModifiedBy>iiits</cp:lastModifiedBy>
  <cp:revision>1</cp:revision>
  <dcterms:created xsi:type="dcterms:W3CDTF">2021-10-19T10:33:54Z</dcterms:created>
  <dcterms:modified xsi:type="dcterms:W3CDTF">2021-10-19T10:33:54Z</dcterms:modified>
</cp:coreProperties>
</file>