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6A5D-0E7B-49B9-ABCD-40A6B300307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A38B-9485-488C-B89F-A60A88D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F6A5D-0E7B-49B9-ABCD-40A6B300307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A38B-9485-488C-B89F-A60A88D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7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7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6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2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iiits</dc:creator>
  <cp:lastModifiedBy>iiits</cp:lastModifiedBy>
  <cp:revision>1</cp:revision>
  <dcterms:created xsi:type="dcterms:W3CDTF">2021-10-21T06:17:46Z</dcterms:created>
  <dcterms:modified xsi:type="dcterms:W3CDTF">2021-10-21T06:17:46Z</dcterms:modified>
</cp:coreProperties>
</file>