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A06C-E580-466A-A7DE-74B342B4D37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C4C-EE47-4AB4-9E31-50F003964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9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6A06C-E580-466A-A7DE-74B342B4D37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C4C-EE47-4AB4-9E31-50F003964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lang="en-US" sz="4000" b="0" i="0" u="none" smtClean="0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Indexing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45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79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61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4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7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99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4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29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08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35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7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55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18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75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57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16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8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36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78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3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2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0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80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61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70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31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975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5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4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72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2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6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12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Indexing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Indexing </dc:title>
  <dc:creator>iiits</dc:creator>
  <cp:lastModifiedBy>iiits</cp:lastModifiedBy>
  <cp:revision>1</cp:revision>
  <dcterms:created xsi:type="dcterms:W3CDTF">2021-10-26T11:11:10Z</dcterms:created>
  <dcterms:modified xsi:type="dcterms:W3CDTF">2021-10-26T11:11:10Z</dcterms:modified>
</cp:coreProperties>
</file>