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B037-0215-48AC-844E-A156E829084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57D-10E0-44F6-A2DD-5AB62FC0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B037-0215-48AC-844E-A156E829084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7857D-10E0-44F6-A2DD-5AB62FC0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9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2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7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0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1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04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4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7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72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3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46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5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12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03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37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98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04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0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51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6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11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32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98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63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52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52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51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03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66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8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2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1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4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8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iiits</dc:creator>
  <cp:lastModifiedBy>iiits</cp:lastModifiedBy>
  <cp:revision>1</cp:revision>
  <dcterms:created xsi:type="dcterms:W3CDTF">2021-10-27T06:45:11Z</dcterms:created>
  <dcterms:modified xsi:type="dcterms:W3CDTF">2021-10-27T06:45:11Z</dcterms:modified>
</cp:coreProperties>
</file>