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E004-150A-458C-BC89-99448F26A5F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D5F-EDF4-4A10-9186-743B0D5C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E004-150A-458C-BC89-99448F26A5F3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FD5F-EDF4-4A10-9186-743B0D5C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4000" b="0" i="0" u="none" smtClean="0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2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8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2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3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1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5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9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0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01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0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0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9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7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89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84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8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1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5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5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9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11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0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2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Indexing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</dc:title>
  <dc:creator>iiits</dc:creator>
  <cp:lastModifiedBy>iiits</cp:lastModifiedBy>
  <cp:revision>1</cp:revision>
  <dcterms:created xsi:type="dcterms:W3CDTF">2021-10-28T05:47:43Z</dcterms:created>
  <dcterms:modified xsi:type="dcterms:W3CDTF">2021-10-28T05:47:43Z</dcterms:modified>
</cp:coreProperties>
</file>