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1D76-EF70-4221-A56E-76DB50682F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B73-F5A8-4611-8DFB-B16F746C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D76-EF70-4221-A56E-76DB50682F3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8B73-F5A8-4611-8DFB-B16F746C4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2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6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5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6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1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8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7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4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0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06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2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2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9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1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3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6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0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78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7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0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96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3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0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iiits</dc:creator>
  <cp:lastModifiedBy>iiits</cp:lastModifiedBy>
  <cp:revision>1</cp:revision>
  <dcterms:created xsi:type="dcterms:W3CDTF">2021-10-28T05:52:24Z</dcterms:created>
  <dcterms:modified xsi:type="dcterms:W3CDTF">2021-10-28T05:52:24Z</dcterms:modified>
</cp:coreProperties>
</file>