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03B0-D1A4-4569-B532-C39026858ED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1EDC-4363-42B7-AB9A-CEF744122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6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03B0-D1A4-4569-B532-C39026858ED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1EDC-4363-42B7-AB9A-CEF744122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4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 sz="3600" smtClean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Relational Algebra</a:t>
            </a:r>
            <a:endParaRPr lang="en-US" smtClean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 smtClean="0"/>
              <a:t>(DBMS)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5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8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0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4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12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0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4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7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7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90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58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8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94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77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21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61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28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5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8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9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Tuple Relational Calculus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07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46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1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2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8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9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5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4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9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Relational Algebra (DBMS) </vt:lpstr>
      <vt:lpstr>PowerPoint Presentation</vt:lpstr>
      <vt:lpstr>Tuple Relational Calculus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 (DBMS) </dc:title>
  <dc:creator>iiits</dc:creator>
  <cp:lastModifiedBy>iiits</cp:lastModifiedBy>
  <cp:revision>1</cp:revision>
  <dcterms:created xsi:type="dcterms:W3CDTF">2021-09-30T10:08:08Z</dcterms:created>
  <dcterms:modified xsi:type="dcterms:W3CDTF">2021-09-30T10:08:08Z</dcterms:modified>
</cp:coreProperties>
</file>