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0C0-B78F-48B0-B34C-A7155E5934DF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40A5-29C9-4860-8618-503C813CE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D0C0-B78F-48B0-B34C-A7155E5934DF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40A5-29C9-4860-8618-503C813CE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Transaction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0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4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Transaction (DBMS)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(DBMS) </dc:title>
  <dc:creator>iiits</dc:creator>
  <cp:lastModifiedBy>iiits</cp:lastModifiedBy>
  <cp:revision>1</cp:revision>
  <dcterms:created xsi:type="dcterms:W3CDTF">2021-11-06T10:41:59Z</dcterms:created>
  <dcterms:modified xsi:type="dcterms:W3CDTF">2021-11-06T10:41:59Z</dcterms:modified>
</cp:coreProperties>
</file>