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3EF1-CC93-4CBD-A099-ABB5218CE8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5183-CFB7-47DC-8A3B-DE3ED223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3EF1-CC93-4CBD-A099-ABB5218CE8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5183-CFB7-47DC-8A3B-DE3ED2232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Transaction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(DBMS)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5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6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8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5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Transaction (DBMS)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(DBMS) </dc:title>
  <dc:creator>iiits</dc:creator>
  <cp:lastModifiedBy>iiits</cp:lastModifiedBy>
  <cp:revision>3</cp:revision>
  <dcterms:created xsi:type="dcterms:W3CDTF">2021-11-11T05:31:58Z</dcterms:created>
  <dcterms:modified xsi:type="dcterms:W3CDTF">2021-11-11T05:32:50Z</dcterms:modified>
</cp:coreProperties>
</file>