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D94-FE92-4391-AD65-4F0083F7F59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2DBB-AC7F-491D-944F-CE218293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4D94-FE92-4391-AD65-4F0083F7F59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2DBB-AC7F-491D-944F-CE218293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3600" smtClean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Relational Algebra</a:t>
            </a:r>
            <a:endParaRPr lang="en-US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(DBMS)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2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3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Relational Calculus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2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1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8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2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2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Relational Algebra (DBMS) </vt:lpstr>
      <vt:lpstr>PowerPoint Presentation</vt:lpstr>
      <vt:lpstr>Domain Relational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(DBMS) </dc:title>
  <dc:creator>iiits</dc:creator>
  <cp:lastModifiedBy>iiits</cp:lastModifiedBy>
  <cp:revision>1</cp:revision>
  <dcterms:created xsi:type="dcterms:W3CDTF">2021-10-05T06:13:50Z</dcterms:created>
  <dcterms:modified xsi:type="dcterms:W3CDTF">2021-10-05T06:13:50Z</dcterms:modified>
</cp:coreProperties>
</file>