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AD49-31AB-4C06-BC0B-354EE020680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D087F-63E0-468D-B7F8-508BB508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9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2AD49-31AB-4C06-BC0B-354EE020680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D087F-63E0-468D-B7F8-508BB508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</a:t>
            </a:r>
            <a:r>
              <a:rPr lang="en-US" smtClean="0"/>
              <a:t> Dependency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0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3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0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9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3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Functional 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iiits</dc:creator>
  <cp:lastModifiedBy>iiits</cp:lastModifiedBy>
  <cp:revision>1</cp:revision>
  <dcterms:created xsi:type="dcterms:W3CDTF">2021-10-07T06:12:19Z</dcterms:created>
  <dcterms:modified xsi:type="dcterms:W3CDTF">2021-10-07T06:12:19Z</dcterms:modified>
</cp:coreProperties>
</file>