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AC9B-08DC-4F2C-B020-AA576EE12F5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6ECF-FF2A-4D14-8E0E-29AA2F8FC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8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8AC9B-08DC-4F2C-B020-AA576EE12F5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6ECF-FF2A-4D14-8E0E-29AA2F8FC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8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Dependency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93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04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11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19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12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71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37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6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48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7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4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0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03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89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39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Functional Dependency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Dependency</dc:title>
  <dc:creator>iiits</dc:creator>
  <cp:lastModifiedBy>iiits</cp:lastModifiedBy>
  <cp:revision>1</cp:revision>
  <dcterms:created xsi:type="dcterms:W3CDTF">2021-10-08T09:35:12Z</dcterms:created>
  <dcterms:modified xsi:type="dcterms:W3CDTF">2021-10-08T09:35:12Z</dcterms:modified>
</cp:coreProperties>
</file>