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FAD1-2282-4054-AA47-26891A4AACC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1FD5-F1D3-4695-86B9-BB4EDFD69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FAD1-2282-4054-AA47-26891A4AACC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1FD5-F1D3-4695-86B9-BB4EDFD69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Dependency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3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4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2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5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1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2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9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2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7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7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4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18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8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07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56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6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8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26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8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6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6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Functional 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iiits</dc:creator>
  <cp:lastModifiedBy>iiits</cp:lastModifiedBy>
  <cp:revision>1</cp:revision>
  <dcterms:created xsi:type="dcterms:W3CDTF">2021-10-11T10:18:48Z</dcterms:created>
  <dcterms:modified xsi:type="dcterms:W3CDTF">2021-10-11T10:18:48Z</dcterms:modified>
</cp:coreProperties>
</file>