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8F13-5BE0-472C-9B86-485EB451869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D08A-7F38-40F5-B569-F442ABBF3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2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8F13-5BE0-472C-9B86-485EB451869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D08A-7F38-40F5-B569-F442ABBF3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Dependency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8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7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1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3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9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6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7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8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7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4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37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5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38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0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2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38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28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44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04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6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4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55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81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06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64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09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90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86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50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3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7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2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1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7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4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Functional Dependency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iiits</dc:creator>
  <cp:lastModifiedBy>iiits</cp:lastModifiedBy>
  <cp:revision>1</cp:revision>
  <dcterms:created xsi:type="dcterms:W3CDTF">2021-10-12T05:31:21Z</dcterms:created>
  <dcterms:modified xsi:type="dcterms:W3CDTF">2021-10-12T05:31:21Z</dcterms:modified>
</cp:coreProperties>
</file>