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DE0E-9407-4FFB-BAA0-F46A7A74D93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A2FB-EEF7-4EA8-8CF1-5922A59D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DDE0E-9407-4FFB-BAA0-F46A7A74D93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FA2FB-EEF7-4EA8-8CF1-5922A59D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8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Dependency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9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16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47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09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14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5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15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20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6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55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7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41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82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67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61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15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01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93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80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22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27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2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95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40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55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829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35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55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766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641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06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443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5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103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196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61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899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366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247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334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73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421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417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9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4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55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03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06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6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Functional Dependency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Dependency</dc:title>
  <dc:creator>iiits</dc:creator>
  <cp:lastModifiedBy>iiits</cp:lastModifiedBy>
  <cp:revision>1</cp:revision>
  <dcterms:created xsi:type="dcterms:W3CDTF">2021-10-14T05:34:26Z</dcterms:created>
  <dcterms:modified xsi:type="dcterms:W3CDTF">2021-10-14T05:34:26Z</dcterms:modified>
</cp:coreProperties>
</file>