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23"/>
  </p:notesMasterIdLst>
  <p:sldIdLst>
    <p:sldId id="256" r:id="rId3"/>
    <p:sldId id="270" r:id="rId4"/>
    <p:sldId id="257" r:id="rId5"/>
    <p:sldId id="271" r:id="rId6"/>
    <p:sldId id="272" r:id="rId7"/>
    <p:sldId id="273" r:id="rId8"/>
    <p:sldId id="274" r:id="rId9"/>
    <p:sldId id="275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UGYAtj0M6krDdTvVjwHUCVUdP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DDE9223-0025-4D3F-9BB7-8C577332B13A}">
  <a:tblStyle styleId="{5DDE9223-0025-4D3F-9BB7-8C577332B1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4T05:24:13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8532 3159 929,'0'0'37,"0"0"61,2-80 1,0 68 16,0 4-14,-1 2 1,-1 5-20,0 1-30,2 0-27,-2 0-17,1 5-8,1 25-7,3 18 7,1 17 32,1 9-7,-1 13-4,-3 16-6,-3 11-1,0 9 8,0 6-5,-7-1 4,-2 1-5,-2 0 2,3 2-10,4 11 1,0 7-1,1 2-4,3 5 3,0-9 8,0-4-10,0 0 5,0-10-3,3-7 0,7-9-6,1-10 2,2-5-2,2-10-1,-6-7 2,-1-10-2,-4-8 0,-4-13 1,0-4-2,0-14 1,0-9 0,0-7 0,0-8-1,0-5 0,0-6-17,0-1-23,-8-8-27,1-33-157,5-32-333</inkml:trace>
  <inkml:trace contextRef="#ctx0" brushRef="#br0" timeOffset="1198.2338">8685 3199 86,'0'0'157,"0"0"-144,0 0-2,0 0 61,0 0-4,0 0 3,-87-28-21,72 20 8,0 4 11,2-1-6,-3 2-8,5 0-1,-1 1 7,3 2-8,-3-1-9,6 1 0,3 0 9,3 0 15,0 0-26,18 0-25,27-1-9,33-4 18,45-4 6,32-5-12,41-4-13,38-1-6,25 0-1,29 2 0,20 0 4,12 4-4,-2 3-5,-9 2 0,-23 5 1,-30 3-1,-26 0-17,-34 0 10,-34 0 5,-28 0 6,-25 0-6,-15 0 7,-15 0 0,-7 0 7,-18 0 8,-8 0 15,-17 0-4,-5 0 11,-7 0 8,1 0 7,-10 0-3,0 0-6,-2 0-2,-3 0 0,-2-3 9,-1 2 1,0 0-5,0-1-15,0 1-2,0 0 3,0-2 2,0 1-8,0 2-2,0 0-11,0 0-13,0 0-1,0 0-2,0 0-1,0 0-1,0 17-3,2 13 1,8 15 7,0 15 2,0 9-2,-7 12 0,-3 20 0,0 18 0,0 13-1,-3 19 1,-3 9 0,-1 9 0,-2 7 1,-5 7 1,-2 8 1,-13 8-2,0 3 2,-2-6-2,-1-5 4,4-7-1,4-10 1,6-11-3,0-11 0,8-20-1,2-17-1,-2-18 0,-3-22-1,3-19-7,0-16-29,-9-18-46,-20-17-133,-19-5-152,-20-39-494</inkml:trace>
  <inkml:trace contextRef="#ctx0" brushRef="#br0" timeOffset="2016.2042">8698 6646 356,'0'0'58,"0"0"-50,0 0 19,0 0 27,0 0 15,0 0 1,0 0 7,-27-1-2,18 2-12,0 6 11,-1 0 2,0-2-5,7-3-17,3-2-2,0 0-9,0 0-6,0 4-13,4 4-15,26 6-1,20 3 71,31 0-31,32-2-17,38-5-4,34-5-17,42-3 11,32-2-15,26 0 2,18 0-5,-1 3-3,0 2-17,-13 2 7,-16-1-8,-16 0 7,-23 1-23,-29-7 13,-24 0 17,-24 0-22,-18-7 24,-23-2-2,-19-5 8,-18 5 3,-23-2-3,-15 8 0,-19 0 8,-11-1 6,-9 3-5,-2 1 1,0 0-14,0 0-2,-12 0-79,-17 0-171,-16-3-229</inkml:trace>
  <inkml:trace contextRef="#ctx0" brushRef="#br0" timeOffset="3022.0345">9084 3757 854,'0'0'95,"0"0"2,0 0 73,0 0-31,0 0-69,0 0-36,0 5-24,0 17-9,0 14 9,-3 10 27,-4 1-9,-2-1-10,3-1 5,3-4-9,-4-5-7,6-5-1,-2-9 0,3-6-1,0-8-4,0-6-1,0-2 3,0 0 10,0 0 8,3-26 13,14-17 1,8-17-34,5-9-2,3-4 1,-2 5-4,-1 9 3,-3 13 1,-5 14 0,-10 12 3,-5 11 1,-3 6 6,-1 3-3,4 0-7,4 3-4,9 16-3,7 12 7,-1 6-3,-4 5 3,-2-1-1,-1 0 0,-6-4-1,-1-3-1,0-1-39,-6-5-65,-6-3-52,0-6-117,0-7-206</inkml:trace>
  <inkml:trace contextRef="#ctx0" brushRef="#br0" timeOffset="3194.9762">9175 4025 948,'0'0'168,"0"0"-86,0 0 48,0 0-61,0 0-52,124-24-11,-59 18-6,6-1-62,-2-2-190,2-3-169</inkml:trace>
  <inkml:trace contextRef="#ctx0" brushRef="#br0" timeOffset="4513.9419">10376 3625 625,'0'0'218,"0"0"-114,0 0 33,0 0-14,0 0-44,0 0-37,3 0-13,-3 1-10,0 14-4,0 10 9,0 11 48,0 7-7,0 3-21,0 0 9,0 0-31,0-4-1,0-3 1,0-5-14,0-7-5,0-5-1,0-7-1,0-3-1,0-7-1,0-2-42,0-3-57,0 0-60,0-20-34,0-10-238</inkml:trace>
  <inkml:trace contextRef="#ctx0" brushRef="#br0" timeOffset="5016.7173">10437 3701 168,'0'0'582,"0"0"-487,0 0 52,0 0-4,0 0-30,0 0-17,-8-72-49,8 64-15,17-1-11,5-1-3,13 3-4,8 1-1,5 5 3,-2 1-8,-4 1-3,-13 14-5,-6 2 0,-15 7-10,-6 1 1,-2 4 3,-7-1 4,-19 0 0,0-4-1,-4-6 6,12-7 6,1-2-4,11-6 0,4-2-3,2-1-1,0 0 0,0 0-1,0 1 0,16 4 0,8 3 1,6 5 1,-2 5-1,-1 3-1,-11 5-1,-2 3 0,-9-1 1,-5-3 2,0-3 8,-19-2 12,-3-3 22,-10-4 0,-5-4-13,3-3-5,-3-1-26,5-4-4,6-1-48,3 0-110,4-17-152,9-6-332</inkml:trace>
  <inkml:trace contextRef="#ctx0" brushRef="#br0" timeOffset="10237.0987">11875 3707 501,'0'0'134,"0"0"-37,0 0 23,0 0 8,0 0-22,0 0-20,0 0 22,15-20-25,-15 15-43,0 3 15,-3 1-8,-12 1-5,-10 0-29,-12 0-2,-7 14-2,2 11 7,-1 6 1,8 4-7,6 5 8,11 2-12,7-2-1,11 4 1,0-6-3,26-6 1,10-5 1,13-9 5,9-7 0,6-9-10,2-2 0,-7-2-6,-11-9-40,-15-2-14,-14 3-29,-5-2-24,-8 0-85,-6 2-250</inkml:trace>
  <inkml:trace contextRef="#ctx0" brushRef="#br0" timeOffset="11567.1266">12958 3038 118,'0'0'29,"0"0"71,0 0-86,0 0 5,0 0-19,0 0-17,0 0-21,-42-15-40,36 15-53</inkml:trace>
  <inkml:trace contextRef="#ctx0" brushRef="#br0" timeOffset="13352.4977">13034 3080 216,'0'0'57,"0"0"13,0 0 8,0 0-10,0 0-5,0 0-6,0 0-17,-18-23 5,15 18-5,1 0 7,-1-3-6,2 2-7,-2-2-15,0 3 9,3 0-13,0 3-4,0-2 12,0 4-5,0 0 4,0 0-13,0 0-9,0 0-5,0 0-6,9 0 11,21 0 12,22 0 8,23 0 4,19 0 10,19 0-20,11 3 1,-4-1-15,3 1 2,-2 0 5,-4-3-7,0 0 0,-11 0 2,-15 0-1,-15 0 1,-21 0 7,-16-2 15,-13-1 22,-8 2 2,-4 0-1,-4 0-7,-1 1-14,2 0-7,-2 0-5,5 1-4,-1 9 0,6 5-5,-6 3 5,2 6 4,-1 6 1,-1 8 3,2 9 7,3 7 5,0 9-3,3 6-5,-3 12-5,1 3-13,2 11 3,-4-2-3,5 1 3,-3-4-5,-1-2 1,0-6-1,-8-10-1,2-8-1,-6-11 2,2-7-2,-5-5 8,0-7 19,-3-3 3,0-4 6,0-5 1,0-4 1,0-3 12,0-3-15,0-4-1,0-3 5,0-5-6,0 0-14,0 0 0,0 0-3,0 0-16,0 0 0,0 0 0,3 0 0,-3 0 0,3 0 0,-3 0 0,0 2 0,0-2 0,0 3 0,0-2 0,0 0 0,0 4 0,0 0 0,0 9 0,0 5 0,0 15 0,0 14 0,0 22 0,-9 13 0,-7 12 0,-4 11 0,-6 10 0,0 9 0,-6 2 0,5-4 0,8-7 0,3-9 0,10-8 0,-2-14 0,8-10 0,-2-14 0,1-8 0,-3-10-8,1-10 2,0-11-1,0-8-8,-1-6 5,4-5 7,0-3 0,0 0 3,0 0 1,-1 0 1,1 0 0,0 0-2,-1 0 0,-1 0-3,-2 0-7,-13 2-10,-6 2-2,-10 2 1,-7-1 1,4 1 11,0 0 3,-4-1-4,-1 3 0,-8 0 1,-6 2-2,-9-2-5,-2 2 3,-9 0 2,-9 0-6,-12 1-2,-7-2 4,-5 2-6,2 0-4,-4-1 13,4-1 1,6-1 7,7-4-3,5 4 7,4-2 1,16 0-1,3-1-1,11 4 1,3-4 4,6 6-3,6-5-2,10-3-5,12 1-4,8-3-11,9 1-63,0-2-24,-3 0-60,0 0-109,-1 0-134</inkml:trace>
  <inkml:trace contextRef="#ctx0" brushRef="#br0" timeOffset="14101.8782">13625 3681 552,'0'0'346,"0"0"-239,0 0 11,0 0 24,0 0-36,0 0-64,0 26-17,0-6 6,0 7 35,0 7-22,0 3-20,-14 5 22,1 3-13,-5-1-12,0-2-3,6-6-4,-5-3-1,7-12-4,5-2 0,2-8-7,2-2-2,1 1 6,0-4-5,4 1 2,22-3 2,10-2 6,12-2 0,7 0-5,0-10-6,-2-2-8,-10-1-47,-6 2-49,-9 0-63,-7-1-99,-15-1-151</inkml:trace>
  <inkml:trace contextRef="#ctx0" brushRef="#br0" timeOffset="14297.5814">13747 3987 962,'0'0'154,"0"0"-20,0 0 17,0 0-81,0 0-52,0 0-10,76-16-5,-40 12-3,-1-4-3,0 2-64,-9-4-94,-3-2-124,-11-2-154</inkml:trace>
  <inkml:trace contextRef="#ctx0" brushRef="#br0" timeOffset="14476.639">13714 3768 847,'0'0'213,"0"0"-111,0 0 74,0 0-63,0 0-60,0 0-22,60-41-21,-11 27-6,3 0-4,0 3-40,-4 3-78,-9 4-121,-9-4-212</inkml:trace>
  <inkml:trace contextRef="#ctx0" brushRef="#br0" timeOffset="16222.735">8448 4814 392,'0'0'31,"0"0"-21,0 0 11,-78-1 49,65 1 5,7 0-3,6 0-22,0 1-34,0 6-16,5 0 18,19 3 53,15-1 18,19-1 1,17-3-26,22-5-30,25 0-6,29 0 4,23 0-7,29-7-6,8-5-12,6 1 0,-2 2-3,-7 2 1,-3 3-5,-5-1-1,-2 0 0,-2-2 2,-5 1 1,4-3-1,-5-3 1,1 3-2,-1-2-3,-8 3-4,-10 2-13,-17 4 18,-4 1-3,-11-3-16,-12-1 17,0-2 0,-4-3-7,0 0 3,-1-1-5,3-3 13,1 5-1,-4-7-7,2 4-5,0-6 11,-9 1-10,-5 1-2,-7-1 2,-12 2-1,-1 2 13,-4 2 3,1 1-1,0 0 3,-7 2 2,-4 0-6,-8 0 6,-14 1 12,-12 1-1,-14 3 2,-10 2-8,-9-1-3,-7 2-8,-2 0-1,-1 0-38,0 0-110,-11 0-277</inkml:trace>
  <inkml:trace contextRef="#ctx0" brushRef="#br0" timeOffset="18556.3738">14275 3649 345,'0'0'175,"0"0"-115,0 0 52,0 0 4,0 0-25,0 0-21,0 0-14,0-1 2,0-4 3,0 0-12,0-2-6,0-3 9,0 1-1,0-2-21,-3-3-2,-6 0 2,0 1-4,1-1-4,-3 2-5,-2-2-6,1 3 0,-2 0-5,-1 0 1,-5-1 7,0 3-8,-7-1-5,3 1-1,-11 1 0,0 3 5,0 2-4,0 2 2,-1 1-3,-3 0 0,0 0 5,-1 0-5,2 4 0,3 7 0,-2 0-3,-2 0 8,0 3-4,-7 3 1,-2 2-1,-3 3 1,0 1-1,4 0 3,-2 1-1,7 2-3,0 3 0,9 3-3,4 7-1,-1 5-1,4 1 5,4-2 0,3-1-1,6-1 1,4-3-2,9 2-2,0 3 3,2 3 0,18-3 0,2 2 0,8-6 1,2-1-3,3-4 0,7-1 0,1-3 1,2-1-4,5-5-5,1-5-8,7-4 14,-2-6 5,5-6 4,-2-3-2,7 0 4,-2-15-5,5-5 0,1-6-1,3-3-3,-11-9-2,-2-4 4,-8-8 2,1-6 2,-13-8-3,-3-3 7,-7 2-6,-17 5 3,-4 10 0,-8 10 3,-1 8-4,0 4-3,-8 3-11,-7 3-25,-2 3-61,1 6-113,-3 3-157</inkml:trace>
  <inkml:trace contextRef="#ctx0" brushRef="#br0" timeOffset="19388.5638">14346 3950 447,'0'0'95,"0"0"-54,0 0 56,0 0-6,0 0-18,0 0-12,-1 0-2,1 0-8,0 0 2,0 0-1,7-11-19,16-2-18,8-4 0,15-6 0,17-3-1,9-2-6,14 1 0,6-2 0,7-1 1,13 2-2,7-2-4,3 1-3,4 1 0,-4 2-3,-4 5-1,-5 3 4,-8 3-1,-11 6 1,-9 1-2,-17 1 2,-8 5-1,-11-1 1,-10 1 2,-8-1 0,-6 3-2,-6-4 4,-8 3-2,-3-1-1,-5 1-1,-3 1-3,0 0 3,0 0-55,0 0-69,-6 0-83,-10 0-151</inkml:trace>
  <inkml:trace contextRef="#ctx0" brushRef="#br0" timeOffset="19616.0121">16964 3453 463,'0'0'0</inkml:trace>
  <inkml:trace contextRef="#ctx0" brushRef="#br0" timeOffset="19967.2996">17107 3361 304,'0'0'225,"0"0"-48,0 0-26,0 0-17,0 0-12,0 0-19,6-48-26,-6 42-7,0 1-12,0 0-4,0 2-19,0 1-1,-7 2-6,-2 0-12,-14 0-12,-6 4 4,-6 13-7,-2 8 6,5 1-6,8 2-1,12 3-7,9 0-1,3 2 8,3-3 0,20-1 4,12 0-1,11-8 4,7-5-3,4-14-4,5-2-51,-4-5-83,-2-16-103,-5-4-200</inkml:trace>
  <inkml:trace contextRef="#ctx0" brushRef="#br0" timeOffset="20154.5183">17480 3468 793,'0'0'282,"0"0"-153,0 0 45,0 0-45,0 0-51,0 0-43,-3-22-22,3 22-13,0 0-46,0 0-96,0 0-163,8-1-239</inkml:trace>
  <inkml:trace contextRef="#ctx0" brushRef="#br0" timeOffset="20415.8527">17770 3199 1069,'0'0'187,"0"0"-128,0 0 60,0 0-48,0 0-61,0 0-10,-5 10 0,5 12 13,0 3 17,0 3-8,1-3-3,-1 0-13,0 1-2,0-2-4,0-2-3,0 2-82,0-4-89,0-6-138,0-8-227</inkml:trace>
  <inkml:trace contextRef="#ctx0" brushRef="#br0" timeOffset="20702.9877">18009 3221 966,'0'0'187,"0"0"-57,0 0 21,0 0-82,0 0-69,0 0 5,-23 18-5,1 6 45,-2-2 8,6-6-6,-4-4 15,6-2-11,5-2-7,1-1-2,6-7-12,4 3-4,0-3-13,0 0-9,0 7-4,9 9-3,15 7 3,10 7-1,15 6 1,11 6-44,15 2-123,-2 1-269</inkml:trace>
  <inkml:trace contextRef="#ctx0" brushRef="#br0" timeOffset="26730.4919">10227 3297 210,'0'0'113,"0"0"-61,0 0 13,0 0 2,0 0-19,0 0-7,0 0 1,0-3-11,0 3-12,0 0-4,0 0-7,0 0 2,0 0 8,0 0 11,0 0 3,0 0-13,0-3-17,-3 0-2,-12-1 34,-2-3-26,1 2-7,-4-1 4,3 3 3,2-2-7,-3 2 2,2-1-3,-2-1 0,-2 3-6,-5-3 8,-2 1-4,-4 0 2,1 2 0,0 0 0,-2 2 0,0 0 0,2 0-4,-6 0 4,0 0-1,4 0 2,-7 0-1,3 2 0,-5 1 11,0 0-11,-1 0 0,1 1 0,-1-2 0,-3 0-1,2-2-3,-2 2 4,-1-1 3,1-1-2,2 2 0,7-1 8,3 2-1,-1 5-8,-5-2 2,-7 5-2,4 1 9,2 1-7,3 3-4,7 1 4,0 0-1,6 5-1,3-1-7,1 1 2,7 4 5,-3 1-5,4 6 5,0 3 0,3 2 0,0-2 7,3 3-7,-1-2 8,1-2-7,2-2 3,4-2 1,0-1-2,0 1-1,0 2 3,0 0 1,10 2-1,0-1 3,2-4-6,0 0 5,6-1-3,-2 0 0,-1 0-1,3-5 1,-3 3 0,6-3-1,-3 1 0,2 1 0,9-4 5,-2 2-5,5-2 0,3-4 0,-2 0 0,3-3 2,0 0 2,1-1 5,3-1-1,3-3-3,2 0-3,7-3 1,-2-1 3,3-1-4,-1-1 2,2 0-3,-6-1 1,4 0-1,3-1 3,1-2-4,0 0 3,4 0-5,-5 0 1,-3 0-2,-1 0 0,-4 0 3,5 0-3,2 0 0,-1-2 0,-1-4 0,-3 0 0,-7-1 0,-3 3 0,0-1 0,2 1 0,-2-3-1,4 1 0,2-5 1,1-1 0,2-4 0,1 0-4,1-7-3,0 1 6,-1-4-4,-6 1 3,-5 1 2,-4-2 0,-7 1 1,3-2 7,-6 1 0,-2-2-6,-10 3 2,0 0 21,-3 2 2,3 0-10,-4-1 4,0 2-10,-4 1-2,0-3 0,-1-1 17,-3-1-6,0-1 6,0-1-11,0 0-7,0 2-6,-8-2-1,-7-2-1,-15-4 0,-8-3-6,-10-4 5,-9-1 2,-4-3-1,-6 1 0,-4 5 0,1 3 2,2 2-2,4 5 4,1 1 3,7 5-6,2 2 2,-1 6-3,0 5-1,10 4-13,2 4 12,13 2-17,4 0-104,7 11-55,3 11-6,3 0-151</inkml:trace>
  <inkml:trace contextRef="#ctx0" brushRef="#br0" timeOffset="27660.4216">10337 3234 357,'0'0'90,"0"0"-67,21-75 73,-6 41 4,12-4-33,4-4-23,6 0-12,7 1-1,2-2-11,3 1 20,6-2-5,8-3-10,1-1-2,5 1-3,3-4-13,1-2-2,-7 0-2,-1 5 0,-10 3 4,-3 4 3,-1 4 11,1-2 3,7 0 7,3 3-12,-4 0-13,-6 4 3,-3 3-7,-3 3 4,-4 4 1,-3 3-2,-6 4 4,-9 4-3,-3 3-3,-8 0 0,-8 4 2,-1 2-4,-3 1 1,-1 1-2,0 0-16,0 0-77,-5 0-104,-21 15-159,-8 4-15</inkml:trace>
  <inkml:trace contextRef="#ctx0" brushRef="#br0" timeOffset="28620.2482">12527 1699 106,'0'0'321,"0"0"-288,0 0-13,0 0 55,0 0 6,0 0-16,46-26-2,-43 24-6,0-1 13,-3-2 13,3 0-12,-3-2-10,0-2-7,0 1-14,0 0 1,0-1-13,0 0 0,-9 2-12,-1-1-11,0 1 6,-3 0-11,2 2 4,0 2-4,-1 3 0,1 0 1,1 0-2,-8 6 3,0 8-1,2 3-1,-1 2 1,7-1-2,5 0-12,5 1 5,0-2 8,0 0 2,12-3-1,8 0 0,2-5 7,5 1-3,4-5-1,5-2 3,9-3-3,1 0 1,-4 0 2,-6 0-7,-11 0-4,-8 6 2,-7 5-3,-1 3-3,-4 2-3,-3 1 8,-2-2 3,0-1-8,-12 2 8,-11-4 5,-6-1 9,-16-2 27,0-4-21,-1-4 29,4-1-22,8 0 1,12 0-12,6-5-16,5-3-8,9-2-40,2-1-127,9-6-194</inkml:trace>
  <inkml:trace contextRef="#ctx0" brushRef="#br0" timeOffset="28817.2059">12971 1744 1125,'0'0'126,"0"0"37,0 0-14,0 0-68,0 0-50,0 0-18,14-28-13,-14 28-7,0 0-111,0-2-158,-6-7-395</inkml:trace>
  <inkml:trace contextRef="#ctx0" brushRef="#br0" timeOffset="29071.6023">13040 1392 542,'0'0'601,"0"0"-513,0 0 42,0 0-23,0 0-65,0 0-35,26 2 4,-13 23 12,0 4 20,2 3-8,0 0-17,-6 1-9,-2-2-9,-4 1-16,0-1-86,3 1-95,1-8-159,6-10-289</inkml:trace>
  <inkml:trace contextRef="#ctx0" brushRef="#br0" timeOffset="29385.8204">13459 1332 860,'0'0'141,"0"0"-46,0 0-14,0 0-31,0 0-38,0 0 52,-85 94 35,50-62-33,6-9-4,5-6-4,9-1-8,2-7-2,2-2-10,6-5-8,4 0-7,1-2-7,0 0-3,0 0-5,0 0-2,3 3 7,21 3-6,8 6 8,17 4 3,9 7-8,4 4-10,10 10-11,4 4-126,6 3-169,-1-7-438</inkml:trace>
  <inkml:trace contextRef="#ctx0" brushRef="#br0" timeOffset="52701.8168">16996 4059 98,'0'0'37,"0"0"7,0 0 9,0 0 7,0 0-3,0 0-12,0 0 4,0 0 2,-11-24 8,9 24-12,1 0-13,-1 0-1,1 0 0,1 0 8,-2 0 12,2 0-2,0 0-4,0 0-3,0 0 0,0 0-9,0 0-4,0 0-5,0-1-9,14-5-11,19-2 3,17-3-1,21-5-5,17-1-1,16-1-2,9-5 4,13 1 1,0-2-4,2 1-1,-2-1-6,-4-1 5,-2 1 1,-10-1 0,-13 3 0,-18 6 0,-14-1 5,-17 6-2,-13 2-3,-15 6 3,-9 0-1,-6 1-2,-5 2 0,0 0 0,0-1-5,0 1-25,-5 0-75,-22 0-52,-16 4-138</inkml:trace>
  <inkml:trace contextRef="#ctx0" brushRef="#br0" timeOffset="62928.6683">9211 3830 136,'0'0'132,"0"0"-105,0 0 12,0 0 27,0 0-7,0 0-6,0 0-20,-36-39 2,33 36-20,3 3-3,-3-3-12,-1 3-5,-2 0-41,3 0-68,-3 0-80,2 0-34</inkml:trace>
  <inkml:trace contextRef="#ctx0" brushRef="#br0" timeOffset="63264.625">9211 3830 223,'-91'-50'107,"87"44"-10,2 0-26,-5 0-17,-4-1-4,1-2-43,-2 1 8,0-3 23,-1 1 10,-1-2-28,-1 0-9,-9-1-6,-1-1-5,-8 0-1,-9-3-17,-13 0 3,-3-2-53,-8 0 35,2 1 33,1-4 0,11 4 0,4-2-1,9 2 0,10 1-1,-1 1 2,5 4 0,-5 3-5,1 4-18,0 0-4,-1 2-32,-5 0-57,6 1-49</inkml:trace>
  <inkml:trace contextRef="#ctx0" brushRef="#br0" timeOffset="63617.1314">7879 3341 25,'0'0'18,"-91"-20"-18,46 12 0,2 0 89,1-1-53,11 2-13,4 2 18,11 1-7,2-2 6,11 0-19,-5 1-5,-1 1 25,1 0-24,-1 1 1,-3 0 6,0 2 2,3-1 4,2 2-17,1 0 6,2 0 8,3 0-8,-1 0 1,1 0 13,-1 0 0,1-4-11,-2 3 15,3-1-2,-3 1-14,3 0 9,0 1-5,0 0-14,0 0-5,0 0-6,-4 0-13,4 0-30,-9 2-93,0 13 16,-12-3-81</inkml:trace>
  <inkml:trace contextRef="#ctx0" brushRef="#br0" timeOffset="70645.28">9162 3945 13,'0'0'68,"0"0"-49,0 0-8,0 0-11,-81-53 2,62 44-2,-2-1 5,-7 0 7,-2-1 1,-3 0-3,2 1-4,4-1-4,9-1-2,-1 0-14,5-4-83</inkml:trace>
  <inkml:trace contextRef="#ctx0" brushRef="#br0" timeOffset="72294.6715">8999 3434 191,'0'0'22,"0"0"-16,0 0-1,0 0-5,0 0 0,0 0 12,0-9-10,-6 9 4,-2 0 0,3 0 18,2 0-10,-3 0-7,3 5-6,0-2 3,-2 1 1,-1-2 17,3 1 23,-1 1 19,-2-1-12,3-1-16,-3 0-15,3-1-11,3 1-7,-4 1-3,4-3 5,0 0 7,0 0 17,0 0 17,0 0 4,0 0-6,0 0-20,0 0-24,0 0-16,0 5-15,7 1 16,-1-1-9,-3 3-5,0-4 18,0 1 11,-3-4 0,0 1 0,0-1 1,0-1 0,0 2 4,0-2 10,0 0 23,0 0 25,0 0-8,0 0-5,0 0 1,0 0-8,1 0-2,-1 0-8,2 0-2,2 0-6,7-2-13,1-2-6,1 0-5,-4 1-2,5 2 0,-4-2-1,5 0 2,6 0 0,1 1-3,8-1-5,1 1-9,6 1-2,4 0 2,2-1 1,5 0-3,1-1-1,-2-2 4,3 1 1,1-4 1,3 3 5,-2-2 9,0-1 0,3-1 2,-1 2-1,-1 1-1,1 1 2,0-1-1,-6 1 0,4 2 1,2 3-1,8 0-1,4 0 4,1 0-4,-2 0 0,4 0 0,-8 0 1,-1 0 2,-2 0 2,-4 0-2,-4 0 2,-1 0 0,-1 0 1,-2 0-3,2 0-2,2-1 2,5-1-2,0 1 0,-5-1 1,0 2-2,-2 0 2,-5 0-2,-1 0 0,-3 0 2,-4 0-1,-4 0 0,3 0 1,0 0-1,0 0 2,-2 0 1,2 0-2,-6 0 8,-1 0 1,-7 0 0,-4 0 0,-6 0 1,-4 0 7,0 0-9,-2 3 0,1 3 10,0 1 3,2 3-3,-1 6 4,0 4 1,0 9 6,-3 3-10,-1 4-2,3 1 2,-4 1-5,2 1 6,0-2 0,-1 2-7,3 1 1,-5 4 1,3 0-3,-3 0-2,0-3-1,0-3-1,0-1-3,0-4-4,0-2 2,0-4 0,0-4-1,0-6 1,0-4 1,0-3-3,0-3-1,0-5 2,0 0-2,0-2 2,0 0 1,0 0 4,0 0-4,0 0-2,0 0-3,0 0-1,0 0-3,0 0-3,0 0 4,0 0-6,0 0-3,0 0 5,0 0 5,0 0-2,0 0-12,0 0-1,0 0-10,0-4 5,0-6-30,0 0-32,-7-3-54,0-7-115,-5-7-360</inkml:trace>
  <inkml:trace contextRef="#ctx0" brushRef="#br0" timeOffset="73449.8015">8968 3451 419,'0'0'64,"0"0"-3,0 0 29,0 0-3,0 0-25,0 0-39,0 0-5,-30-21-3,24 21-7,3 0-1,-1 3-4,-2 6 4,2 5 8,-3 6 9,4 7 12,0 9 11,3 2 4,0 3-7,0 4-2,0 5-3,0 5-10,0 5-4,1 1 3,11 0-6,5-1-7,-2-3 0,-2-4 3,1 0-2,-5-5-5,-2 2 2,-4-3-7,0-2-1,-3-3-2,0-8 6,0-2-5,0-3 0,-3-3 0,-5-2 4,8-4-1,0-6 0,0-2-2,0-2 1,8-3-4,9-2 3,8-2 3,11-3 2,19 0-1,14 0-6,15-3-3,17-5 1,9-2-1,11-1-1,1-1-3,5 2-13,3-4-5,-6-1-7,-4-2-14,-13 3 6,-14 2-2,-15-2 25,-11 3 14,-9 0 0,-10-2 0,-2 1 3,-5 0 0,-8-1-2,-3 2 1,-1 1 0,-1 0 0,2 3-2,-3 0 1,2 0-1,-4 2 1,-4-2-1,-2 1 2,-3-3-1,-4-2 2,-1-5 7,-1-2 5,1-4-1,0-8-5,2-7 4,4-5-7,-1-9 0,4-4-4,-2-2-1,-7-1 0,-3 3 1,-5 4 4,-3 5 11,0 6-2,-3 3 3,-6 3 2,2 2-14,-2 3-4,3 4 1,3 1-3,0 6-14,-1 6-13,1 4-32,-1 6-51,-2 2-46,-1 0-28,-12 17-108,-11 2-70</inkml:trace>
  <inkml:trace contextRef="#ctx0" brushRef="#br0" timeOffset="74927.5958">9056 4200 54,'0'0'22,"0"0"-22,0 0-16,0 0 16,0 0 0,0 0 47,-36-20-11,31 18 22,5 2-7,0-1-2,0-2 15,0 2-1,0-1-9,0-1-16,0-2-27,0 2-8,0 1-1,0 0-3,0 0 2,0 1 2,0-1-1,0 2 2,0-1 3,0 1 4,0 0 3,0-1-4,0 1-5,0-3-1,0 3-1,0-3-3,0 3 4,0 0 7,0 0-11,0 0-5,-2 0-21,-1 0 1,-2 0 9,3 0 10,-1 0 6,-1 0 3,-2 0-2,-1 0-2,-5 0-91</inkml:trace>
  <inkml:trace contextRef="#ctx0" brushRef="#br0" timeOffset="75370.2152">9555 4004 320,'0'0'0</inkml:trace>
  <inkml:trace contextRef="#ctx0" brushRef="#br0" timeOffset="78978.7141">8993 4054 345,'0'0'62,"0"0"-13,0 0 3,0 0 15,0 0 32,0 0-41,0 0 1,-10-37-24,4 30 8,-11-2-13,-8 1-4,-11-4-22,-13 1 3,-16-6-6,-6-2-2,-13-3 1,-7-3 0,-7 1 4,-15 0-4,-12 2 1,-8 2-1,-9 3 1,2 1-1,16 4 0,17 3 0,13 4 0,10 2-3,-1-2-20,2 2-13,0 3 33,9 0 3,7 0 0,7 0 0,5 0-38,-3 7-36,0 1 36,-5-1 22,2 0 12,0-3 4,-2-1-4,5-2 8,6-1 1,7 0 10,-1 0-8,4 0 1,-4 2-1,4-2 9,3 0 8,8 0 3,7 0 5,11 0-8,10 1 10,3-1-7,0 0-10,0 0-6,0 0-4,0 0-5,0 0-2,0 1-21,7 2-187,-1-3-367</inkml:trace>
  <inkml:trace contextRef="#ctx0" brushRef="#br0" timeOffset="83791.025">6255 4378 833,'0'0'91,"0"0"-7,0 0 56,0 0-27,0 0-43,0 0-12,0 0 9,16-50 1,-16 41-16,-3 3-16,-10-5-16,1 5-2,-6-1-10,0 4-3,-2 3-5,-2 0 6,-5 13-4,-1 10 0,-2 7-2,1 2 13,12 1-8,5-4 2,9-2 5,3-2-5,0-3-2,9-3-1,11-3-3,9-4 0,7-7-1,9-5-6,4 0-96,6 0-136,0-12-265</inkml:trace>
  <inkml:trace contextRef="#ctx0" brushRef="#br0" timeOffset="83957.015">6519 4514 107,'0'0'1062,"0"0"-924,0 0 42,0 0-26,0 0-81,0 0-50,-3-7-17,3 7-6,0 0-23,0 0-161,0-9-267</inkml:trace>
  <inkml:trace contextRef="#ctx0" brushRef="#br0" timeOffset="84195.8921">6706 4270 1303,'0'0'153,"0"0"58,0 0-113,0 0-59,0 0-25,0 0-11,0 19-3,5 5 14,-2 4 1,0-2-11,-3 2-3,0 1-1,0-5-33,0-5-78,-6-5-120,6-8-132,0-6-230</inkml:trace>
  <inkml:trace contextRef="#ctx0" brushRef="#br0" timeOffset="84472.4178">6914 4282 889,'0'0'192,"0"0"-20,0 0-36,0 0-81,0 0-33,0 0 72,-21 51-17,5-37-23,8-4-6,2-3-13,-1-3 0,4 1-4,0-3-2,3-2-1,0 0-2,0 2-1,0 5-9,0 4-12,13 8 5,10 3 1,2 1-7,5 2-3,-1 0-36,3 7-88,7 0-252,7-1-549</inkml:trace>
  <inkml:trace contextRef="#ctx0" brushRef="#br0" timeOffset="84593.5204">7351 4758 555,'0'0'535,"0"0"-498,0 0-37,0 0-48,-88-62-700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4T05:04:30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17669 1590 746,'0'0'40,"0"0"33,0 0 11,0 0-12,0 0 22,0 0 6,0 0-6,0 0-17,0-59-4,0 54 13,-2-1-25,-6 0-8,-5 3-20,-19 3-16,-9 0-14,-13 17 1,-12 19-1,1 10 2,1 9 4,12 2 6,13 1-5,12-3-5,16-1-3,11-1 1,0-7-3,35-3-3,18-4-2,17-5-33,17-7-72,7-15-180,0-12-115</inkml:trace>
  <inkml:trace contextRef="#ctx0" brushRef="#br0" timeOffset="278.5593">18210 1564 1383,'0'0'71,"0"0"92,0 0-1,0 0-83,0 0-63,0 0-16,0-11-3,3 39-22,1 14 25,-1 8 6,-2-4 6,0 1-5,-1-4-6,0-5 1,0-5 1,2-5-3,1-6-41,0-5-103,6-10-121,4-7-187</inkml:trace>
  <inkml:trace contextRef="#ctx0" brushRef="#br0" timeOffset="494.6557">18271 1574 1105,'0'0'162,"0"0"-72,0 0 124,0 0-102,0 0-56,0 0-45,18-17-7,14 11 1,17-5 11,13 1-6,-1 0-10,-1 2-4,-7 5-73,-13 3-117,-17 0-153,-20 9-213</inkml:trace>
  <inkml:trace contextRef="#ctx0" brushRef="#br0" timeOffset="667.9961">18345 1783 989,'0'0'85,"0"0"114,0 0-10,0 0-109,0 0-53,96-6 12,-38 0-33,0 0-6,2 1-135,-12 1-87,1 1-182,-4-2-235</inkml:trace>
  <inkml:trace contextRef="#ctx0" brushRef="#br0" timeOffset="938.3057">19037 1695 752,'0'0'346,"0"0"-156,0 0 7,0 0-110,0 0-55,0 0-22,-92 5-5,49 17 6,7 4-10,11-1-1,8 1-2,14-4-8,3-3-6,10-4-6,20-6-1,9-9 23,10 0 8,1-6 12,-7-14-7,-10-5-9,-15-3 9,-8 3-13,-10 1-26,0 7-56,0 10-73,-5 0-192,0 4-209</inkml:trace>
  <inkml:trace contextRef="#ctx0" brushRef="#br0" timeOffset="1214.5721">19175 1665 327,'0'0'584,"0"0"-491,0 0 123,0 0-103,107-38-64,-71 41-16,1 19 4,-1 5-14,-6 3-16,-9-3-1,-12 0-6,-8-5-4,-1-5 3,0-5 2,0-5 4,-3-4 11,0-3-7,3 0 41,0-1 37,0-17 6,0-10-50,0-10-43,3 1-8,15 6 0,6 4-57,10 9-57,11 5-92,5 7-106,3 3-272</inkml:trace>
  <inkml:trace contextRef="#ctx0" brushRef="#br0" timeOffset="1560.3742">19812 1651 548,'0'0'355,"0"0"-276,0 0 23,0 0-41,0 0-34,0 0 27,74 20-7,-47-20-21,0 0-14,-3 0 0,-2-6-6,-5-7 3,-3-4 3,-5 0-2,-7 3 28,-2 1 15,0 6-13,-2 2 14,-13 3-39,-10 2-15,-6 0 9,-8 4-9,-1 13 18,4 5-7,8 2 3,7-2 3,9-3-9,6 1-1,6-1-7,0-2-1,6-2-1,19-2-13,11-2-13,12-8-55,12-3-107,5 0-224,1-17-249</inkml:trace>
  <inkml:trace contextRef="#ctx0" brushRef="#br0" timeOffset="2143.6474">20426 1564 384,'0'0'311,"0"0"-116,0 0-25,0 0 5,0 0-44,0 0-1,2-5-8,-2 5-26,0 0-16,0-2-21,0 2-13,0-1-1,0 0-14,0-1 13,0 2-16,0 0-28,0-1 0,-2 0 0,-1 0 0,2-1 0,1 1 0,-2-1 0,1 0 0,-1 2 0,2-1 0,-1 1 0,1 0 0,-2-2 0,2 2 0,0 0 0,0 0 0,0 0 0,0 0 0,0 0 0,0 0 0,0 0 0,0 0 0,0 0 0,0 0 0,0 0 0,0 0 0,0 0 0,0 0 0,0 0 0,0 0 0,0 0 0,0 0 0,0 0 0,0 3 0,0 6 0,0 3 0,0 8 0,0 4 0,0 0 0,0-2 0,0-3 0,0-7-40,0 2-58,0-8-113,0-6-134,5 0-266</inkml:trace>
  <inkml:trace contextRef="#ctx0" brushRef="#br0" timeOffset="2318.5592">20374 1356 1238,'0'0'159,"0"0"-28,0 0 92,0 0-132,0 0-57,0 0-34,-15-62-9,15 62-62,6 19-152,18 10-43,9 3-1,11-1-341</inkml:trace>
  <inkml:trace contextRef="#ctx0" brushRef="#br0" timeOffset="2858.5266">20892 1523 762,'0'0'252,"0"0"-114,0 0 79,0 0-71,0 0-44,0 0-39,19-46 2,-19 46-34,0 0-15,0 0-3,0 0-8,0 0-5,0 0-1,0 0-2,0 0 3,0 0 10,0 0-4,0 0 5,0 0 0,0 0-2,0 0 2,0 0-8,0 0 3,0-1 3,0 0-2,0-2 1,-2-1 1,-1 1-8,-1 1 1,4 1 1,0-1-3,-2 1 0,2 1 5,0 0-5,0 0 0,0-1 0,0-1-2,0 2 3,0-1-1,0 1 0,-1 0 2,1 0-2,0 0 0,0 0 1,0 0-3,0 0 2,0 0-2,0 0 0,0 0-6,-2 0 5,2 0-5,0 0 6,0 0-1,0 0-11,-1 0-4,1 0-28,-2 0-59,-1 0-62,0 0-82,-1 0-198,4 0-199</inkml:trace>
  <inkml:trace contextRef="#ctx0" brushRef="#br0" timeOffset="3771.7388">20890 1492 377,'0'0'303,"0"0"-141,0 0 31,0 0-32,0 0-46,0 0-15,-21-47-56,0 44-29,-6 3-6,-8 0-2,-6 4 5,2 12-8,4 0 1,9 4 0,7 2-4,10-2-1,9 4-5,0-4-8,14-3 1,18-5 8,6-5 4,9-7 10,-4 0-5,-2-12 7,-13-6-7,-8-2 15,-4 0 26,-6-2 20,-1 3-12,-2 2-14,-3 7-5,-3 6-11,1 3-10,-2 1-1,0 0-13,0 0-14,0 0 2,0 0-13,0 3 12,0 4 13,0 0 0,0-1 8,0-2-6,0-2 0,0-2-2,0 0 6,0 0-2,0 0 1,0 0 0,0 0-4,0 0 3,0 0-2,0 0-2,0 0 4,0 0-4,0 0 0,0 0-1,0 0 2,0 0 2,0 0-3,0 0 0,0 0 7,0 0-7,0 0 0,0 0 2,0 0 2,0 0-8,0 0 9,0 0-9,0 0 4,0 0-15,0 0-12,0 0-51,0 0-51,0 3-48,0 2-158,0-2-190</inkml:trace>
  <inkml:trace contextRef="#ctx0" brushRef="#br0" timeOffset="6038.078">20920 1511 506,'0'0'132,"0"0"13,0 0 35,0 0-58,0 0-4,0 0-43,0 0-13,0-9-18,0 9-24,0 0-17,0 19-3,0 13 0,0 16 24,0 9 23,-9 4-23,-2-3-10,-2-2-12,-2-8 6,0-2-7,-3-12-1,-1-5-1,-4-5-4,-2-7 5,-6-8 9,-5-3 2,-3-6 8,3 0-1,5-20 8,6-8 18,5-3-22,6 0-1,9 3-8,5 4 20,0 4-4,4 1-28,22-3-1,14 1-8,16-1-35,18 2-66,2 4-56,4 1-125,-6-5-234</inkml:trace>
  <inkml:trace contextRef="#ctx0" brushRef="#br0" timeOffset="8954.4863">21982 901 289,'0'2'76,"0"-2"-12,0 0 170,0 0 72,0 0-65,0 0-53,0 0-30,0 0-20,0 0-48,0 0-25,1 0-25,-1 0-19,2 0-15,-2 0-6,0 0-1,0 0-11,0 0-56,1 0-91,5 3-121,0 1-171,2 2-11</inkml:trace>
  <inkml:trace contextRef="#ctx0" brushRef="#br0" timeOffset="10333.8433">21252 1446 973,'0'0'139,"0"0"6,0 0 45,0 0-78,0 0-58,0 0-17,0-8-20,0 8-17,0 0-4,0 3-15,0 12-12,0 9 31,0 5 6,0-3-2,0 1 3,0-5 0,0-5-6,2-5 3,-2-5-3,0-6 2,3 1-1,-2-2 3,-1 0 12,3 0 10,5-19 11,6-8 7,5-5-43,3-1 1,0 6-3,-2 7 5,-2 6-3,-2 4 3,3 3 2,1 4-3,-2 3-1,-1 0-3,-1 17-2,1 10-13,1 4 10,-3 2-2,0 1-24,2 0-60,2-4-89,5-11-122,5-10-265</inkml:trace>
  <inkml:trace contextRef="#ctx0" brushRef="#br0" timeOffset="10582.5523">22150 1140 1300,'0'0'111,"0"0"-59,0 0 157,0 0-117,0 0-77,0 0-15,30 8 0,-15 31 27,-3 9-4,3 5 2,-6 3-18,-3-5-6,-3-4-1,-2-7-3,-1-4-51,0-9-62,0-8-93,0-12-104,5-7-195</inkml:trace>
  <inkml:trace contextRef="#ctx0" brushRef="#br0" timeOffset="10844.6688">22486 1135 1046,'0'0'168,"0"0"-44,0 0 37,0 0-144,0 0-17,0 0 0,-30 74 24,-1-31 20,-4-1-26,3-4 11,2-9-6,9-7 10,10-10-3,7-5-12,4-4-4,0-3 3,0 0-10,3 3-3,19 1-2,13 3 7,13 0-9,7 1 0,1-1-93,-4-4-116,-5-3-221</inkml:trace>
  <inkml:trace contextRef="#ctx0" brushRef="#br0" timeOffset="11212.3426">22858 1264 921,'0'0'315,"0"0"-259,0 0 119,0 0-132,0 0-43,0 0 0,41-7 4,-14 7 5,0 0-6,-5 0-1,-3-5 7,-3-3-7,-6-3 7,-1-1 3,-5 0-12,-4 0 9,0 4-8,0 3-1,-6-2 13,-11 7-13,-8 0-4,-6 0 4,-6 12 4,1 8 4,3 6 5,8 2-6,7 0 8,6 0-8,8-3 3,4-2-10,0-3-2,17-5-9,17-3-13,13-5-24,15-7-76,9-2-215,12-25-404</inkml:trace>
  <inkml:trace contextRef="#ctx0" brushRef="#br0" timeOffset="11669.8299">23417 1112 956,'0'0'256,"0"0"-201,0 0 90,0 0-120,0 0-25,0 0 0,-10 32 4,10-16-3,13-2-1,4-6 3,3-3-3,4-4 13,4-1 7,0-1 0,1-16 9,-4-5 3,-2 0 12,-4-1-13,-5 8 2,-4 5-5,-4 5-25,-6 5-3,3 3-6,0 20-42,0 18 38,0 20 10,-3 14 0,0 8 4,-9-1-1,-8-8-3,-1-13-3,-4-10-2,-8-9-2,-4-9 6,-2-11 1,-1-11 1,4-11 4,3 0 18,5-21 12,9-17 2,9-8-22,7 2-15,0 5-6,13 10 3,5 11-8,10 3 0,11 5-16,11-1-43,11 2-42,6-4-114,-4-5-274</inkml:trace>
  <inkml:trace contextRef="#ctx0" brushRef="#br0" timeOffset="11947.8231">23924 851 1262,'0'0'117,"0"0"-82,0 0 169,0 0-95,0 0-82,0 0-27,55-43-15,-1 70 15,7 15 17,0 7-17,-9 14 12,-11 4 9,-12 11-16,-11 6 3,-13 3-8,-5 3-2,-18-5 0,-16-5-75,-10-10-98,-8-7-134,-3-15-583</inkml:trace>
  <inkml:trace contextRef="#ctx0" brushRef="#br0" timeOffset="25677.9889">5882 3713 616,'0'0'54,"0"0"-39,0 0 86,0 0-5,0 0-51,0 0-21,0 0 6,3-6 3,-3 6 1,0 0-6,0 0-13,3 0-6,-3 1-7,6 8 11,-2-1-7,1 5 4,3-1 4,3 4-3,-2 2-5,-3 0 2,3 1-6,-2-3 4,-1-5-6,2-4 4,-5-3-1,0-4-3,3 0 2,4 0 11,2-1 27,9-15 20,1-5-22,1-6-15,4-3-8,-2-2 6,0 1-9,2 2-7,-8 6 2,1 5 7,-8 2 1,-2 6-10,-2 3 1,-5 4-6,-3 3-2,0 0 0,0 0-61,0 0-104,0 0-187</inkml:trace>
  <inkml:trace contextRef="#ctx0" brushRef="#br0" timeOffset="27691.85">19649 3292 245,'0'0'112,"0"0"-59,0 0-9,0 0 3,0 0-21,0 0 0,0 0 3,24-12 19,-24 9-5,0 3-8,0 0-7,0 0-7,0 0 3,0 0 5,0 0-9,0 0-11,0 0-2,0 0 1,0 0-7,0 0 1,0 0-2,0 3 9,0 6-1,0 1 0,3 0 4,-3 2-6,1 1 2,1 0-6,-1 0 1,2-3 3,-1-2-4,0-2-2,0-2 3,3-3-3,1-1 8,4 0 50,7 0-1,8-8 0,8-9-18,4 0-15,6-3-8,-2 0-7,-4 4-2,-3 0-6,-7 7 7,-3-1 8,-5 3-3,-8 0 9,3 2-9,-7 2 2,-2-1-4,5 3-8,-6-1-2,-1-1 2,0 1-1,-2 2-3,-1-1 1,2 1-26,-2 0-54,0 0-96,0 0-141</inkml:trace>
  <inkml:trace contextRef="#ctx0" brushRef="#br0" timeOffset="67884.2369">2472 12580 518,'0'0'211,"0"0"-92,0 0 93,0 0-8,0 0-38,0 0-39,0 0-13,12-59-24,-12 59-35,0 0-31,0 0-18,0 19-4,0 11-2,7 5 21,-4-1-5,5-2-2,-2-1-9,0-7-3,-3-2 1,1-8-2,-4-4-1,0-5-10,0 0-48,0-5-68,0 0-65,0-22-32,0-9-485</inkml:trace>
  <inkml:trace contextRef="#ctx0" brushRef="#br0" timeOffset="68110.0594">2517 12310 938,'0'0'161,"0"0"55,0 0-5,0 0-100,0 0-31,0 0-51,-14-21-29,14 21-5,0 10-76,0 10-110,2 7-27,20 2-177,8-7-461</inkml:trace>
  <inkml:trace contextRef="#ctx0" brushRef="#br0" timeOffset="68432.4021">2903 12560 677,'0'0'269,"0"0"-84,0 0 58,0 0-133,0 0-30,0 0-25,-34-49-38,16 49 0,3 5-11,6 7 8,0 7-12,9 1-2,0 3 0,3-1 1,15 5 2,4-3-2,5 6-1,-4-5 2,5 0 1,-12-3 3,-2-5-2,-11-2 8,-3-1-7,0-1 11,-6 0-4,-11-3-5,-8-3-7,1-7-58,5 0-133,13-26-209</inkml:trace>
  <inkml:trace contextRef="#ctx0" brushRef="#br0" timeOffset="68582.3653">3000 12543 878,'0'0'260,"0"0"-112,0 0 38,0 0-60,91-29-78,-67 29-38,1 0-10,5 0-65,6 0-141,6 9-264</inkml:trace>
  <inkml:trace contextRef="#ctx0" brushRef="#br0" timeOffset="69092.0596">3937 12662 922,'0'0'217,"0"0"-55,0 0-22,0 0-84,0 0-1,3-79-11,-3 60 2,0 2-12,-14 7 6,-5 3-14,-3 5-11,-4 2-3,-4 0-8,2 9 7,-2 14-5,8 4-1,1 6 5,8 1-8,11 0-2,2-4-2,0 0 0,18-6 1,15-9-7,7-5-9,1-8 2,3-2 0,-7-2 15,-7-18-1,-6-5 1,-9-12 6,-3-2 0,-3-8 15,-5 5 8,-1 8 2,-3 14 12,0 10 4,0 5-7,0 5-5,0 0-26,0 12-9,0 14-4,2 5 4,4 7 0,4-4 3,-1 3-6,0-4 3,3 0-54,0-4-47,7 4-142,-2-10-207,1-4-524</inkml:trace>
  <inkml:trace contextRef="#ctx0" brushRef="#br0" timeOffset="70125.4102">1037 12827 843,'0'0'199,"0"0"-51,0 0 81,0 0-42,0 0-89,0 0-38,0-28-26,0 40-30,0 21 4,-3 11 8,-7 7 14,-1 7-12,2-4-5,-4-4 1,6-6-11,2-8-2,0-7-1,5-9-22,0-7-91,0-12-103,10-1-112,13-23-181</inkml:trace>
  <inkml:trace contextRef="#ctx0" brushRef="#br0" timeOffset="70329.7224">1016 12837 837,'0'0'209,"0"0"-22,0 0 2,0 0-69,0 0-59,0 0-24,0-10-7,21 7-2,12 0 19,4 0-31,5-4-16,-2 0-4,2 4-81,-3 3-105,-9 0-130,-14 0-284</inkml:trace>
  <inkml:trace contextRef="#ctx0" brushRef="#br0" timeOffset="70502.4476">1082 13109 777,'0'0'176,"0"0"3,0 0-18,0 0-90,0 0-30,0 0-13,55 9-28,-13-18-10,7 1-163,-2 5-197,0-3-428</inkml:trace>
  <inkml:trace contextRef="#ctx0" brushRef="#br0" timeOffset="70651.7916">1459 13104 465,'0'0'492,"0"0"-259,0 0 14,0 0-50,0 0-82,0 0-49,0 0-45,0 0-21,-7-3-13,4-3-96,0-7-157,3-4-219</inkml:trace>
  <inkml:trace contextRef="#ctx0" brushRef="#br0" timeOffset="70862.4636">1565 12824 1033,'0'0'214,"0"0"39,0 0-70,0 0-104,0 0-57,0 0 0,-3 47 34,9-18-28,-3 4-12,2-2-12,-5 2-4,5-4-12,-2 0-62,2-3-88,10-12-142,6-10-270</inkml:trace>
  <inkml:trace contextRef="#ctx0" brushRef="#br0" timeOffset="71123.9185">1868 12808 749,'0'0'261,"0"0"-91,0 0-28,0 0-49,0 0 4,0 0 24,-49 59-46,32-48-13,8-3-11,2-3-3,7-5-8,0 0 5,0 0-9,0 0-13,0 0-11,3 0-12,24 9-2,7 8 2,14 5 0,1 8-13,-9 4-58,-7 6-86,-3-1-149,-8-6-354</inkml:trace>
  <inkml:trace contextRef="#ctx0" brushRef="#br0" timeOffset="76592.1426">3855 12738 295,'0'0'57,"0"0"46,0 0 56,0 0-33,0 0-57,0 0 29,0 0 20,74 24-36,-23-34-29,3-10-20,-2-3-12,-13-1 0,-14 5-4,-13-1-3,-12 6 32,-12 2 34,-27 4-70,-13 8-7,-9 0 10,-3 14-4,4 6 3,15 2-1,10 6-8,18-3-3,11 0-5,6-3-7,23-3-66,32-9-92,22-10-166</inkml:trace>
  <inkml:trace contextRef="#ctx0" brushRef="#br0" timeOffset="76862.1162">4826 12494 1060,'0'0'104,"0"0"75,0 0 17,0 0-64,0 0-87,0 0-25,4-7-13,-1 34-1,0 12 8,0 8 1,0 4-8,0 3-5,-3-4-2,0-4-5,3-6-77,0-7-121,2-16-174,2-12-495</inkml:trace>
  <inkml:trace contextRef="#ctx0" brushRef="#br0" timeOffset="77055.8481">4681 12772 938,'0'0'156,"0"0"39,0 0 0,0 0-98,0 0-54,122-43 2,-56 26-24,1 1-15,-4-1-6,-8 1-68,-10 4-90,-5 0-139,-12 2-198</inkml:trace>
  <inkml:trace contextRef="#ctx0" brushRef="#br0" timeOffset="77423.9527">5209 12536 939,'0'0'163,"0"0"95,0 0-74,0 0-58,0 0-61,0 0-35,-6-25-30,6 47 4,0 12 11,3 8 0,0 5-1,0-1-8,-3 0-5,3-10 3,6-6-4,0-7-3,3-10-17,1-5-16,0-8 0,7-1 8,0-22 21,5-12 4,2-9 1,-2 1 1,-1 7 1,-3 6 2,-5 16-2,-2 11 2,-1 3-1,2 8 0,-4 21 2,2 6 7,-4 5-2,-5-4-5,-1-5-3,3-1-16,1-7-97,10-6-107,1-12-146,5-5-331</inkml:trace>
  <inkml:trace contextRef="#ctx0" brushRef="#br0" timeOffset="77732.2229">5743 12741 681,'0'0'137,"0"0"-17,0 0-39,0 0-33,0 0 11,0 0-19,97-29-17,-75 19-9,-5-4-9,-2-3 4,-6-5 2,-5 2 3,-4 0 11,0 7-1,0 7 28,-22 6 3,-8 0-45,-6 10 9,-4 16 9,1 7 15,9 6-7,8 1-13,14-1-9,8 2-10,0-9-4,22-4-4,16-9-37,10-8-58,13-9-157,18-2-436</inkml:trace>
  <inkml:trace contextRef="#ctx0" brushRef="#br0" timeOffset="78143.8909">6996 12550 1126,'0'0'344,"0"0"-229,0 0 27,0 0-3,0 0-72,0 0-29,0-24 10,0 21-20,0 1-28,0-3 0,-3 3 0,3-1 0,0 0 0,-3 1 0,0 2 0,3-2 0,0 2 0,0 0 0,0 0 0,0 0 0,0 0 0,0 0 0,0 0 0,0 0 0,0 0 0,0 0 0,0 0 0,0 0 0,0 0 0,0 0 0,0 0 0,0 0 0,0-3 0,0-11 0,0-1 0,-10 4-62,2 8-107,5 3-143,3 2-128,18 8-222</inkml:trace>
  <inkml:trace contextRef="#ctx0" brushRef="#br0" timeOffset="78632.9684">7246 12590 318,'0'0'307,"0"0"-200,0 0 0,0 0 40,0 0-62,0 0-10,17 3 19,-14-3 14,3 0-39,-6 0 1,3 0-2,-3 0-5,0 0-6,0-6-9,0-1-27,-3-3-14,-6 4-1,-12 2-6,-1 1 3,-8 3-2,-6 0-1,-1 10 1,-2 6 1,9 4 2,10-1-4,8 5-4,11-2-1,1-2-1,6 4 3,21-4-2,9-4 5,6 1-3,4 0-3,-7-5 2,-8-2-6,-7 0 6,-15-3 2,-6-1 1,-3 1-6,0 3 6,-9 0 1,-15 0 18,-7 0 4,-11-6-13,-2 1-5,6-5-4,2 0-11,10 0-51,13 0-75,13 0-108,1-16-360</inkml:trace>
  <inkml:trace contextRef="#ctx0" brushRef="#br0" timeOffset="79005.5865">7548 12732 778,'0'0'254,"0"0"-167,0 0 20,0 0-37,0 0-34,0 0-7,100 3-22,-80-3 0,3 0-7,-8 0 3,0 0-2,-6-6 2,-6-11 6,-3 1-2,0-4 1,0-2 4,-15 5 7,-3 6 1,-4 5 4,-6 6 7,-3 0-16,-1 12-1,-1 10 16,4 7 5,10 6-5,6-2-12,9 0-6,4-3-4,0-6-7,14-1 1,11-4-2,14-8-5,3-5-40,7-6-61,-1 0-96,4-17-207</inkml:trace>
  <inkml:trace contextRef="#ctx0" brushRef="#br0" timeOffset="79223.8019">8182 12464 428,'0'0'569,"0"0"-382,0 0 84,0 0-110,0 0-98,0 0-54,0 0 0,-3 37 40,-5 5-22,2 11-14,2-3-12,1 2-1,0-4 0,3-12-59,0-7-73,0-6-89,9-10-114,2-13-179</inkml:trace>
  <inkml:trace contextRef="#ctx0" brushRef="#br0" timeOffset="79389.8928">8049 12587 852,'0'0'216,"0"0"-6,0 0-31,0 0-107,0 0-36,0 0-26,45-17 19,3 17 5,4 0-25,0 0-9,-3 0-53,-7-3-139,4-4-224</inkml:trace>
  <inkml:trace contextRef="#ctx0" brushRef="#br0" timeOffset="79981.6877">9116 12550 521,'0'0'146,"0"0"-2,0 0 31,0 0-49,0 0-26,0 0-14,-75-22-30,44 22-6,-5 0-14,3 12 5,1 1 4,6 7-14,2 3-16,12 7-9,9 6-6,3-5 0,15-2-2,25-5-1,9-15-1,3-6-1,-7-3 4,-9-10 1,-13-16 5,-7 0 22,-10-8 24,-6-6-2,0 8-31,0 2-17,-6 13-2,0 7-13,3 5-63,3 5-70,12 0-131,15 0-322</inkml:trace>
  <inkml:trace contextRef="#ctx0" brushRef="#br0" timeOffset="80415.3041">9296 12553 502,'0'0'229,"0"0"-32,0 0 15,0 0-66,0 0-51,0 0-13,88 43-20,-56-43-14,3 0-23,-5-13-17,-4-6-3,-4-12-2,-13-5 3,-2-6-6,-7-5 6,0 7-5,-3 8 6,-3 15 7,2 10 39,4 7 9,-6 0-62,3 27-5,-3 17 5,1 14 1,5 5-1,0 13 0,11 0 0,4 0-6,-1-7-31,0-12-18,-8-12-15,-6-11 4,-4-8 5,-26-13 21,-12-9 12,-6-4 28,-10-21 1,3-18 10,2-10-3,17-1 10,13 11 27,11 12 0,12 15 7,0 4-24,12 5-28,21-3-2,22 1-25,9-1-34,6 3-43,-8 0-119,-7-1-337</inkml:trace>
  <inkml:trace contextRef="#ctx0" brushRef="#br0" timeOffset="81563.265">10437 12600 389,'0'0'185,"0"0"-84,0 0 62,0 0-17,0 0-49,0 0-8,0-13-14,0-1-60,-9 1-4,-3 0 6,-4 3 9,-4 6 15,1 1-21,-5 3-1,-1 0-4,-2 13-4,6 4-2,-2 3-5,12 5-3,5 2 1,6 3-2,3-4 1,16 1-1,11-11-4,0-6-4,1-8 6,2-2-1,-6-5-8,-3-18 0,-7-7 7,0-4 2,-8-2 2,-3 1 0,-3 2 4,-1 9-3,-2 9 1,0 8 11,0 3 4,0 4 5,0 0-22,0 14-15,0 15 15,-4 7 0,4 8 3,0-5-1,13-2-2,13-7 1,4-8-1,2-10 0,4-7-5,5-5-8,2-5-6,-1-23-23,0-11-9,-5-8 10,-7-9-2,-6-1 20,-8-1 9,-6 8 13,-8 10 1,-2 10 18,0 11 37,-2 5 19,-2 11-13,-2 3-23,0 0-38,-4 17 8,-2 15-8,-2 8 6,7 3-1,4 0 0,3-4 0,0 1-4,8-4-1,11-6-1,3-3 1,8-10-13,-1-8-20,9-9-12,1-4-18,-2-18-5,-1-12-19,-5-5 11,-4-7 54,-14-1 17,-2 2 5,-6 2 13,-5 9 59,0 10 24,0 9 6,0 8-14,0 4-17,0 3-17,0 3-54,-7 20 7,0 14-7,-2 9 20,0 0-15,5 3-1,1 1-4,0-4 0,-1 4-38,4-11-48,0-2-83,0-12-76,0-14-136</inkml:trace>
  <inkml:trace contextRef="#ctx0" brushRef="#br0" timeOffset="81818.2413">10719 12556 716,'0'0'94,"0"0"73,0 0-5,0 0-72,0 0-34,0 0 13,32-20-21,16 14 21,14-1-22,5 0-29,-1-1-11,-1 1-5,-7-3-2,-9 0-60,-7 4-83,-9 3-133,-9 3-102,-6 0-140</inkml:trace>
  <inkml:trace contextRef="#ctx0" brushRef="#br0" timeOffset="82215.954">11302 12475 476,'0'0'243,"0"0"7,0 0-91,0 0-81,0 0-42,0 0 10,78 19-2,-53 3-5,-5 2-9,-7 3-11,-7-1-4,-6 1-10,0-8-1,-9 1-3,-6-3-1,-6-8-1,9-2-18,5-7 1,7 0 8,0-19 10,3-5-39,16-3 18,4 5 5,7 5-1,0 1 4,5 2 0,-2 1 2,-2 1-2,-4 0 13,-8 2 0,-5 1 0,-3 6 17,0-2 24,-4 3 12,1 2-17,1 0-7,-6 0-5,0 13 5,-3 5 15,0 7-10,0 5-19,0 0-15,-3-1 0,0 1-19,-6-7-78,7-6-116,2-14-222</inkml:trace>
  <inkml:trace contextRef="#ctx0" brushRef="#br0" timeOffset="82382.0671">11690 12196 800,'0'0'337,"0"0"-205,0 0 109,0 0-135,0 0-98,0 0-8,-35-46-107,55 59-31,10 8-89,0-4-280</inkml:trace>
  <inkml:trace contextRef="#ctx0" brushRef="#br0" timeOffset="82772.1093">11926 12272 852,'0'0'130,"0"0"-25,0 0-10,0 0 36,0 0-47,43 103-42,-37-70-20,-6 0-8,0-2-10,0-9-2,0 0-1,0-8 1,0-4-2,0-3 0,0-7 0,0 0-1,0 0 1,9-21 4,8-4-4,6-1-4,-2 6 1,3 3 1,-5 9 1,8 6-4,-2 2 1,4 3 2,-7 13-2,-5 4 3,-7 0 1,-10 1 3,0 1 10,-20 1 13,-6-3 13,-6-3 5,-1 0-18,1-4-17,2-4-9,9-1-55,11-8-76,10 0-123,3-25-361</inkml:trace>
  <inkml:trace contextRef="#ctx0" brushRef="#br0" timeOffset="83072.1276">12342 12411 730,'0'0'265,"0"0"-79,0 0 17,0 0-143,0 0-59,0 0 38,3 61-10,-3-29-25,-3 0 2,3-1-6,0-2 0,0-3-2,6-9-2,5-7 3,4-10 2,2 0-1,1-15 9,2-12 6,0-10 6,-8-5 18,-1-5 2,-4 7-4,-7 11-19,0 9-13,0 11-5,-18 4-50,6 5-73,2 0-99,4 0-207</inkml:trace>
  <inkml:trace contextRef="#ctx0" brushRef="#br0" timeOffset="83325.7541">12794 12266 1118,'0'0'180,"0"0"87,0 0-111,0 0-78,0 0-39,0 0-24,6 10-12,-6 19 8,0 12 2,0 1-2,0 4-7,0 1-2,-6-5-2,-2-1-2,1-2-27,2-5-53,5-8-68,0-4-100,0-11-210,2-11-294</inkml:trace>
  <inkml:trace contextRef="#ctx0" brushRef="#br0" timeOffset="83499.4466">12664 12540 987,'0'0'132,"0"0"154,0 0-111,0 0-100,0 0-22,0 0-15,91-43-27,-46 33-9,6 0-2,5 0-11,6 3-68,9-2-128,-7 2-155,-1 1-729</inkml:trace>
  <inkml:trace contextRef="#ctx0" brushRef="#br0" timeOffset="84008.2313">13228 12458 688,'0'0'88,"0"0"24,0 0-8,0 0-55,0 0-28,0 0 3,46 33-3,-31-33-8,3 0 6,-6-10-4,-2-4 4,-3-3 13,-2-5 11,-5 2 19,0 3-6,0 1-12,-11 12-8,-12 4-13,-10 7-22,-7 17 8,2 8 4,9 4 1,2 0-7,15-2-7,9-1-2,3-6 0,3-7 0,20-6-5,12-11-7,7-3-9,7-8-15,3-18-23,-1-7 0,1-4 35,-2-2 7,-5 0 9,-3-2 10,-5 7 7,-9 9 5,-9 9 38,-5 13 10,-1 3-26,0 5-20,0 20 3,4 4 9,-2 7 3,-2 3 11,-3-1 9,0 1-14,-7-3 6,-3-10-10,0 2-15,-19-9 6,-10-2-17,-14-5-5,-2-1-43,-4-9-101,-3-2-175</inkml:trace>
  <inkml:trace contextRef="#ctx0" brushRef="#br0" timeOffset="85322.553">14728 12422 734,'0'0'143,"0"0"120,0 0-34,0 0-85,0 0-66,0 0-38,8-8-34,-8 38-3,0 13 14,-8 6 5,5 2-13,3 1-4,0-6-2,0-5-3,13-12 0,4-9 0,2-11 0,10-9 0,6-4 1,6-25 5,-2-20-2,-8-7 2,-1-7-1,-10-2 1,-7 8 0,-10 10-1,-3 18 5,0 12-8,0 7-2,0 10-10,0 0-68,0 0-123,16 14-200,17 2 11</inkml:trace>
  <inkml:trace contextRef="#ctx0" brushRef="#br0" timeOffset="85627.2641">15385 12441 539,'0'0'279,"0"0"-96,0 0 67,0 0-98,0 0-77,0 0-39,-69-10-11,36 29 10,8 1-2,5-1-13,16 3-16,4 4-4,4 4 0,22 3 5,11 1-5,2-5-2,-4 1-1,-2-11-3,-7-2 6,-14-8 1,-5-4-1,-7-2 4,0 2-1,-10-1 13,-14-1 11,-5-3-7,-5 0-20,6 0-1,8-15-75,13-13-92,7-8-193,18-6-341</inkml:trace>
  <inkml:trace contextRef="#ctx0" brushRef="#br0" timeOffset="85951.9424">15610 12521 686,'0'0'293,"0"0"-207,0 0 74,0 0-34,0 0-44,97 0-47,-68 0-13,0 0-15,1 0-6,-11-5 1,-1-7-1,-8-8 4,-6-3 4,-4 0-5,0-3 4,-14 6-6,-7 6 18,-9 14 10,-2 0-4,-5 7-2,5 19-4,5 1-2,9 5-6,8-1-4,10 1-8,1 1-2,34-6-5,11-3-30,13-4-51,10-8-68,13-10-156,12-2-141,1 0 368,-1-14-292</inkml:trace>
  <inkml:trace contextRef="#ctx0" brushRef="#br0" timeOffset="86287.8625">16408 12497 525,'0'0'253,"0"0"-23,-24-75-73,-4 65-20,-5 9-55,-2 1-33,3 6-5,-1 21-31,3 6 2,8 4-14,12 2-1,10-2-1,0-5-10,26-5-19,7-8-15,6-11-22,6-8-20,1-5-10,3-24 14,-1-8 78,-2-11 5,-11-9 23,-6-12 20,-10-4 40,-8 8-2,-7 9 21,-2 20 38,-2 19 15,0 9-44,0 8-45,0 22-66,-6 20-2,-8 14 2,4 9 1,2 5-1,4 3-2,-3-1-56,7 3-73,0-4-144,20-13-262</inkml:trace>
  <inkml:trace contextRef="#ctx0" brushRef="#br0" timeOffset="86783.6924">17807 12167 642,'0'0'218,"0"0"-74,0 0 139,0 0-115,0 0-38,0 0-4,-39-26-52,36 26-45,-6 13-24,-1 12 2,-2 12 21,0 4-14,3 7 7,1 5-7,0-3-12,5 0-2,3-4 0,0-3-12,0-3-50,0-10-80,8-10-117,7-18-146,2-2-288</inkml:trace>
  <inkml:trace contextRef="#ctx0" brushRef="#br0" timeOffset="87174.3114">17478 12397 871,'0'0'137,"0"0"121,0 0-67,0 0-125,0 0-47,0 0-10,138-19 3,-41 16-3,6 0-2,3 2-7,-9-2-5,-20 1 4,-22 2 0,-23-3 1,-14 3 1,-18 0 2,0 0-1,0 0-2,-3 3-11,-17 11 1,-1 8 4,0 4 6,11 1-30,10-1-2,5-1-7,29-5-27,14-9 21,8-8 15,2-3 26,-3-14 4,-8-11 5,-13-4 43,-10-5 49,-9-7-17,-12 2-35,-3 6-19,-6 7-20,-19 13-6,-5 13-17,-2 0-38,6 13-58,7 7-128,14-3-279</inkml:trace>
  <inkml:trace contextRef="#ctx0" brushRef="#br0" timeOffset="88104.2589">19664 12401 1166,'0'0'310,"0"0"-176,0 0 68,0 0-93,0 0-53,0 0 1,3-21-44,-3 19-13,0-1 0,0 3 0,0 0 0,0 0 0,0 0 0,0 0 0,0 0 0,0 0 0,0 0 0,0 0 0,0 0 0,0 0 0,0 0 0,0 0 0,0 0 0,0 0 0,0 0 0,6 0 0,-3 0 0,-3 0 0,3 0 0,-3 0 0,1 3 0,1-3 0,-2 0 0,1 2 0,-1 1 0,0-3 0,0 0 0,0 0 0,0 0 0,0 0 0,0 0 0,0 0 0,-3 0 0,2 0 0,1 0 0,-3 0 0,-6 0 0,3 14-43,0 3 37,3 0-2,3 3-3,13-4-3,23 1 10,13-7-1,8-7 2,3-3-12,-7 0-13,-8-17 5,-12-8 11,-11-5 7,-11-4 4,-8-6 0,-3 1-1,0 3 3,-14 10-1,1 9 3,-2 7 2,1 8 13,1 2-13,-4 0-4,-3 22 6,-2 11-5,-2 10 1,6 4 2,1-1 4,8 0-1,3 0-2,2-3-5,1 0 5,-5-1-3,-2 2-2,-2-2 3,-3-5-3,2-5-1,-1-5 0,5-7 0,3-7-10,5-10-3,1 1-10,0-4 1,0 0 12,0 0 1,0-4 9,0-2-1,0-1-3,0-3-2,0 1-1,0-2-50,0 1-13,0-3-53,4 0-7,4-3-44,0 4-101,5-2-140</inkml:trace>
  <inkml:trace contextRef="#ctx0" brushRef="#br0" timeOffset="89312.1188">19767 12431 242,'0'0'19,"0"0"115,0 0 7,0 0 7,0 0 43,0 0-32,-75-19-6,68 12-38,2 4-19,2-4-12,3 4-11,0-4-13,0 0-9,2 1-25,11 0-15,5-2-1,2 4-4,2-2 2,0 4 2,-1 2 9,-1 0-5,0 0 1,3 0-1,1 0-13,4 0 4,0 9-4,1 2 0,1 6 1,-5 1-2,-3 9-1,-8 5-2,-7 5 3,-7 3-1,0 6 1,-1-4 1,-17-4-1,-6-3 0,-1-7-3,-4-8 6,1-6-3,1-9 2,6-2 11,3-3-6,9-16 13,9-18 3,3-16-14,27-11-5,19-3 2,7 8-6,-3 10 0,-4 17 0,-11 12 0,-12 5-4,-9 7-20,-5 5-28,-1 0-80,0 0-90,4 0-66,-4 5-171</inkml:trace>
  <inkml:trace contextRef="#ctx0" brushRef="#br0" timeOffset="91652">19798 12464 686,'0'0'81,"0"0"23,0 0 12,0 0-78,0 0-24,-54 89 9,84-72 1,11-7-14,6-7 1,1-3-1,-5 0 3,-13-13 10,-16-4 41,-11 0 45,-3-5 15,-3 2-32,-17 6-24,-4 6-23,-7 8-28,-5 0-17,-3 15-4,4 9 1,6 2-18,8 7-97,14 0-68,7-2-211</inkml:trace>
  <inkml:trace contextRef="#ctx0" brushRef="#br0" timeOffset="92438.0886">20729 12428 294,'0'0'316,"0"0"-229,0 0 122,0 0-40,0 0-40,0 0-10,-45-48-33,45 40-8,0 4-12,0-6-5,12 3-33,13-3-25,13 5 5,9 5-1,4 0 1,0 15 3,-7 12-1,-8 7-3,-15 1-4,-15 2-3,-6-5 2,-6-1-2,-16-5 6,0-9 0,-2-4 6,10-9-2,7-4-5,-2 0 13,6-17 15,3-13-19,0-9-10,19-7 0,9 2-4,4 8 0,-4 13 2,-7 9 1,-3 7-6,0 7-4,1 0-29,10 15-57,4 7-110,10 1-182,-8-3-387</inkml:trace>
  <inkml:trace contextRef="#ctx0" brushRef="#br0" timeOffset="92768.1773">21328 12521 1008,'0'0'121,"0"0"80,0 0-101,0 0-75,0 0-4,0 0 53,94 19-36,-62-19-11,-8 0-17,-5 0-4,-10 0 2,-5-12 27,-4-2-10,0-6-12,-3 3-7,-20 4-3,-7 7 1,-8 6-3,-1 0 9,0 9 4,4 13 6,10 5-12,8 4 0,8 2 4,8-1-4,1-2-3,3-4-1,22-1-3,17-9-2,7-7-21,17-9-55,4 0-113,-2-20-159,-2-12-362</inkml:trace>
  <inkml:trace contextRef="#ctx0" brushRef="#br0" timeOffset="93166.2297">21858 12408 824,'0'0'192,"0"0"46,0 0-76,0 0-122,0 0-26,0 0 61,1 20-21,16-7-22,7-7-10,1-3-12,3-3-3,4 0-5,2-16 2,0-6-3,-1-7 1,-5-8-2,-5 1-4,-13-2 4,-5 6 5,-5 8 0,0 4 14,-11 11 28,-8 2-21,-7 7-6,-2 0-10,-4 21 0,-3 11 4,0 7 6,5 8 1,6 2-9,4 5 3,4-1-8,6 5-4,5 5-2,-1-3 1,2-1-2,1-6 0,-2-7 0,-2-10-6,2 0-14,-1-9-30,3-3-28,2-5-70,1-9-88,0-7-185</inkml:trace>
  <inkml:trace contextRef="#ctx0" brushRef="#br0" timeOffset="93354.1703">21694 12755 1164,'0'0'117,"0"0"49,0 0-74,110-46-50,-50 33-9,-2 0-23,-7-2-10,-10 6-5,-12 1-63,-13 6-54,-10 2-101,-6-3-222</inkml:trace>
  <inkml:trace contextRef="#ctx0" brushRef="#br0" timeOffset="95287.4519">22511 12537 580,'0'0'89,"0"0"58,0 0 10,0 0-66,0 0-38,0 0-5,-3-1-25,3 5-15,2 6 29,10 0 8,6-3-3,4-4-8,3-3-11,1 0-4,2-3-7,-4-11-3,-6-2-2,-6 0 4,-11-4 4,-1 0 9,-3 0-2,-17 6 13,-5 1 1,-5 10 4,-5 3-23,-2 7 7,1 16 0,3 10 2,4 6-8,9 4-6,10 3 0,8-2 1,2-8-12,2-3 0,18-8-2,10-8 0,10-7-28,9-10-42,7 0-86,2-16-103,-6-14-219</inkml:trace>
  <inkml:trace contextRef="#ctx0" brushRef="#br0" timeOffset="95582.1899">22853 12497 636,'0'0'224,"0"0"-65,0 0 93,0 0-125,0 0-72,0 0-46,70-6 32,-44 38 0,-1 5-14,-5 3-4,-6-3-11,-4-8-2,-4-7-10,-4-8 2,-2-7 4,0-4-5,0-3 1,0 0 19,0-24 33,0-10-26,0-11-26,6 2 0,13 3-2,6 11 0,2 9-3,3 7 2,3 7-19,4 6-42,7 0-83,8 0-59,3 14-174,-2-5-355</inkml:trace>
  <inkml:trace contextRef="#ctx0" brushRef="#br0" timeOffset="95805.3499">23593 12511 707,'0'0'263,"0"0"-52,0 0 9,0 0-116,0 0-13,-92-34-10,56 38-40,0 12-2,3 5-9,5 8-14,6 0 3,7 4-7,11 4-9,4-1-3,3-6-3,22-4 1,10-9-20,12-10-45,8-7-50,11-2-112,-2-23-205,-6-8-279</inkml:trace>
  <inkml:trace contextRef="#ctx0" brushRef="#br0" timeOffset="96173.6226">23813 12497 852,'0'0'169,"0"0"89,0 0-130,0 0-104,0 0-15,0 0 3,18 17 28,-9-5-17,3-5-8,3-4-7,0-3 0,3 0 1,0 0-4,1-8-3,-2-9-1,-2-3-1,-8-1 1,-5-2 5,-2 4 4,-5 3 16,-17 6 25,-2 5-7,-9 5-23,-6 4 10,-1 17-3,2 7-16,7 6-2,8 5 14,16-2-14,7 3-10,6-6 1,27-2 3,15-10 0,7-8-2,11-11 1,8-3-3,7 0 0,-3-13-23,-4 0-55,-16 0-135,-21 6-186,-13 2-387</inkml:trace>
  <inkml:trace contextRef="#ctx0" brushRef="#br0" timeOffset="98791.8728">2095 14324 990,'0'0'152,"0"0"-30,0 0 106,0 0-67,0 0-92,0 0-21,0 0-6,0 0-18,4-20-18,-4 32-6,3 13-12,0 8 12,0 6 15,0 3-7,-3-2-2,0 1-3,0-7-3,0 0-3,0-6-48,0-9-68,0-6-113,9-13-129,7-7-257</inkml:trace>
  <inkml:trace contextRef="#ctx0" brushRef="#br0" timeOffset="99054.4994">2178 14371 771,'0'0'237,"0"0"-127,0 0 129,-31-84-83,31 77-58,0 2-22,6-5-23,10 3-35,8-3-10,12 3-5,4 7-3,6 0-1,-7 0-1,-4 10 0,-10 4-1,-9 1-4,-10 2 3,-6 6-12,-3 1 12,-20 6-4,-9-1 6,-1-2-35,0 0-59,1-5-69,11-6-185,13-6-403</inkml:trace>
  <inkml:trace contextRef="#ctx0" brushRef="#br0" timeOffset="99474.3605">2475 14413 710,'0'0'316,"0"0"-255,0 0 77,100-8-38,-67 19-57,-8 6-19,-7 0-15,-12 2-9,-6 4-2,-3-1 2,-21-2 6,-4-3-6,4-7 1,9-6 8,6-4-9,3 0 9,6-7-6,0-10-3,6-2-6,20-1-23,12 1-21,1 2 15,3 1 0,-5 2 14,-9 3 17,-5 2 4,-4 1 3,-7 0 12,0 1 21,-3 3 26,-7 1-1,2 3-8,-4 0 8,6 0-25,1 5-21,-1 12 8,1 5 2,-3 3-8,-1 3-14,-3-2-3,3-3-3,-3 0-66,3-8-130,4-10-252</inkml:trace>
  <inkml:trace contextRef="#ctx0" brushRef="#br0" timeOffset="99624.2268">2869 14165 1136,'0'0'153,"0"0"-11,0 0-64,0 0-78,0 0-94,0 0-102,25 39-83,11-19-327</inkml:trace>
  <inkml:trace contextRef="#ctx0" brushRef="#br0" timeOffset="100103.7522">3137 14347 667,'0'0'211,"0"0"-59,0 0 52,0 0-48,0 0-74,39 86-19,-33-69-27,-3-4-16,-3-4-10,4-5-4,-1-1-5,2-3 1,4 0 5,3-13 8,9-11 0,1-5-11,-3-4-3,-2 3 0,-5 10 1,1 6-1,-7 12-1,5 2-3,-1 0-9,4 16 9,0 4-4,-6 4 3,0-2 2,-4-5 0,-1 0 0,1-10 3,-4-2-1,3-5 0,-3 0 2,3 0 4,6-3 10,6-16 12,9-8-15,6-5-11,7 1-1,-3 5 0,1 9-1,-7 12 0,-7 5-2,-6 0-1,-6 18 1,4 3 2,-8 8 3,-5 4-3,0 1-1,0-1-4,0 0-26,0-7-112,7-9-101,14-7-297</inkml:trace>
  <inkml:trace contextRef="#ctx0" brushRef="#br0" timeOffset="100479.8781">4135 14320 916,'0'0'129,"0"0"66,0 0-30,0 0-123,0 0-25,-85-4-12,55 32 8,5-1-9,7 2-4,3-4-1,12 0 0,3-3-8,0-5-37,15-6-4,3-6 7,4-5 38,-2 0 5,-4-5 6,-1-12 8,0-9 3,-3-1 31,1-6 10,-2 2 2,1 5-1,-3 6-21,-5 11 6,-1 8-11,-1 1-16,2 0-17,2 14-8,3 6 6,0 7 2,-6-5-4,3 2-39,-3-4-82,7-5-85,-4-8-221</inkml:trace>
  <inkml:trace contextRef="#ctx0" brushRef="#br0" timeOffset="100758.2565">4296 14268 489,'0'0'435,"0"0"-325,0 0 1,0 0-34,0 0-28,0 0-14,91 56 24,-81-39-14,1 1-8,-2-6 13,-3-3 20,-3-6-47,-3 0-14,0-3 7,0 0 29,3 0 37,0-7 1,6-8-9,0-2-65,-3 3-7,-3 8-2,0 3-22,1 3-59,5-3-152,8-2-201,2-1-569</inkml:trace>
  <inkml:trace contextRef="#ctx0" brushRef="#br0" timeOffset="101094.4977">4628 14297 734,'0'0'212,"0"0"-114,0 0 95,0 0-46,0 0-66,0 0-20,81 27-21,-61-27-7,2 0 4,-4-13 3,0-1 8,-2-1-5,-2 1-4,-5 1-3,-2 6-10,-7 7-6,3 0-20,0 10-9,0 16-10,3 11 17,-2 8 2,0 2-1,-4-1 0,0 0 0,-8-8 1,-14-6 0,-8-6 7,-4-7 12,-5-5 8,-6-3-2,-1-9-14,3-2-11,7 0-9,18-22-61,18-19-93,22-11-225,32-17-882</inkml:trace>
  <inkml:trace contextRef="#ctx0" brushRef="#br0" timeOffset="101693.3198">5700 14184 977,'0'0'544,"0"0"-372,0 0-21,0 0-20,0 0-59,0 0-72,0 0 0,0 0 0,0 0 0,0 0 0,0 0 0,0 0 0,0 0 0,0 0 0,0 0 0,0 0 0,0 0 0,0 0 0,0 1 0,0 2 0,0 1 0,0-4 0,0 0 0,0 3 0,2-3 0,2 0 0,0 0 0,-4 0 0,0 0 0,0 0 0,0-10 0,0 0 0,0 0 0,0 4 0,0 1 0,3 2 0,3-2 0,-3 1 0,-3 1 0,0 3 0,0 0 0,0 0 0,0 0 0,0 0 0,0 0 0,0 0 0,0 0 0,0 0 0,0 15 0,0 16 0,0 13 0,-6 2 0,0-1 0,-4-4 0,1-5 0,3-6 0,-3-5 0,5-8 0,4-7-3,0-4-110,0-6-79,13-2-108,21-29-124,14-11-399</inkml:trace>
  <inkml:trace contextRef="#ctx0" brushRef="#br0" timeOffset="101949.573">6001 14252 513,'0'0'339,"0"0"-195,0 0 5,0 0 0,0 0-19,0 0-29,-70 81-10,40-64-29,5-3-18,7-4-8,9-5-8,6-5 0,3 0-10,0 0-10,0 0 5,0 1-8,0 2-5,16 7 0,10 0 0,14 3 12,8-4-12,4 2-9,3-1-65,0-6-81,-7-4-131,-1 0-314</inkml:trace>
  <inkml:trace contextRef="#ctx0" brushRef="#br0" timeOffset="102302.1628">6465 14324 805,'0'0'299,"0"0"-153,0 0 0,0 0-82,0 0-48,0 0-5,27-8 16,-3 6-4,-5-2-10,-1-5-9,-3 2 1,-7-3 6,-1-2 20,-4 0 20,-3 0-10,0 2-9,0 3-6,-12 5-10,-2 2 11,-2 0-26,-6 14 11,2 5-7,1 3 4,1 4-6,12-6 6,6 4-9,0-7 0,0 1-6,24-7-8,9-3-52,8-8-66,7 0-92,-1-11-229,2-10-230</inkml:trace>
  <inkml:trace contextRef="#ctx0" brushRef="#br0" timeOffset="102647.8524">6859 14258 423,'0'0'345,"0"0"-60,0 0-81,0 0-88,0 0-75,0 0-3,4 7 47,2 0-18,0-2-13,8-2-13,2-3 6,6 0-8,5-10-11,-4-8-13,-2 0-6,-4-7-1,0 4 9,-8 4 1,1 11-1,-10 3 1,0 3-18,0 20-6,0 13 6,0 17 0,0 1 1,-6 7 5,-7-5-3,2-1 5,1-12 2,-3-11 4,2-9 5,-7-6-2,-4-5-1,-5-5 3,-4-4-5,-5-4-10,-6-19-4,3-4-41,2 0-66,8 5-212,10 2-438</inkml:trace>
  <inkml:trace contextRef="#ctx0" brushRef="#br0" timeOffset="103494.2002">8212 14316 16,'0'0'895,"0"0"-804,0 0 64,0 0-6,-100-16-104,69 16-2,2 16-18,5 5-8,2 6-17,10 0-16,5-1 16,7-1-2,7-1-3,18-11 3,11-7 4,3-6 21,4 0 27,-1-13 7,-11-7-8,-4-2 29,-5-5-16,-8 0-10,-5 5-13,1 1-16,-4 12-13,3-1-8,9 6-2,8 4 0,12 0-15,4 0-3,1 11-3,-10 15-7,-6 1 11,-9 4 5,-8 0 10,-8-4-3,-2-5 1,0-12 1,0-3 6,0-4 11,-2-3 14,-5 0 28,1-16 15,-1-7-39,7-10-6,2-11-17,28-5-6,3-1-3,0 12-9,-2 15-27,-1 12-39,-2 11-107,7 0-217,9 3-360</inkml:trace>
  <inkml:trace contextRef="#ctx0" brushRef="#br0" timeOffset="103878.3065">9766 14413 917,'0'0'701,"0"0"-529,0 0-24,0 0-39,0 0-109,0 0 0,0 0 0,0 0 0,0 0 0,0 0 0,0 0 0,0 3 0,0-3 0,0 1 0,0 2 0,0-1 0,0-2 0,0 0 0,0 3 0,0-3 0,0 2 0,0 1 0,2-3 0,2 3 0,-1-3 0,-1 0 0,0 0 0,1 0 0,0 0 0,-3 0 0,0-8 0,0-1 0,0 6 0,0 3-72,0 0-126,11 0-190,35 12-243</inkml:trace>
  <inkml:trace contextRef="#ctx0" brushRef="#br0" timeOffset="104319.9276">10094 14483 423,'0'0'517,"0"0"-396,0 0 47,0 0-42,0 0-62,0 0-28,0-53 17,-6 43-13,-7 0-9,-6 5 0,-4 5 13,-7 0-29,-5 0-1,3 15-6,-1 4 0,3 8-8,8-1-1,8 7 1,10-3-2,4-1-1,9-2 0,15-8-3,3-9-19,2-5 2,3-5-13,-5-5 11,-2-15 7,-8-9 15,-4-4 3,-4 1 5,-6-5 10,1 5 12,-4 11 9,0 5-3,0 12 16,0 4-19,0 0-30,0 9-17,3 18 3,2 4 14,10 0 2,0 0-2,13-6-1,0-4-8,5-8-98,0-6-72,-8-7-220,2 0-626</inkml:trace>
  <inkml:trace contextRef="#ctx0" brushRef="#br0" timeOffset="104560.2263">10367 14262 1129,'0'0'200,"0"0"25,0 0-63,0 0-90,0 0-31,0 0-16,0 28-23,0 3 20,0 12 2,0 3-15,0 3-9,0-3-1,-3 0-2,3-6-41,0-6-112,0-9-132,6-16-293</inkml:trace>
  <inkml:trace contextRef="#ctx0" brushRef="#br0" timeOffset="104799.6104">10786 14280 518,'0'0'789,"0"0"-593,0 0 49,0 0-140,0 0-89,0 0-14,-10 40 7,1-3 19,1 2-14,-1 4-3,-1-3-7,-2 3-4,-2-7-2,4-2-20,1-6-45,3-3-114,2-13-92,4-10-244</inkml:trace>
  <inkml:trace contextRef="#ctx0" brushRef="#br0" timeOffset="104973.3724">10612 14483 817,'0'0'314,"0"0"-67,0 0-12,0 0-111,0 0-53,0 0-31,30-24-19,7 20-14,9 1-7,-1 1-4,1 2-49,-1 0-153,-3 0-169,-4-3-301</inkml:trace>
  <inkml:trace contextRef="#ctx0" brushRef="#br0" timeOffset="105353.837">11089 14439 772,'0'0'238,"0"0"-41,0 0-84,0 0-87,0 0-18,0 0-8,3-2 4,8 2-4,0 5 7,1-1-3,-1-4-4,-1 0 5,-1 0 15,-3 0 23,1-13-2,0 2 8,0-3-17,-4 2 1,-3 2-2,0 4 15,0 2-5,0 4 5,-12 0-31,-6 0 5,-9 4-11,-1 13 3,-2 6-10,5 3 11,8 0-9,7 2-4,7-6 0,3-1 0,0-3 0,13-4-3,17-7-28,5-7-51,8 0-77,0-4-180,1-13-396</inkml:trace>
  <inkml:trace contextRef="#ctx0" brushRef="#br0" timeOffset="105653.8596">11459 14383 839,'0'0'298,"0"0"-79,0 0-46,0 0-115,0 0-48,0 0 15,66 17-6,-45 5-17,-5 3 1,-6-3-3,-6-2 0,-4-4 0,0-7 2,0-4-2,0-2 5,-1-3 7,-1 0 17,2-3 41,0-16-15,0-12-40,11 1-15,10-1-5,-1 3-2,1 9-36,-7 8-36,-4 1-60,2 7-88,5 3-228</inkml:trace>
  <inkml:trace contextRef="#ctx0" brushRef="#br0" timeOffset="106157.9344">11936 14341 1090,'0'0'301,"0"0"8,0 0-128,0 0-88,0 0-31,0 0-51,0-11-11,0 8 0,0 3 0,0 0 0,0 0 0,0 0 0,0 0 0,0 0 0,0 0 0,0 0 0,0 0 0,0 0 0,0 0 0,0 0 0,3 3 0,5 11 0,5 6 0,4 2 0,-7-3 0,1-2 0,-5-3 0,-6-8 0,0-2 0,0-3 0,0-1 0,0 0 0,2 0 0,3 0 0,8 0 0,6-17 0,13-8 0,11-4 0,-4 7-12,-8 5-9,-7 10 15,-11 4 2,0 3 2,0 3-6,-4 14 3,-1 5 1,-3 5-5,-5 2-21,0 1-14,3 0-38,3-3-55,9-7-68,9-7-74,9-10-68,7-3-156</inkml:trace>
  <inkml:trace contextRef="#ctx0" brushRef="#br0" timeOffset="106652.2222">12547 14433 231,'0'0'370,"0"0"-107,23-93-32,-23 77-47,0 3-39,-4 12-55,-13 1-23,-3 4-35,-2 15-20,0 9-6,4 0 1,7-4-7,7-4 0,4-3 0,0-4-2,6-10-19,18-3-30,1 0 6,11-7 1,0-15-2,-3-2 34,-5-3 12,-8 0 3,-4 12 16,-10 1 2,-5 14 34,-1 0-17,0 0-38,0 17-33,0 7 33,0 1 0,0 1-4,0-2 4,0-4-7,20-7-35,6-6-17,9-7 32,1 0 18,-4-17-14,1-13 12,-1-13 11,-8-9 9,4-8 9,-2-6 17,0 13 7,-7 13 27,-5 18 6,-11 19 23,-3 3-41,0 29-57,-12 10 0,-9 14 19,5-2-10,-1 1-6,5-5-3,4-5-1,0-3-48,5-8-78,3-5-71,0-13-145,0-9-222</inkml:trace>
  <inkml:trace contextRef="#ctx0" brushRef="#br0" timeOffset="106899.9354">12907 14374 239,'0'0'679,"0"0"-523,0 0 24,0 0-84,0 0-73,91-37-2,-46 24-8,4-1 1,2 4 9,-7 4 41,-6 2 33,-16 4-61,-11 0-1,-5 14-15,-6 9 3,0 4 5,0 2-4,-3 4-11,-10-2-12,3-2-1,0-3-14,1-6-116,0-6-99,4-11-237</inkml:trace>
  <inkml:trace contextRef="#ctx0" brushRef="#br0" timeOffset="107033.9476">13290 14168 624,'0'0'404,"0"0"-121,-12-79-68,11 73-141,1 6-74,0 3-50,0 14-163,0 6-82,7 2-269</inkml:trace>
  <inkml:trace contextRef="#ctx0" brushRef="#br0" timeOffset="107267.2537">13482 14347 450,'0'0'355,"0"0"-142,0 0 42,0 0-110,0 0-15,0 0-44,41 63 9,-41-63-24,4 0-3,6 0-9,9 0 1,14-19-19,10-8-22,2-7-19,1-2 0,-14 10 0,-10 10-23,-11 12-47,-6 4-79,1 0-162,5 12-304</inkml:trace>
  <inkml:trace contextRef="#ctx0" brushRef="#br0" timeOffset="107560.2168">13970 14393 765,'0'0'162,"0"0"64,0 0-81,83 0-93,-51 0-36,2-7-11,-2-5-2,-11-3 0,-7 0-2,-10-5 5,-4 3 13,-4 0 14,-24 4 0,-8 13 0,-11 0-15,5 13 38,5 13 9,3 8-10,12-4 8,9 3-22,10-9-9,3-2-11,11-2-11,18-7-4,12-5-6,4-6-2,4-2-79,4 0-153,8-7-371</inkml:trace>
  <inkml:trace contextRef="#ctx0" brushRef="#br0" timeOffset="108452.0525">15193 14514 800,'0'0'55,"0"0"110,0 0-58,0 0-63,0 0 9,0 0-6,-107-48 2,74 48-25,1 17-17,0 5 4,10 2-5,4 5-6,12-3-10,6-2 10,1-4 12,24-11-6,5-6 8,9-3 8,0-3 10,-1-16 9,-5-1 6,-12-3 12,-6 3 9,-7 1-34,-3 2-20,-2 4-14,-3 7-9,0 1-62,3 5-95,4 0-145,9 0-217</inkml:trace>
  <inkml:trace contextRef="#ctx0" brushRef="#br0" timeOffset="108855.1413">15193 14514 330,'87'37'235,"-79"-30"0,1-4-3,8 1-65,9-4-25,6 0-52,4 0-44,3-10-22,1-4-14,-6-5-9,-5-1 7,-9-3 0,-6-4 8,-5-3 22,-4 5-7,-4 8 28,-1 8-20,0 9 29,0 0-45,0 15-23,-8 21-20,-5 18 20,-5 11 0,5 9 1,0 2-3,4 3-7,3 0-41,2-7-2,3-11-21,-3-16-10,1-18 48,-8-13-6,-2-14 27,-13 0 14,0-27 11,-4-16 18,3-13-3,9-4 7,11 4-2,7 16-5,0 17 23,0 14-20,4 2-18,25 6-11,6-2-60,17 3-40,4 0-63,-4 0-196,-10-3-449</inkml:trace>
  <inkml:trace contextRef="#ctx0" brushRef="#br0" timeOffset="109313.683">16205 14327 966,'0'0'125,"0"0"131,0 0-49,0 0-68,0 0-52,0 0-39,9-40-32,-9 63-16,0 8 0,0 17 7,0 5 3,-4 0-3,-3 0-5,6-3-2,1-6-19,0-10-91,0-3-111,0-15-193,0-12-541</inkml:trace>
  <inkml:trace contextRef="#ctx0" brushRef="#br0" timeOffset="109780.1273">16099 14539 982,'0'0'237,"0"0"-22,0 0-61,0 0-75,0 0-56,81-7 1,-22 4-10,6 0-14,1-4-6,-5-3-76,-2 1-61,-11-6-80,-10-1-77,-9-1-64,-12 2 213,-7 0 151,-10 3 129,0 2 145,0 3-60,0 3-8,0 1-38,0 3-63,0 0-86,0 19-17,-7 9-2,0 2 28,4-1-15,1-2-3,2-1 1,0-9-8,0-1 3,2-7-5,12-5 1,5-4 4,8 0 3,4-21 0,6-1-8,2-4 7,-7 6-2,-10 7 0,-8 7 12,-11 6 6,0 0 6,1 2-30,-4 18 5,6 4-5,-6 5 8,6 0-8,-2-1-6,6-3-68,6-6-85,6-4-135,5-13-335</inkml:trace>
  <inkml:trace contextRef="#ctx0" brushRef="#br0" timeOffset="110080.2202">17080 14516 969,'0'0'165,"0"0"20,0 0-93,0 0-74,0 0 1,0 0 10,87-2-20,-59 2-3,-5-5-6,-2-2 5,-8-6-5,-7 0 8,-6 0-3,0-3 36,-10 5-1,-15 5 1,-10 6-11,-4 0-5,-3 20 14,6 2 0,10 6-1,9-2-29,14 3-7,3-3-2,12-6-3,21-3-8,12-10-58,7-7-87,11 0-178,2-17-439</inkml:trace>
  <inkml:trace contextRef="#ctx0" brushRef="#br0" timeOffset="110740.1567">18201 14366 1282,'0'0'323,"0"0"-124,0 0-51,0 0-75,0 0-51,0 0-22,-6-5 0,6 5 0,0 0 0,0 0 0,0 0 0,0 0 0,0 0 0,0 0 0,0 0 0,0 0 0,0 0 0,0 0 0,0 0 0,0 0 0,0 0 0,0 0 0,0 0 0,0 0 0,0 0 0,0 0 0,0 0 0,3 0 0,0 0 0,-3 0 0,3 0 0,0 0 0,8 0 0,10-14 0,11-3 0,14 1 0,2 3 0,-4 2 0,-8 3 0,-12 1 0,-12-3 0,-7-4 0,-5-6 0,0 1-5,-12 2-4,-14 4 4,7 2-1,1 8 2,10 1 4,7 2-1,1 0-4,0 16-7,-2 14 3,2 9 7,0 7 2,12 4 2,9 3-2,-2-3-2,-1-5 2,-7-8 0,-8-8 0,-3-6 0,-2-6-1,-17-6 1,-11-3 4,-8-7 1,-6-1-2,2-1 8,4-15-11,14-7-12,10-3-35,14 0-106,19 2-110,24 5-113,10 8-303</inkml:trace>
  <inkml:trace contextRef="#ctx0" brushRef="#br0" timeOffset="111129.7525">18902 14413 851,'0'0'118,"0"0"85,0 0-39,0 0-77,0 0-10,0 0-25,-17-59-17,-8 59-17,-1 0 5,-2 7-6,3 12-11,4 4-6,11 1 0,3 1 0,7-5-2,0-3 2,10-4-3,9-3-22,8-8 7,7-2-2,2 0 0,-1-19 10,-1-1 10,-6-5 4,-3 0 2,-7 5 13,-8 11 13,-3 6 9,-7 3 14,0 0-35,0 7-20,0 13-4,0 2 3,0 5 1,0-1-2,0-5-44,0-1-79,0-5-68,11-8-144,7-7-198</inkml:trace>
  <inkml:trace contextRef="#ctx0" brushRef="#br0" timeOffset="111623.6303">19211 14284 825,'0'0'192,"0"0"31,0 0-11,0 0-126,0 0-79,0 0 5,10 32 33,-7 2 1,-1-4-19,2 0-14,0-4-6,1-7-3,1-8-1,2-2-2,0-5 0,6-4-1,5-3 0,6-14-1,2-6-12,-2-8-1,0 0 8,-2 1-4,0 6 9,-3 4 1,-6 10 0,1 7-2,-9 3-3,0 10-9,-3 13 2,-3 1 8,0-2 3,4-2 1,1-6 2,2-4-2,7-7 1,-2-3 0,5 0 5,7-3 4,4-11-6,2-6 0,2 1 3,-4-5 5,-4 5 8,-5 2 4,-7 7 6,-6 10-7,-6 0-10,0 13-9,0 8-1,0 8 7,0 4-9,0-6-1,0-1-15,0-3-74,8-7-105,12-5-156,9-5-349</inkml:trace>
  <inkml:trace contextRef="#ctx0" brushRef="#br0" timeOffset="111940.3149">20088 14369 800,'0'0'259,"0"0"-136,0 0-9,0 0-58,0 0-22,87-10-17,-57 5-12,0-5-2,-5-1-1,-8-2 0,-5-6 7,-11-2 25,-1-1 36,0 2-17,-16 0-1,-12 11-7,-13 4-19,-5 5-2,-6 11 16,6 15-4,10 8 2,9 2-11,15 0-9,12 0-12,0-6-1,25-4-4,8-6 2,7-10-3,2-4-22,7-6-70,5 0-116,4-12-317</inkml:trace>
  <inkml:trace contextRef="#ctx0" brushRef="#br0" timeOffset="112441.7746">21112 13987 1173,'0'0'194,"0"0"60,0 0-40,0 0-135,0 0-38,0 0-29,-7 7-12,2 25 3,-4 15 4,3 5 3,2 2-3,-2 1-5,1-5-1,0-4-1,0-5-19,2-7-49,0-6-71,3-11-137,0-12-187,0-5-410</inkml:trace>
  <inkml:trace contextRef="#ctx0" brushRef="#br0" timeOffset="113341.7765">20896 14284 789,'0'0'287,"0"0"-126,0 0 61,0 0-126,0 0-45,0 0-24,33-9-4,23 11 34,18 5-35,9-1-22,8-2-10,0-1-74,1 0-77,-7-2-69,-16-1-34,-18 0 134,-25 0 96,-13-1 34,-13-5 155,0 2 72,0 1-49,-13 0-95,-7 3-14,-6 0-31,-3 0 8,0 16-14,-1 0-13,8 1-11,7 4-5,7-1-2,8-1 1,0-7-2,13 0 0,13-4-5,11-8 3,8 0-12,-1-3-10,0-16-16,-9-4 23,-6-7 14,-6-4 3,-2 2 0,-6 0 6,-5 11 5,-5 8 5,-5 10 0,0 3-16,0 14-7,0 8-2,-2 7 9,1 1 0,1-3-1,0-5-10,9-5-20,8-7 9,6-7-17,-1-3 5,5-3-6,2-17-26,-3-6-14,1-10 27,-3-6 34,-4-5 19,-3-6 14,-5 8 44,-3 7 42,-6 18-14,-3 11 18,0 2-13,0 7-33,0 7-58,-3 22-8,-9 7 8,2 8 0,2 1 1,0-8 0,5-6-1,0-6-2,1-8-2,2-7-1,0-4 3,0-6 2,0 0 1,0 0 1,5-6 1,14-8-3,5-5-9,2 0-7,3 2-4,-4 3 0,-1 8 6,0 5 1,-3 1 7,-3 4 2,-2 13 1,-5 5 1,-7 1 2,-4 1 17,-1 2 7,-22 0 11,-8-5 20,-8 2-7,-4-6-1,-2-2-12,3-4-24,3-2-11,8-5-4,12-1-64,14-3-102,5 0-82,29-24-380</inkml:trace>
  <inkml:trace contextRef="#ctx0" brushRef="#br0" timeOffset="113559.5392">22337 14050 1105,'0'0'121,"0"0"155,0 0-105,0 0-130,0 0-33,0 0 76,4 106-33,-4-58-25,-6 0-3,-1-6-8,-1-3-14,2-6-1,1-6-3,5 0-45,0-8-96,8-3-116,23-5-198,14-11-538</inkml:trace>
  <inkml:trace contextRef="#ctx0" brushRef="#br0" timeOffset="113903.8175">22701 14287 990,'0'0'204,"0"0"6,0 0-108,0 0-74,0 0-18,0 0 20,61 7-14,-40-4-15,-1-3 2,0 0-2,2-3 1,1-9-2,-7-5 0,-3-3 0,-8 0 5,-5 0 10,0 7 23,-18 5 9,-13 8-20,-13 0-10,-8 20 10,-1 7 3,3 7 0,10 1-8,15 2-14,14 0 2,11-6-9,17-3-1,25-9 4,14-2 7,21-10-6,11 0-4,7-7-1,3 0-4,-5 0-59,-13 0-146,-16 0-215</inkml:trace>
  <inkml:trace contextRef="#ctx0" brushRef="#br0" timeOffset="115524.2708">5258 15642 665,'0'0'115,"0"0"-26,0 0 104,0 0-7,0 0-53,0 0-6,6 6-9,-6-6-20,0-3-20,-3-5-59,-13-1-3,-10 6 1,-9 3-13,-13 0-3,-6 12-1,2 10 0,11 0-3,15 4 1,10-2 1,11 0-3,5-2 1,15-6-14,17-5 6,15-11 6,4 0 5,4-4 2,-10-16 2,-8 1 0,-16-7 4,-5 3-5,-10-5 3,-5 2-6,-1 2-12,0 8-57,3 3-81,7 3-66,9 1-119,8-1-84,1 0 116,2 0 178,-6 4 125,-3 1 235,-5 5-16,5 0 16,3 7-87,3 10-27,3 2-33,-2 5-29,-4 1-8,-12 0-5,-9-3-13,-3-1 12,-6-1 17,-18-1 1,-3-8-3,0-3-14,5-6-6,4-2-3,12-7 12,6-17-22,0-15-15,21-11-9,15-2-3,11 4-7,-5 10-13,-6 14-26,-3 8-44,-4 7-98,-3 5-130,-6 3-336</inkml:trace>
  <inkml:trace contextRef="#ctx0" brushRef="#br0" timeOffset="116205.2109">6960 15497 529,'0'0'194,"0"0"-2,0 0-2,0 0-52,0 0-31,0 0-23,3-39-30,-3 25 7,-13 3-15,-13-2-20,-5 6-14,-6 7 14,1 0-17,1 0 6,9 7-5,5 6-6,9-2-4,12 8-8,0-2 1,16 5 5,17 5 2,12-3 0,10 2 4,-2 0-3,-4-3 0,-11-3-1,-18-6-1,-14-5 1,-6-1 1,0 0 2,-3 0 11,-20 1 14,-12-1 8,-4-5-25,-6-3-11,5 0-1,7-3-28,12-8-28,14 1-98,7 0-52,34-3-257</inkml:trace>
  <inkml:trace contextRef="#ctx0" brushRef="#br0" timeOffset="116505.2645">7442 15467 740,'0'0'178,"0"0"-6,0 0-28,0 0-78,-88 37-20,58-8 19,4-3-27,12 1-7,11-4-15,3 0-4,11-3-9,24-7 2,4-13 5,7 0 2,-4-6 12,-3-16 6,-14-3 7,-7-5 24,-12-7-3,-6 1-38,0 4-13,-9 5-7,-3 10-30,6 9-56,6 8-73,0 0-157,18 0-369</inkml:trace>
  <inkml:trace contextRef="#ctx0" brushRef="#br0" timeOffset="116972.902">7727 15441 872,'0'0'283,"0"0"-137,0 0-33,0 0-74,0 0 55,0 78-31,0-55-18,0-3-17,6-3-11,0-5-10,1-5-5,-2-2 3,10-5-4,7 0 7,1-21 1,10-8-9,-1-2-7,-9 3 5,-1 7 1,-9 6 1,-6 7 2,0 8-2,3 0-3,2 0-2,-3 14 2,6 6-1,-6 3 4,-1-1 0,0-1 0,1-9 1,-2-4-1,-1-2 2,5-6-2,-2 0 0,4-3 9,10-14 0,2-10-5,5-5-1,-3-4 4,-3 5 6,-3 9 0,-5 11 0,-7 11-9,-3 0-4,2 16 0,2 15 3,-4 5 3,-3 0-6,0 4-4,4-8-49,-1-2-85,8-6-131,14-8-243</inkml:trace>
  <inkml:trace contextRef="#ctx0" brushRef="#br0" timeOffset="117271.6112">8737 15576 915,'0'0'236,"0"0"-159,0 0-15,0 0-19,0 0-9,91-14-24,-72 8-8,-3-7 4,1-1 5,-12-6 29,-1 1 20,-4 2 26,-6-3-9,-18 11-7,-7 6-21,-12 3-19,-5 9 1,3 18-2,2 8 4,13 3-4,12-2-12,6 1-11,12-6-6,5-1 0,24-10-14,12-9-30,13-8-59,11-3-188,26-2-408</inkml:trace>
  <inkml:trace contextRef="#ctx0" brushRef="#br0" timeOffset="118155.3949">10067 15533 440,'0'0'302,"0"0"-147,0 0 20,0 0 6,0 0-63,0 0-37,8-10-7,-8 0-29,-3 1 12,-14 2-11,-11 7-12,-12 0-19,-8 5-9,-4 19-1,7 6 6,8 0-3,11-4-7,19-1-1,7-3-3,13-7 0,26-8 3,8-7 4,10 0 9,-1-22-6,-7-3-3,-10-1 3,-11 1 4,-10 4-6,-6 9-5,-6 1-21,7 5-92,7 2-157,6-2-262</inkml:trace>
  <inkml:trace contextRef="#ctx0" brushRef="#br0" timeOffset="118360.0705">10540 15377 1068,'0'0'265,"0"0"-61,0 0 5,0 0-145,0 0-50,0 0-12,-14 53 20,4-6 8,1 2-20,2-2-2,1 0-7,6-8-1,0-3-33,3-7-87,10-5-136,-2-11-165,1-11-117</inkml:trace>
  <inkml:trace contextRef="#ctx0" brushRef="#br0" timeOffset="118815.2214">10449 15608 808,'0'0'211,"0"0"14,0 0-2,0 0-145,0 0-44,0 0-22,28-26-9,18 23-3,10 0-27,-1-3-61,0-2-65,-7-1-127,-5-1-20,-10 0 139,-11-1 84,-2 1 77,-11 2 152,-2 1 70,-7 4-44,0 3 36,0-2-71,0 2-72,0 0-47,0 17-23,0 7 6,-7 2 20,4 5-11,0-3-4,3-4-7,0-4-1,3-4-4,16-7 1,8-5 1,11-4 2,8 0-4,3-10 11,-11-6-2,-2-4 10,-10 0 16,-10 3 9,-8 12-2,-3 0-14,-5 5-7,0 0-16,0 10 0,0 7-5,0 6 0,0-3 0,4-1-13,6-2-103,5-3-84,15-3-142,13-6-159</inkml:trace>
  <inkml:trace contextRef="#ctx0" brushRef="#br0" timeOffset="119350.2702">11572 15687 986,'0'0'150,"0"0"32,0 0-76,0 0-80,0 0-18,0 0 0,36-16-5,-21 10 2,-2-7-5,-5-2 4,-2 1 6,-6-6 29,0 3 3,-4-3 20,-19 6-3,-5 4-22,-12 7-2,-1 3-2,1 11 20,1 12-3,9 7-20,12-1-16,8 4-7,10-3-7,0-9 0,14 1-12,15-9-29,6-6-54,5-7-48,4 0-68,-2-14-68,-3-9 24,-6-7 127,-5-2 128,-1-2 49,-9 0 81,2 12 2,-5 6 22,-1 15-57,1 1-57,-2 7-13,3 20 0,7 2-1,-2 5-11,6-2 10,0-1 31,-5-12-37,-10-5-2,-1-5 7,-1-9 4,-1 0 20,4-10 20,7-10-33,8-13-25,7-6-6,9-8-4,7 4-14,-5 10-39,-7 16-53,-14 14-61,-17 3-132,-8 0-221</inkml:trace>
  <inkml:trace contextRef="#ctx0" brushRef="#br0" timeOffset="119860.5594">13037 15536 891,'0'0'146,"0"0"96,0 0-35,0 0-61,0 0-27,0 0-36,6-59-25,-6 59-18,0 0-18,0 0-21,0 20-1,0 16-9,-6 19 9,-3 2 7,0-4-7,6-6-3,1-2 2,2-8-37,0-11-65,0-2-103,0-10-101,2-9-200</inkml:trace>
  <inkml:trace contextRef="#ctx0" brushRef="#br0" timeOffset="120765.4466">12904 15727 773,'0'0'252,"0"0"-56,0 0 29,0 0-90,0 0-87,0 0-15,-4-20-19,55 20 14,26 0 20,14 0-33,6 0-15,6-3-10,-8-3-50,-8-1-72,-16 0-17,-18 4-23,-18 0 64,-15-1 85,-11 4 23,-9-3 61,0 1 96,0 1-20,-6-2-64,-11 3-47,-5 0-1,-4 0-4,3 13 6,1 0-10,6 8 0,6-4-14,7-1 1,3 0-3,0-4 0,16-2-1,13-6-2,7-4 1,5 0-9,1-4-18,-3-11-6,-6-5 15,-9 1 16,1-6 3,-9-1 7,1 2-5,-4 4 0,-9 11 10,-1 7-6,-1 2-6,-1 0-3,4 17-11,1 8 12,6-3 4,0 3-4,3-8 2,5-5-29,3-2-12,1-10 2,0 0-9,3 0-5,-2-17 11,-1-5 26,-4-11 16,-1-6 2,-4-8 2,-1-4 15,2 1 24,-6 11 6,-1 6 11,1 17 16,-7 9-1,-3 4-20,0 3-32,0 6-23,0 21 0,0 13 1,-6 2 11,-3 1-9,2-4 2,7-2-5,0-7-1,0-4 1,0-12-2,0-4-4,0-3-4,0-7 6,0 0-2,0 0 5,16-8-1,14-12-2,9-2-12,0 2-17,-3 3 0,-1 9 6,-5 6 15,-9 2 7,0 2 5,-5 12 0,-3 6 2,-8 0 11,-5 1 16,0-1 15,-14-4 7,-6 1-2,-10-4-8,-3-1-8,-1-2-20,-6-3-10,4-4-3,9-2-24,12-1-77,15-1-115,0-19-177,30-12-647</inkml:trace>
  <inkml:trace contextRef="#ctx0" brushRef="#br0" timeOffset="120983.9036">14585 15383 968,'0'0'213,"0"0"-12,0 0 26,0 0-107,0 0-82,0 0-26,18 8 14,-18 37 28,0 6-23,-4 4-11,-4-2-1,0-3-15,2-7-4,2 3-3,4-7-20,0-2-66,16-3-55,19-6-160,9-9-222</inkml:trace>
  <inkml:trace contextRef="#ctx0" brushRef="#br0" timeOffset="121420.0811">15099 15623 945,'0'0'73,"0"0"22,0 0-24,0 0-34,0 0-8,0 0-11,-13 39-6,17-32-1,9 2-8,-1-6 2,2-3 9,1 0 0,5 0 1,-4-3-7,1-7-1,-4-4-5,-6 2-1,-1-1 6,-3-1 11,-3 4 18,0-2 26,-3 5-5,-14 0-3,-5 4-10,-2 3-13,-7 0-2,1 0-1,0 6-1,-2 10-2,2 9-6,2 4 0,5 0 1,5 5-3,7-1-9,8-4-1,3-2-6,3-4-1,22-7 0,8-2-11,13-12-21,5-2-48,5 0-109,-2 0-161,-3-9-812</inkml:trace>
  <inkml:trace contextRef="#ctx0" brushRef="#br0" timeOffset="123062.1835">15975 15539 927,'0'0'127,"0"0"-98,0 0 130,0 0 12,0 0-101,0 0-33,0 0 0,-19-20-16,19 20-16,0 0-5,0 0-5,0 0-48,0 0-57,-5 7-141,-9 9-174</inkml:trace>
  <inkml:trace contextRef="#ctx0" brushRef="#br0" timeOffset="123256.3186">15762 16078 1129,'0'0'208,"0"0"-187,0 0 100,0 0-28,0 0-86,0 0-7,-3-34-37,3 34-84,0 0-149,0 0-250</inkml:trace>
  <inkml:trace contextRef="#ctx0" brushRef="#br0" timeOffset="146476.1628">3555 5243 467,'0'0'0,"0"0"-32,0 0-122,0 0-24</inkml:trace>
  <inkml:trace contextRef="#ctx0" brushRef="#br0" timeOffset="154884.2809">1813 4966 356,'0'0'130,"0"0"-118,0 0 12,0 0 54,0 0-19,0 0-10,0 0-9,0-19-2,0 17-14,0 2 6,0 0 10,0 0 1,0 0 2,0 0 7,0-3-8,0 1 13,0-1-21,0-2-19,0 1 1,0-2-6,0 0 3,0-1 1,0-2 5,-3 1 0,-2 0-12,-2-2 16,5 1-4,-5 1-4,1-1 1,0 2-9,-3-3 2,-6 3-1,3-6-2,-2 4-4,-6-2 8,2 0-1,-1 0 2,-4-1-2,1-2-3,-5 1 3,-3 0-6,2-1 0,-6 2-3,2 0 3,1 1 1,-6 6-4,-1 1-1,-2 0 1,-2 3-4,-1 1-3,7 0 6,-1 0 1,1 0-1,0 0 2,-1 0 0,0 5 0,-3 2 1,-1 5-4,1 1-4,-5 1 6,-1 8 1,1 0-1,5 3 0,1 0 0,8 3 0,-3 0-1,4 1 3,0 4 1,-3 0-2,3 5-1,-1 2 1,4 2 1,3 3-2,3 3 0,6-1 1,5 0-1,8 0-1,2 4 0,0 0 2,15 5-1,9-2 0,6 0 2,7-1-2,9-1-2,7-3 2,12-3 1,2-3 1,-1-6-2,4-3-2,0-7-3,0-9 4,1-10 2,6-8-2,-4 0 3,-2-13-2,4-11 2,-9-1-2,-2-8 0,-4-3 0,-2-3 2,0-9 4,2-5-6,-5-9 1,-7-8 8,-5-5-9,-12-4 2,-4 6 3,-12 7 1,-12 9-3,-3 8 9,0 9-3,-21 8-9,-6 3-2,-5 4-15,-3 2-43,1 4-76,10 2-41,3 1-10,12-2-189</inkml:trace>
  <inkml:trace contextRef="#ctx0" brushRef="#br0" timeOffset="155468.1805">1907 4013 347,'0'0'198,"0"0"-151,0 0 92,0 0 31,0 0-45,0 0-4,-39-24-17,39 23-11,0 0-13,0 1-3,0 0-11,0 0-20,0 0-12,0 0-8,0 2-14,0 18 1,6 8 10,7 6 11,2 2-16,0 3-4,0-3-5,3-1 0,-3-2 1,-2-6-6,-4-5 1,2-3-1,-4-5-1,-4-4-1,0-3-2,0-1-3,0-5-33,-3 0-72,0-1-78,0 0-39,0-8-92,0-11-392</inkml:trace>
  <inkml:trace contextRef="#ctx0" brushRef="#br0" timeOffset="155865.3749">1971 4121 498,'0'0'175,"0"0"-37,0 0 18,0 0-51,0 0 5,0 0-22,-43-62-15,35 48-5,5-8-6,-4-2-25,7-2-15,0-1-5,0 2 6,0 3 1,10 1 3,5 2-20,3 3-1,0 8 14,3 4-19,7 4-1,2 0-3,1 12 2,-1 8 2,-3 3 0,-12 3-1,-2-3 1,-10 0 4,-3-2 10,0 1-5,-3 2-2,-13-1 2,-7 3-10,-2-2 0,1-2-49,2-1-44,5-2-54,6-1-125,11-7-106,0-7-257</inkml:trace>
  <inkml:trace contextRef="#ctx0" brushRef="#br0" timeOffset="156204.2526">2359 4156 742,'0'0'149,"0"0"-118,0 0 79,0 0-5,0 0-56,0 0-8,0 24 19,0-15 2,0-3-12,0-2-5,0-3-12,0 1 1,0-2-1,0 0 1,3 0 5,-3 0 7,0 0 2,0 0 10,0 0-11,0-3 1,0-1-33,0 0-8,0 2-7,0 2-2,0-1-4,0 1-41,0-1-51,0-3-78,0-2-123,0-8-226</inkml:trace>
  <inkml:trace contextRef="#ctx0" brushRef="#br0" timeOffset="156473.7336">2517 3839 1187,'0'0'69,"0"0"84,0 0 21,0 0-87,0 0-53,0 0-30,0 4-4,0 16 0,0 6 17,0 6 28,0-3-25,0-1-11,0-2 0,0-2-9,0-2 0,0-4-3,0-2-28,0-5-97,0-4-53,0-6-108,7-1-116,-7-18-317</inkml:trace>
  <inkml:trace contextRef="#ctx0" brushRef="#br0" timeOffset="156885.2517">2527 3846 856,'0'0'169,"0"0"-27,0 0 66,0 0-88,0 0-65,0 0-47,6-9-6,8 22 1,2 4 17,1-1-2,-1-3-11,-4-3-1,-2-2-4,-1-4-1,-3-2 2,-1-2 1,0 0-2,3-2 5,4-17 13,6-11-14,0-5-3,-2 1 2,-4 8-3,-5 6 5,-2 5 3,-3 3 14,2 3 9,-4 1-7,3 6-7,-3 1-3,0 1-13,3 0-3,0 3-5,10 17 2,1 2 3,2 7 11,-2 6 4,5-3-5,-1 0 5,-2-6-7,1 1-8,-1-2 1,-4-2-1,3 4-37,-7 0-124,-8-3-152,0-5-386</inkml:trace>
  <inkml:trace contextRef="#ctx0" brushRef="#br0" timeOffset="157912.2575">2420 3650 1022,'0'0'109,"0"0"-35,0 0 88,0 0 0,0 0-41,0 0-53,0 0-42,0-29-23,6 58 3,13 14 7,5 13 31,4 0-20,2-3-11,3-2 4,-5-1-10,-1-1-5,-3-6-1,-6-6-1,1-7-5,-7-5-22,-4-11-94,-2-11-71,1-3-49,5-26-57,-3-29-170</inkml:trace>
  <inkml:trace contextRef="#ctx0" brushRef="#br0" timeOffset="158219.2754">2878 3537 1102,'0'0'73,"0"0"55,0 0-25,0 0-75,0 0-10,0 88 75,-9-29-33,-15 2 1,-6-4-14,2-10-12,-5-7-8,0-8-8,5-11-2,8-8 3,4-7 2,10-5 14,6-1 20,0 0-18,0 0-12,0 0-4,0 0-11,9 0-11,27 0 0,19 0-4,21 0 3,6 17-3,9 16-2,3 7-10,4 8-68,1 2-91,-8-5-187,-15-11-608</inkml:trace>
  <inkml:trace contextRef="#ctx0" brushRef="#br0" timeOffset="162459.4726">15431 4678 89,'0'0'36,"0"0"37,0 0 14,0 0 6,0 0-25,0 0-16,0 0-12,0 0-6,0-53-14,0 46-17,0 0 4,-3 2-7,-8 0-17,-1 5-61,-5 0 29,-3 0-96,1 0-14</inkml:trace>
  <inkml:trace contextRef="#ctx0" brushRef="#br0" timeOffset="163469.768">15398 4587 690,'0'0'55,"0"0"-47,0 0 73,0 0 0,0 0-23,26-76 0,-22 57 1,-4-2 26,0 3-9,0-1 3,0 2-16,-8 5-20,-2-2-11,-4 1 6,0 2 13,-8-1-26,-1-1-15,-6-1-7,-1 2 6,-2-1-6,-4 2 1,2 1-3,2 5-1,3 0 0,-1 4-2,3 1 2,-7 0-1,-4 0 1,1 0 0,-4 3 2,-2 5-1,0-1 0,-6 3-1,-2 2 0,-1 0 1,-2 1-1,5 0 4,3 1-2,3 0-2,1 1 1,0 4-1,-1 1 0,-2 2 1,3 5-1,4 4 3,-2 8-3,5 4 2,5 9-2,5 3 0,4 3 0,9 3 1,2 2-1,7-3-1,3 1 1,0-4-4,10 1 4,15-3 0,18-1-1,15-5 1,12-8-1,13-9 0,5-6 1,0-9 0,3-6 5,3-8-3,-3-3-1,-3 0 1,-4-11 0,-9-6 2,-4-3 2,-11-6-3,-9-6-1,-7-4 2,-7-5 0,-9-8 4,1 0-1,-2 8-6,-8 6 0,-4 11 7,-6 5-8,-6 6 6,-3 6-3,0 0-3,0 6-17,0-1-37,0 2-72,0 0-91,0 0-153,-3 0-201</inkml:trace>
  <inkml:trace contextRef="#ctx0" brushRef="#br0" timeOffset="164407.9095">15371 3755 414,'0'0'100,"0"0"-78,0 0 81,0 0 11,0 0-1,0 0-7,0 0 7,0-59-5,0 51-13,0 2 19,0 3-27,0 0 16,0 1-30,0 2-8,0 0-18,0 0-21,0 0-14,0 0-12,0 19-2,0 13 2,0 10 17,0 5-3,0 2-1,0-3 3,0 3-5,0-4-9,0-3 2,0-5 0,0-6-1,0-6-1,0-6-2,1-8 2,1-4-2,-2-2-3,1-5-16,3 0-36,2-2-83,5-19-66,1-6-179,-3-5-116</inkml:trace>
  <inkml:trace contextRef="#ctx0" brushRef="#br0" timeOffset="164632.9637">15399 3791 262,'0'0'501,"0"0"-395,0 0 84,0 0 18,0 0-51,0 0-53,-28-48-25,28 47-14,11-4-20,12-5-14,15-1-2,9-5-4,0 3-14,-3 0-10,-6 2-2,-12 3-7,-3 3-52,-5 3-64,0 2-59,-10 1-123,-8 13-107</inkml:trace>
  <inkml:trace contextRef="#ctx0" brushRef="#br0" timeOffset="164819.9374">15483 4014 1007,'0'0'157,"0"0"-47,0 0 87,0 0-48,0 0-104,90-26-25,-50 14-20,-9 6-8,-4 0-45,-5 6-100,2 0-138,3 0-170</inkml:trace>
  <inkml:trace contextRef="#ctx0" brushRef="#br0" timeOffset="165008.0321">15983 3987 233,'0'0'1092,"0"0"-978,0 0 115,0 0-68,0 0-103,0 0-30,0 0-19,0 0-9,0 0-4,0 0-19,0 0-70,0 0-132,0 0-87,9-24-289</inkml:trace>
  <inkml:trace contextRef="#ctx0" brushRef="#br0" timeOffset="165261.6699">16214 3662 1160,'0'0'260,"0"0"-176,0 0 130,0 0-92,0 0-82,0 0-25,0-10-15,0 24-4,0 7 4,0 5 2,3 3 8,0 0 0,3-2-4,-2 2-3,1-1-3,-1-3 1,1 1-3,-1-2-6,-4-1-52,0-3-120,0-6-137,0-14-330</inkml:trace>
  <inkml:trace contextRef="#ctx0" brushRef="#br0" timeOffset="165570.1867">16524 3571 1278,'0'0'111,"0"0"-82,0 0 54,0 0-38,0 0 9,-52 91 25,24-60-23,-5 0-8,1-5-16,6-5-2,3-4-10,10-9 5,7-4-1,6-4-7,0 0 3,0 0-10,0 0-3,0 0-3,0 0-4,0 5-1,10 4-13,11 4 14,10 6 0,8 1-36,4-1-43,1 2-125,-8-2-159,-11-5-460</inkml:trace>
  <inkml:trace contextRef="#ctx0" brushRef="#br0" timeOffset="165796.3589">16734 3875 336,'0'0'0,"0"0"-12</inkml:trace>
  <inkml:trace contextRef="#ctx0" brushRef="#br0" timeOffset="174470.2075">14303 4488 305,'0'0'0,"0"0"-3,0 0 1,0 0-16,0 0-45</inkml:trace>
  <inkml:trace contextRef="#ctx0" brushRef="#br0" timeOffset="180094.058">14682 4611 212,'0'0'0,"0"0"2,0 0-2,0 0 55,0 0-15,0 0-9,0 0-15,0-18 13,0 18 18,0 0 19,0-1-16,0-1-4,0-1-9,0 3-11,1-1 1,-1-1-8,4 2-6,-4-4-3,0 1 2,0 2 5,0-3 11,0 2 15,0-3-14,0-1-24,-5 0-2,0 1-3,1 0 2,-1 3-2,1-1 3,0 1-1,1 0-1,3 2 0,0-1 0,0 1 0,0 0-1,0 0 1,0-2-1,0 2 5,0 0-1,0 0 4,0-2-2,-3 1-4,3-1 0,-3 0-1,3-1 5,0 2-3,-3-2 5,0 0-4,0 3 2,-1-2-5,3 1-1,-1 1 0,1 0 0,-2 0-2,2 0 0,1 0 2,-3 0 0,3 0 1,-2-2 3,-1 2 4,2 0-2,-3-2 1,3 1 11,-2-1-4,2-1-8,-5 0-5,3 1 1,-4-2-2,0 1 1,-2 0 0,-2-3 0,-1 1-1,-5-4 1,-1 2 3,-2-3 1,-6-3 0,-2-3-1,-6-4 4,-2-5 1,-9 0-1,-2 0-4,0-4 15,1 3 6,4-1 5,-4-1-7,1 0-3,-3-1-11,-2-2 2,2 0-5,-7-3 1,-2-3-2,-4-1-2,-6-4 2,-4 0-4,-5 2 6,2-1 3,-7 0-9,-5-2-1,-10-5 0,-5-4 0,-7-2 2,5 1 1,5 5 0,6 2 0,-2 5-1,-2 3-1,-5 3-1,-6 4-6,2 2 3,8 5 6,10 4-1,9 3-2,-7 3 0,-2 2-6,-18 1-33,-12 0 18,-7 3 21,-7 1 3,-3 2-3,1-1 0,-3-1 2,-1 3 3,4 0-1,-4 1 1,-2 0-4,2 0-1,-3 0-3,1 0-8,-2 1-3,-4-3-6,-7 3 6,-1-3 14,4 1-2,0 1 5,9-1-4,10 2 3,7 0-3,12 2 2,-2 0 0,8 0-1,1 0 1,1 0-1,-5 0 0,1 0-4,-10 0-45,-3 0 45,-1 0-7,-1 0-21,10 0 28,3 1 1,15 0 3,6-1 2,12 0-2,3 0 1,6 0-2,4 0-3,-7 0 2,0 0 2,-12 0 0,-6 6 8,-6 4-7,0-1-1,-3 5-1,0-3 1,-1-2-3,1 2 6,-2-3 4,5 2 4,4-6 5,9 4-5,3-3 5,2 2 2,-3 2-16,-1 1 4,6 1-6,0 2 4,5 0 1,2 3 6,-6 1-4,3 2 2,1-3-4,11 0 5,6-4-7,4-2 2,2 0 0,-3-1-4,1 2 5,-6 2-4,-4 2 5,-3 2-6,0 2 0,-5 1 3,-4 2-1,-3-1-3,3-1 0,1 1 2,5 0 10,0 3-5,0 2 9,-1 1-12,-3-2 2,1 1-5,-3 0 7,3-2-7,4-2 9,8-2-3,7-4 8,2 1-10,7-3-3,0 1 0,-2 2-2,5 2 0,-3 1 1,-4 1 0,1 2 0,-3 2 3,-1-1-1,1-2-1,-1-2 0,1 2-2,1 0 4,3 2-3,-2 0 6,1 1 3,0-1 1,1-2-2,2 2-1,0-4-3,5 0 3,4-2 0,3 1 4,3-4 2,2-1-6,2 1 4,1-1-5,-3 2-1,-5 3-2,-3 4 5,2-1 1,-2 0 9,7-2-3,-2-1 2,6-5-7,2 0-3,4-6-3,4-1 2,1-2 0,3-3-2,-3 1 5,2 0 1,-4 1-2,-2 1-3,6 0-2,-2-3-2,2 0 2,3 0-1,-1-1 0,-2 4-2,-6 0 1,-6 1 1,0 4-2,2-3 2,2-1 0,1-1-1,4-1-2,3-2 0,4 1-1,1-3 0,1 0-6,0 0-34,0 0-34,0-3-24,0-18-90,12-9-129,13-8 28,5-3 71,-6 2-74</inkml:trace>
  <inkml:trace contextRef="#ctx0" brushRef="#br0" timeOffset="180423.587">1765 4255 67,'0'0'277,"0"0"-156,0 0-25,0 0 0,0 0-6,0 0-10,45-20-30,-39 23 19,4 3 3,-4 5-12,0 0 1,0 3-11,-3 5 9,0 1-11,-3 6 3,0-3-3,0 3-12,-3-3-1,-3-3-8,-3-3 5,3-4-4,3-5-4,3-5 2,0-3 2,0 0 9,0 0 9,0 0 2,0 0-4,0 0-17,5 0-12,29 0-14,24 0 4,20 0-5,16 8-11,3 26-134,-2 8-168,-7 2-445</inkml:trace>
  <inkml:trace contextRef="#ctx0" brushRef="#br0" timeOffset="189445.6326">15755 4434 271,'0'0'38,"0"0"-26,0 0 44,0 0 8,0 0-11,81 3-19,-48-3 4,3 0-14,2 0 6,2-3-8,-5-3 6,0-1-14,5-2 3,-3 0-7,1-5-4,0 0 4,4-1 4,3-3 5,4-1 4,0 2-4,4 2-7,-12 1 14,-4 3-4,-7 2 8,-10 4-5,-1-1-2,-5 2-7,-1 0 1,-2 0-3,-1 2 0,-4 0-5,0 1-1,-3-1 0,-2 1-2,1 1 3,-2 0-2,0 0-1,0 0-1,0 0-4,0-2-1,0 2-2,0 0-9,0 0-18,0 0-49,0 0-58,0 2-34,0 4-11,0-3-181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4T05:09:41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18804 15608 311,'0'0'64,"0"0"4,0 0 45,0 0 10,0 0 28,0 0-28,54-56-19,-51 49-6,-3 5-11,0 2 9,0 0-30,0 0-25,0 0-14,0 13-14,0 14 3,0 15 24,2 7-10,4 13-4,-3 15-4,-2 16-4,-1 10-3,0 12 1,-4 11-1,-5 2 3,3-2-13,0-1 2,5-6-1,-2-7-1,3-6-4,-3-10 1,-5-7-1,3-19 1,-2-14 0,1-14 1,3-9 2,0-11-1,0-5 0,1-6 1,2-5-2,0-3 0,0-3 0,0 0 0,0 0 0,0 0 1,0 0-4,0 0-9,0 0-25,0 0-46,0 0-75,0-17-142,0-14-542</inkml:trace>
  <inkml:trace contextRef="#ctx0" brushRef="#br0" timeOffset="853.9619">18881 15588 20,'0'0'96,"0"0"-8,0 0-7,0 0-23,0 0 14,0 0 8,-2 0-15,2 0-22,0 0-12,0 0-5,0 0 6,0 0-1,0 0 6,0 0 5,0 0-8,0 0 0,0 0 3,0 0-15,0 0-11,0-2 6,-1 2 1,1-3-7,0 3-7,0 0-4,0 0 0,0 0-5,0 0-9,0 0-7,0 0-19,0 0-43,0 0-80,0 0 6,5 5-101</inkml:trace>
  <inkml:trace contextRef="#ctx0" brushRef="#br0" timeOffset="975.849">18881 15588 267</inkml:trace>
  <inkml:trace contextRef="#ctx0" brushRef="#br0" timeOffset="1927.4911">18881 15588 267,'53'-18'32,"-60"18"-23,1 0 15,0 0-7,6 0 5,-3 0 7,3 0 6,-1 0 3,-1 0 18,2 0 14,0 0 17,0 0 10,0 0-24,0 0-10,0 0-8,0 0-14,0-1-13,25-2-6,10-4-13,14-2-5,14 1 4,5-1 6,16 5-1,14-2 0,16 5-1,14 1-1,9 0-10,2 0 0,-1 0-1,-2 4-7,-3 3-14,0-4 18,4 0-3,-2 0 6,3-3 0,-8 0-3,-10 0-10,-6 0-11,-5 0 18,3 0-4,-1 0 3,-2 0-2,-3 1-31,-10-1 7,-2 0 18,-3 0 15,-2-1 3,2-5-3,3 3-10,2-4 6,-4 3-10,-1 1 14,-3 3 1,-3 0-1,-6 0 0,-9 0 1,-12 0 10,-12 0 3,-6 0 15,-3 0 14,-8 0-4,-2 4 33,-7 2 5,1-2 12,-8-1 8,-3-3-5,-6 0 10,-4 0-7,0 0-17,0 0-14,0-3-12,-7-11-14,-6-1-34,1 1 1,2 1 11,2-1-5,2 4-5,2-2-5,-1-2 3,-1 3-3,4 3-1,-1 0 1,1 5-1,2 0 2,0 0-1,0 3 0,0 0-1,0 0 0,0 0-3,0 0 2,0 0-7,0 6 1,0 8-2,0 12 7,0 12 1,0 10 1,0 17 0,0 12 0,0 21 0,0 19-1,-8 9 1,-4 8-3,-4 2 2,-3-7-4,1 3 3,0-3-5,4-4 6,8-3-2,1-2 3,5-13-1,0-13 1,0-14 0,0-10 0,0-9-1,0-8 1,1-14 0,3-6 0,-2-7-1,1-7 1,0-6-1,-3-4-16,4-3-42,-4-4-91,0-2-96,0-5-114,-22-20-607</inkml:trace>
  <inkml:trace contextRef="#ctx0" brushRef="#br0" timeOffset="3052.0907">18893 17347 12,'0'0'289,"0"0"-267,0 0 25,0 0 9,0 0-35,0 0-13,7-31 3,-4 29 16,-2 1-2,3-5 5,-3 4 21,1 1 22,-1-1 20,-1 2 11,0-3 1,0 3-19,0 0 18,0 0-20,0 0-20,0 0-27,3 6-29,-3 22 0,0 11 27,0 12 2,0 12-14,-4-1 8,-7 4-4,1-1-7,-6-3 1,6 2-4,0-1-5,0-7 3,-1-6-6,2-4-5,3-10 1,2-3-3,1-3 2,-2-1-3,3-2 9,2-6-9,0-2 5,0-5-2,0-2-3,11-5 6,8-1-2,16-3 4,17-3 1,14 0-4,8 0-5,10 0-1,6 3 0,18 8 1,13-1-1,15 0-2,13 3 2,8-4 0,12 2-1,3 2-10,6 2 5,-2-1-13,-7 1 10,-7 1-2,-13-6 10,-13-1-1,-5-3 2,-8-1 0,-2-3-1,2-2-4,2 0-7,-3 0-4,-1-2 1,-9-5-1,-10 6 13,-9 1 1,-9 0 1,-10 0 1,-3 1 0,-1 8 2,-2 1-1,0 0-1,-3 1 0,-1-1-2,-10-2 0,-9-1 2,-13 0 0,-12-2 0,-11-3-1,-6 0 1,-3-2-13,0 0-40,-3 0-57,-13 0-55,-4 0-1,2-2-50,11-12-141</inkml:trace>
  <inkml:trace contextRef="#ctx0" brushRef="#br0" timeOffset="3458.25">23209 17673 502,'0'0'78,"0"0"-27,0 0 40,0 0 59,0 0-53,0 0-25,0-8 1,0 8 1,0 0-6,0 0-5,0 0 9,0 0-9,0 0 1,0 0-5,0 0-23,0 0-26,0 0-10,0 0-9,0 0-61,-9 0-64,-7 0-67,-5 0-95,-6-3-57,-3 1-207</inkml:trace>
  <inkml:trace contextRef="#ctx0" brushRef="#br0" timeOffset="3772.5581">22990 17650 856,'0'0'137,"0"0"-24,0 0 43,0 0-7,0 0-48,0 0-40,60-7-30,-50 34 13,0 12-1,-4 8-12,-4 9-4,-2 9-5,0 3-6,-10 4-6,-10 9-4,-4 1-4,-1 3 1,1-15-1,3-8 5,0-19-1,7-10-1,2-14 4,4-6 6,5-7-9,1-5 0,2-1-4,0 0 2,0 0-4,0-13-25,0-16-97,0-10-264,-13-6-577</inkml:trace>
  <inkml:trace contextRef="#ctx0" brushRef="#br0" timeOffset="5167.5765">19867 15562 494,'0'0'32,"0"0"-6,0 0 28,0 0 21,0 0 0,0 0-23,31 11-25,-23-5-18,-4-6-3,3 7-6,-1-3-4,-1 1-51,2 3-10,2 1 5,5-1-10,7-3-21,0-2-31,1-3 73,-1 0 49,-9 0 24,-2 0 97,-3 0 28,-2-3 43,-4 3-26,-1 0-32,0 0-28,0 0-29,0 7-28,0 15 2,0 15 37,-6 10-17,-4 9-30,4 16-11,-1 11-7,2 12-2,-1 6-8,-4 4 5,-1 3 8,1-1-10,0-6-2,0-5-9,4-5 9,3 0-5,-1 1-8,1-2 1,0-3-1,-3-5 0,0-14 2,2-8 0,-5-9 0,0-2 2,0 0 2,0 1-6,-1-2 6,-1-1-3,2 1 1,-3-1 3,3 0-4,2-6 3,-2 3-1,4-2-5,1-2 6,1-1 2,0 0-2,3-6-1,0-1 6,0-3-7,0 2-4,0-2 1,0-8 1,0-1-1,0-4 0,0-4-2,0 2 0,0 0 1,0-1 0,0 3-1,0-6 0,0 0 1,0-4-1,0 4 1,0-3-2,0 1 1,0 1 0,0-4 0,0 0 2,0-4-1,0-1 2,0 0-1,0 0 0,0 0-2,0 0 0,0 0-3,0 2-6,0 1-7,0-1 4,0 2-2,0 2 2,0-4 11,0 1-1,0-3 0,0 0 0,0 0 3,0 0-2,0 0 2,0 4-3,0 5-3,0 0 5,0 2 0,-2-5 1,-2 0-2,1-1-18,-1-5-101,-2 0-82,-4-17-136,1-24-647</inkml:trace>
  <inkml:trace contextRef="#ctx0" brushRef="#br0" timeOffset="10920.3171">18804 16270 489,'0'0'111,"0"0"-77,0 0 109,0 0-41,0 0-49,0 0-13,0 0-7,-1 3-6,1-3-14,0 0 6,0 3-3,9 0 25,7 1 3,10-1-10,10-3-5,8 0-7,12 0 10,8 0-15,9 0-7,4 0-10,4-3 1,1 0 0,2 2 0,-8 1 3,-6 0-4,-11 0 1,-7 0 0,-8 0-1,-5 0-2,-4 0 2,0 0 2,-9 0 2,-1-3-4,-5 3 0,0-3 4,-8 3-3,-2 0 2,0 0 2,-1 0 7,-1 0 0,0 0 6,0 0 9,-2 0 5,2 0-2,0 0 16,2 0-7,-1 0 4,7 0 7,-2 0-5,-4 0 0,-3 0-6,-4 0-3,-3 0-10,0 0 0,0 0-5,0 0 1,0 0-15,0 0-5,-1-3 7,-2 2 2,0 1 1,1 0-1,2 0 4,0 0-15,0 0-3,0 0-15,0 0-46,0 0-98,0 0-148,-1 0-191</inkml:trace>
  <inkml:trace contextRef="#ctx0" brushRef="#br0" timeOffset="12599.8251">20075 16322 359,'0'0'179,"0"0"-149,0 0 48,0 0 2,0 0-1,0 0-32,96-20 26,-30 11 10,16-4-34,8 2-2,18 1-9,14 5 8,19 0-28,11 5-4,3 0-5,1 0-9,-3 0 0,-13 0 0,-9 1-14,-10-1 11,-11 0-3,-5 0 3,-7-1 0,-10-8 3,-3 2 4,-3 0-3,-2 1-1,2-1 0,8 5 0,3 2 5,5 0-5,-3 0-4,-4 2-2,-6 5 6,-1-4-5,-5 3 3,-9-5 2,-5 2 4,-6 1-3,-5-4 4,-4 3-3,-5-3 1,-2 0 1,-7 0 1,-8 0 3,-6 0 0,-8 0 1,-6 0-3,-5 0-6,-3 0 0,0 0 0,0 0-41,-7 0-104,-14 0-195</inkml:trace>
  <inkml:trace contextRef="#ctx0" brushRef="#br0" timeOffset="23301.456">21474 15285 192,'0'0'125,"0"0"-12,0 0 49,0 0 6,0 0-44,0 0-2,-3-81-23,3 73-2,0 2-35,0-2 4,0 2-12,2 3-4,-2 3 0,0 0-5,0 0-15,0 0-18,0 0-12,0 3-1,0 14 1,0 6 3,0 4 9,-2 0-7,1 1 1,-2-1 3,0-5-3,0-3 1,3-5-2,0-3-1,0-8-1,0 0-2,6-3 1,11 0-1,9 0-1,6-6-16,0-5-91,-2 2-87,-1 4-85,-2 0-92</inkml:trace>
  <inkml:trace contextRef="#ctx0" brushRef="#br0" timeOffset="23495.9014">21810 15282 788,'0'0'124,"0"0"26,0 0 114,0 0-145,0 0-36,0 0-37,0-12-39,0 21-4,-6 7-3,-3 4 10,-1-1-8,1 1-2,1-5-15,0-1-97,3-3-84,2-8-137,3-3-193</inkml:trace>
  <inkml:trace contextRef="#ctx0" brushRef="#br0" timeOffset="23646.4838">21779 15070 921,'0'0'57,"0"0"148,0 0-53,0 0-83,0 0-39,0 0-30,-15-50-7,14 50-103,1 0-152,0 0-214</inkml:trace>
  <inkml:trace contextRef="#ctx0" brushRef="#br0" timeOffset="24081.3927">22017 15020 820,'0'0'193,"0"0"-103,0 0 120,0 0-84,0 0-83,0 0-11,36 28 27,-25 2-21,-1 4-13,-4 4-6,-3 2-4,-1-4-6,-2-4 4,0-5-11,0-4 1,0-6-2,0-5-1,0-8 0,1-4-4,1 0-3,-1 0 7,6 0 1,7-16-1,4-7-6,6-4-15,1 3 3,0 5 2,4 3 2,-1 9 4,0-1 9,-3 8-1,-5 0 2,-4 6-5,-6 13-1,-6 0 6,-2 1 5,-2 0 4,0 0-7,-6-3 2,-12-2 7,-4-1-11,0-2-3,0-4-27,7-5-92,3-3-88,12-11-163,0-15-353</inkml:trace>
  <inkml:trace contextRef="#ctx0" brushRef="#br0" timeOffset="24718.1097">22447 15100 679,'0'0'127,"0"0"-56,0 0 110,106-20-73,-76 20-32,0 15-6,-2 6-26,-6 6-10,-6-4-5,-9 4-12,-7-1-2,0-7 2,-15 1-3,-3-8 1,2-2-4,7-2-8,4-8-2,3 0 5,2-3 10,0-20-6,0-6-10,13-5-13,10 5-4,9 2-14,11 7-20,6 6-27,5 5-16,-2 4-33,-1 0-1,-5 1 1,-6 1 10,-8-2 80,-10 0 37,-11-2 0,-8 4 74,-3-3 76,0-3-55,0 2-31,0 3 6,-13 1-2,-6 3-42,-3 0 7,1 10 6,2 9-14,2 1 5,5 3-8,6-3-8,5 4-2,1-8-8,0 0 0,0-6-4,8-6-8,6-1 8,1-3 2,3 0 0,0-17 1,1-2-3,-3-4 6,4-1-6,-4 1 0,-1 6 4,-1 4-1,-4 7 3,2 3-5,0 0 2,2 3 1,0 0 3,-2 7-3,0 5-4,2 1 0,-5-1-8,-2-1-37,0-1-110,-2-10-96,-4 0-191</inkml:trace>
  <inkml:trace contextRef="#ctx0" brushRef="#br0" timeOffset="24981.3771">23329 14928 646,'0'0'70,"0"0"47,0 0 47,0 0-66,86 43-16,-72-20-23,-1 1-1,-6-5-13,-2-2-22,-2-8-3,-1-4 4,-2-3-6,1-2-1,2 0 3,4 0 0,5 0 11,7-13 3,2-7-34,3 1-4,-1 5-50,0 1-66,2 1-36,2 4-55,2-2-127,3-1-152</inkml:trace>
  <inkml:trace contextRef="#ctx0" brushRef="#br0" timeOffset="25325.4336">23797 14888 132,'0'0'408,"0"0"-275,0 0 54,0 0-32,0 0-88,0 0-44,30 0 42,-18 17 4,1 3-26,-1-4-13,5-5-10,-4-2 0,3-5-10,-2-4 11,2 0-2,3 0-7,0-15 4,3-5 3,0-2 2,-2 0-2,-6 2 2,-4 9 11,-7 8-7,-3 3-9,0 23-16,0 18 0,-5 8 49,-10 0-9,-4-2 7,2-8-12,-4-10-5,1-1-2,-8-9-10,-7 1-3,-10-4-7,-7-2-6,-11-4-2,-11-1-26,-10 1-105,-9-7-162,-4-3-372</inkml:trace>
  <inkml:trace contextRef="#ctx0" brushRef="#br0" timeOffset="31124.3477">19286 15945 520,'0'0'140,"0"0"-91,0 0 75,0 0-25,0 0-40,0 0-26,0 0 10,2-20-11,-2 14 9,0-5 7,-6 2-17,-11 1-12,-3 0 0,-3 4-16,-1 2 11,1 2-2,2 0-6,4 0 2,4 0-7,4 4 5,6 3-6,3-4-5,0 5 3,0 1 0,8 2 0,6 3 2,6 2 7,4 4 0,2 6-6,0 4 3,-7 1-2,-5 0-2,-7-5 0,-5-5 4,-2-4 2,0-3 3,-8-5 2,-6-2 16,-3-6 4,-2-1-4,-1 0-2,1-12-8,3-7 2,8 1-10,6-2-7,2 5-2,5 1-4,20-2-6,14 6-24,6 3-94,5 0-86,-3 0-179</inkml:trace>
  <inkml:trace contextRef="#ctx0" brushRef="#br0" timeOffset="31295.8118">19480 16031 558,'0'0'282,"0"0"-158,0 0 31,0 0-24,0 0-78,0 0-19,0 47 51,0-18-23,0-2-45,0 1-15,0-3-2,0-8-23,0-1-96,0-10-129,0-6-221</inkml:trace>
  <inkml:trace contextRef="#ctx0" brushRef="#br0" timeOffset="31454.0917">19413 15820 1062,'0'0'77,"0"0"96,0 0-55,0 0-88,0 0-30,0 0-28,2 10-10,15 19-111,2 0-107,3 3-152</inkml:trace>
  <inkml:trace contextRef="#ctx0" brushRef="#br0" timeOffset="31865.7855">19694 16075 131,'0'0'627,"0"0"-528,0 0 58,0 0-34,0 0-55,0 0-22,-35-49 1,16 48-5,1 1-7,-3 0-4,2 6-8,-1 11-4,6 3-2,3 3-9,6 1-3,5-2-5,0-5 0,0-1-5,20-9-1,2-5 3,8-2-21,5 0-7,-1-22-13,-6-12 10,-4-11 3,-8-16 12,-8-4 2,-8-1 11,0 10 6,-11 10 17,-5 17 43,5 15 44,5 8-31,5 6-7,1 19-57,-3 17-4,3 14 5,0 16 9,0 3-10,4 4-9,7-1-4,-2-5-78,1-8-153,-4-15-332</inkml:trace>
  <inkml:trace contextRef="#ctx0" brushRef="#br0" timeOffset="33178.0794">20489 15793 678,'0'0'62,"0"0"44,0 0 17,0 0-54,0 0-38,0 0-7,0 0 5,4 0 31,3 4 1,0 3-22,-1-1-10,-2 8 24,3 5-23,-4 7-6,0 4 5,-2 4-12,-1-1-11,0-4-3,0-2 4,0-11-2,0-3-2,0-6-2,0-4 3,0-3-3,0 0 4,0 0 7,0-7 6,-1-16-12,0-3-2,1-1-3,0-2-2,2 8-4,16 4 1,2 6 1,5 7 0,7 4 2,1 0-4,-3 7 5,-5 13-1,-4 6 1,-14 8 0,-7 0 8,0 0 8,-4-1 4,-16-6-2,-5-7-1,-3-3-4,-4-3-3,4-5-5,3-3 0,10-4-5,4-2-40,7-5-41,4-15-100,11-6-216,22-1-377</inkml:trace>
  <inkml:trace contextRef="#ctx0" brushRef="#br0" timeOffset="33532.0104">21022 15938 542,'0'0'146,"0"0"0,0 0 4,0 0-56,0 0-60,0 0-12,0 0 19,-108 17-4,77 3 9,6 7-12,5-2 0,6 2-11,11-6-6,3-2-13,0-6-4,21 0 0,7-10 0,4-3 4,4-3-1,-5-16-1,-6-7 6,-7-8-1,-10-1-4,-7 4 5,-1 5-6,0 10 0,0 8 0,-1 6-2,-1 2-6,2 0-33,0 0-81,0 0-107,12 2 29,15 1-35</inkml:trace>
  <inkml:trace contextRef="#ctx0" brushRef="#br0" timeOffset="33824.3421">21275 15906 349,'0'0'119,"0"0"54,0 0-27,0 0-55,0 0-23,0 0-10,19 2-7,-35 18 42,-1 4-25,4 3-26,7 1-11,6-1-10,0-5-13,9-3-5,10-10-2,4-8-1,2-1 12,1-7 0,-3-13-5,-6-7 11,-4-6 13,-11 1 3,-2 2-24,-2 7-7,-11 9-3,-4 6-1,2 5-1,6 3-41,4 0-78,5 0-180,0 0-228</inkml:trace>
  <inkml:trace contextRef="#ctx0" brushRef="#br0" timeOffset="34102.5581">21540 15830 747,'0'0'158,"0"0"-19,0 0 55,0 0-86,0 0-32,0 0-23,0-17-28,0 27-18,0 7 16,2 9 14,-1 2-13,0 1-7,-1 3-7,0 1-10,2-5-2,0-3-7,1-5-63,1-6-86,6-8-81,4-6-106,4-11-328</inkml:trace>
  <inkml:trace contextRef="#ctx0" brushRef="#br0" timeOffset="34356.5993">21755 15807 695,'0'0'148,"0"0"-37,0 0 0,0 0-30,0 0 46,0 0-31,-27 43-4,5-27-37,-4-5-4,4-2 0,4-1-16,5-2 3,5-3-9,4 0-5,4-3-13,0 2-5,0 3-6,0 2 0,12 9-7,10 0 5,6 10 2,7-2-24,0 5-87,3 1-101,-1-10-262</inkml:trace>
  <inkml:trace contextRef="#ctx0" brushRef="#br0" timeOffset="35684.0872">22023 15618 531,'0'0'63,"0"0"5,0 0 32,0 0-24,0 0-3,0 0 13,0 0 3,69-13 6,-63 11-11,-3 2-5,-2 0-4,1-4-16,-2 4-11,0 0 7,0 0-14,0 0-7,0 0-6,0 0-1,0 0 7,0 0-4,0-1-5,0-2 1,0 1 9,0-3 8,-8 0 7,-2-2 3,-5-7-18,-3 4-30,6 1-5,4 5 0,5 1 0,1 0 0,2 3 0,0 0 0,0 0 0,0 0 0,0 0 0,0 0 0,0 0 0,0 0 0,0 0 0,0 0 0,0 0 0,0 0 0,0 0 0,0 0 0,0 0 0,0 0 0,0 0 0,0 0 0,0 3 0,0 6 0,3 2 0,9 9-5,1 2 2,2 5 0,0 7 1,0 5-1,-5 7-1,-4 3-2,-1 8 3,-3 12 2,-2 4-7,0 5 2,0 6 2,-7 8-4,-3 1 5,-2 4-4,0-3 1,-3-9 0,2 2-2,-6-6-7,2 5 9,-4 1-3,-1-1 0,2-3 7,-2-4-6,1-10 6,4-6 1,4 0-1,4-3 0,6-2 2,0-2 0,1-3 0,2-5-1,-1 1 1,0-6 0,1-1 1,0-2 1,0-6-1,0-2-1,2-2 0,2-9-1,-1-2 1,-2-6 0,1-6 0,-2-1 1,3-6-1,-2 0-7,1 0-18,1-6-22,10-18-49,4-21-142,7-18-199,7-18-579</inkml:trace>
  <inkml:trace contextRef="#ctx0" brushRef="#br0" timeOffset="37677.7842">22455 15891 257,'0'0'20,"0"0"-14,0 0 6,0 0-12,0 0-8,0 0-61</inkml:trace>
  <inkml:trace contextRef="#ctx0" brushRef="#br0" timeOffset="45160.4739">22628 16029 168,'0'0'32,"0"0"-24,0 0 28,0 0 2,0 0-3,0 0 12,0 0 18,0 0-5,19-2 2,-19 1-9,0 0-12,1 1-14,2-3-18,0-4-5,2 1-1,-1 2-3,-2-1-1,-1 0-5,-1 5-32,0-3-87,-7 3-309</inkml:trace>
  <inkml:trace contextRef="#ctx0" brushRef="#br0" timeOffset="48857.4409">22392 15843 528,'0'0'166,"0"0"-134,0 0 64,0 0 33,0 0-41,0 0-10,0 0 13,36-53-34,-33 53-25,-3 10-16,0 14 43,0 9 17,0 1-38,-3 8-17,-5-6-9,1-3-2,4-8-7,0-7-6,3-5-9,0-10-78,0-3-74,0-13-45,3-23-101</inkml:trace>
  <inkml:trace contextRef="#ctx0" brushRef="#br0" timeOffset="49000.6018">22461 15625 909,'0'0'85,"0"0"-13,0 0 127,0 0-96,0 0-88,0 0-15,-23-5-20,23 33-70,0 2-161,23-7-149</inkml:trace>
  <inkml:trace contextRef="#ctx0" brushRef="#br0" timeOffset="49255.9413">22777 15773 911,'0'0'39,"0"0"-17,0 0 102,0 0-60,-82 14-33,82 6-12,9 3-1,19 6-9,5-2-4,1-5 0,-11-2 3,-9-8-2,-8-3 3,-6-3-4,0-3 2,-10-2-3,-14-1-4,0 0-42,9-1-93,15-12-119,1-4-400</inkml:trace>
  <inkml:trace contextRef="#ctx0" brushRef="#br0" timeOffset="49360.459">23211 15824 685,'0'0'10,"0"0"-10,94-4-118</inkml:trace>
  <inkml:trace contextRef="#ctx0" brushRef="#br0" timeOffset="49487.9446">23657 15877 343,'0'0'150,"0"0"-150,0 0-141</inkml:trace>
  <inkml:trace contextRef="#ctx0" brushRef="#br0" timeOffset="49637.5066">23657 15877 505,'149'-67'0,"-91"64"-33,14-4-209</inkml:trace>
  <inkml:trace contextRef="#ctx0" brushRef="#br0" timeOffset="49780.0771">24458 15790 812,'0'0'98,"0"0"-98,0 0 15,0 0 0,0 0-15,0 0-18,43 7-152,-43 0-158</inkml:trace>
  <inkml:trace contextRef="#ctx0" brushRef="#br0" timeOffset="59222.3887">20013 15588 153,'0'0'382,"0"0"-371,0 0 40,0 0 110,0 0-60,-49-79-48,38 60-9,-1-4-2,-1 3-1,2-3-2,-8-1 19,-2 2 6,-10 1-19,-8-2-13,-7 1-8,-5 1-4,-6 2 1,-5 2 6,-11 3-7,-10 2 1,-9 2-9,-6 7 3,2 3 3,7 0 14,1 5-12,9 15-3,0 9-16,7 13 3,8 9 2,3 10 2,4 7 2,6 9-4,11 6-1,12 0-1,9 2-2,17-2-1,2 3 0,16 0 3,15-4-4,5-6-1,3-7-1,1-5 1,-1-9-1,2-6 0,-2-8 2,3-5-6,11-7 4,-1-7 4,6-5-3,3-5 1,1-7-8,-1-5 3,7 0-8,2-12-10,7-10 13,-2-3 0,-1-1-9,-6-1 10,-5-2 4,-8-1-2,0-3 3,-1-1 4,-2-8 3,-1-8-2,3-12 4,-2-16-3,3-6 1,-6-2-1,-4 14 1,-15 21 7,-18 22-5,-12 13 19,-2 5 0,-31 8-24,-13 0-39,-14 3-106,-10 0-244</inkml:trace>
  <inkml:trace contextRef="#ctx0" brushRef="#br0" timeOffset="65867.8471">19761 16038 628,'0'0'159,"0"0"-145,0 0-14,0 0 29,0 0 37,0 0-22,0 0-5,6 0 17,-6 0-5,0 0-10,0 0-7,0 0-11,0 0-5,0 0-3,0 0-8,0 0 3,0 0-4,0 0 8,0 0 7,0 0 11,0 0-2,0 0 13,0 0-16,0 0 3,0 0-15,0 0 0,0 0-12,0 0 2,0 0 1,0 0-5,0 0 1,0 0 5,0 0-3,0 0 7,0 0 4,0 0 9,0 0-11,0 0-7,0 0-3,0 0-3,0 0 0,0 0-1,0 0 1,0 0 0,0 0 0,0 0-1,0 0-14,0 0-30,0 0-30,0 0-40,0 6-94,4 1-203</inkml:trace>
  <inkml:trace contextRef="#ctx0" brushRef="#br0" timeOffset="72774.4366">18900 15793 473,'0'0'134,"0"0"-124,0 0-2,0 0 29,0 0 3,0 0-15,0 0 8,-21-10-4,21 10-14,0 0 1,0 0 7,0 7 12,-3 0 0,-1 0-6,2-7 3,1 3-3,1-3 1,0 0 7,0 0 12,0 0-1,-2 0-12,1 0-2,1 0-6,-2 0-8,1 0-5,1 0-4,-2 0-2,2 0-7,-1 0 1,-1 0-2,1 0 0,-2 0 2,3 0-2,0 0 0,0 0 6,-3 0-4,2 0-3,-1 0-2,-5 0-3,-4 0-21,-7 3-36,-2 0-49,2 0-11,7 1-12,5-1-101,6 1-123</inkml:trace>
  <inkml:trace contextRef="#ctx0" brushRef="#br0" timeOffset="73352.2548">19270 16044 631,'0'0'0,"0"0"-342</inkml:trace>
  <inkml:trace contextRef="#ctx0" brushRef="#br0" timeOffset="75332.3408">18788 15913 277,'0'0'130,"0"0"-123,0 0-4,0 0 17,0 0 50,0 0-14,14-2 9,-14 2-18,0-3-21,0 3 4,0 0-21,0 0-9,-6 0-4,-11 5-13,-2 2 2,1-2-11,-1-2 18,7-1 5,-2-2 3,4 0 2,-1 0-1,-2 0 0,-2 0 3,-1 0 1,-5 0-1,-7 0-4,-8-2 0,-12-3 4,-16-2 1,-19-1 1,-12-1 11,-6-4-17,-8-3 3,-1-1 35,-8 1 42,-4-1-45,-10-3-1,-7-3-27,-4 0 17,-4-4-24,-9-2-6,0-4 6,-10-4 8,1-3-7,-1-6 6,0-2-4,4-2 4,-5-6-6,3-3 8,-5-5 1,-2-5-5,1-4-4,-2-6 20,5-7-4,5-3 22,-1-3-8,5 2-13,-3 4-10,1 1 10,7-1-16,-6-3 17,9-4 6,4-4-21,3-4 13,4-8-8,-1-7-8,1 0-1,2-6 0,4 2-3,2-1 2,4-7 0,5-1 1,-5-7-7,-3-10 1,-3 1 5,2-1-4,-4-2 10,0 6-1,1-6 2,0 3-4,4-11 5,-4 1-4,1 4 10,1-2-12,1 8 4,2 0 4,-1-1-4,2 1 8,3-7-8,8 3-1,2 0-4,9 1 8,5 6-3,4 0-5,3-1 0,0-2 0,3-3 7,-3 3-6,-7-1-1,5 7 2,-1 0-1,-1 1-1,-2 7 4,-1-2 12,-3-2 19,-3 4-10,-3 0 4,-3 5-5,-1 5-12,-4 2 5,-4-1-7,1 9-5,-2-4-5,6-3 0,2 3-1,3 1 1,-2 4-2,4 7 2,-3 1-5,1 6 5,3 1 2,-3 5 2,5 5-2,4 6-2,3 4-2,-2 0 2,4 2-10,1 5 4,3 2-2,-3 9 7,2 6-6,1 5 6,-3 2 1,3 4 2,0 3 2,3-2 1,9 3-5,8 3 1,9 0 6,4 5-7,1 3 6,5 1-6,3 1 0,0 0 0,-3 1-2,1-1-9,-6-1-14,-4 3 0,-6 2 14,3 2 11,-2 3 3,-1 2 1,-3 2-2,0 4 9,0 1-7,9-1-2,10 2-2,8-4 2,10 6 3,5-3-5,10 2 0,0 2 0,9-2 0,0-3 0,2 2 0,-1 1 0,-5-4-2,4-2-1,-6 2-1,0-1 2,-6-1-2,2 2-5,-4 0-3,-2 3 7,-15 4-14,-15 0-22,-17 4-20,-10 7-34,-9-1 93,0 0 2,-7-1 38,-2 5-24,1-1-13,5-1 10,6-1 33,11 0-32,14-2 7,11 1 2,9 2 2,7-1-16,13 2-6,7-3 1,6 1-2,7-2-1,6 1 1,0 1 2,0-3-2,0-1 3,3 0-6,2-1 5,6-2-2,-2-2 0,-1 0-3,1-2 3,-5 1 4,-1-1-1,0 2 0,-3-2-2,0 0-1,0 0 3,0 1-1,0-1 1,0 0-3,0 0-7,0 0-17,0 0-41,0 0-79,0 0-208,0-3-193</inkml:trace>
  <inkml:trace contextRef="#ctx0" brushRef="#br0" timeOffset="75729.7571">2357 5000 80,'0'0'699,"0"0"-648,0 0-43,0 0 47,0 0 35,0 0-32,0-11-31,0 11 5,0 0 10,0 0 5,-7 19-10,-11 7-2,-9 10 5,-6 3-7,-7-3-8,7-6 11,6-9 20,12-7 4,8-11 8,4-3 2,3 0-19,0 0-2,0 0-12,6 0-19,24 0-14,22-5 5,12 0-5,12 5-4,3 0-9,0 13-106,-7 11-146,-11 0-279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4T05:12:00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18439 4449 415,'0'0'189,"0"0"-123,0 0 24,0 0 38,0 0-13,0 0-31,0 0-15,9-10-16,-9 10-7,0 0 6,0 0 2,0 0-13,0 0-5,0 0-6,0 0-2,0-2 5,0-1-9,-10 0-11,-7-3-13,-2-2 2,-8 0-5,-3 4 0,-3-4 0,-1 3 0,-1 1-3,-7-3-9,1 0-5,-5 0 12,0 1-4,-3 0-6,0 0 5,4-1 4,-4 4 3,3-1 2,-2-1-6,-8 0-8,0 2 7,-4-3-8,-1 1 7,4-1 0,3 0 2,4-1 10,5 3 2,-3 0-2,3 2 0,-1-1-3,0-2 3,3 1 2,-5 0-2,-2-2 0,-7 1 0,-12 0-13,0-2 7,1 2-1,2-1 6,3 0 0,1-2-2,2 2 3,7-1 2,8-1-1,0 4 0,5 3-1,1 1 0,1 0-7,0 0 6,4 1-1,-2 5 0,-3 2 1,-1 0-10,-1-2-4,-1 3 10,-1-4 2,5 1 3,-1-3 0,-3-1-1,2 1 1,-2-2 2,-1 1 2,1-1-4,-4-1 0,2 0 0,0 0-2,-1 0 1,-1 2 0,6-2 0,-2 2 1,6-1 5,-1-1-5,5 0 2,6 0-2,-3 0 0,7 0 0,1 0-1,-1 0 1,0 0 0,-1 0-2,-6 5-1,3 0 2,-1 1 1,5 0 0,-2-4 3,3 2-2,1-1 0,4 1-1,-4 2-1,1-3 1,-1 1 1,0 3-1,-2-2 0,2 0 0,1 2-1,-1-2 1,4 2 0,0-2 0,-1 1 0,1 0 0,1-1 1,-3-1-1,2 5 0,-3-2-1,0 0 1,3 2 0,-7-1 1,-1 1 3,2 2-3,-3 0 1,-4 0 0,1 0-2,3-1 1,-2 0-1,6 1 0,0 0 1,-2 0-1,0 3-1,-1 1 1,-3 1 0,1 1 0,-2 0 0,1 1 1,1-1-1,2 1 0,3-1 1,2 2 0,2-2-1,4 1 0,1 2-1,0-3 3,3 0-4,1 0 2,2 0 0,-3 2 0,4 5 1,-6 0 1,2-2-1,5-2 4,-1 0-4,4 2 1,1-2-2,0 2 2,0 0 2,0 1-3,6 1 1,5 1 2,2-2 0,-1 0-1,-2-1 0,5-3 3,0 1-5,1-3 4,3-1 5,4-1 3,-1-2-9,8 1 3,2 3-4,5-3 2,1 1 0,3 1 0,3-2-4,1 2 0,3-4 2,0 2 0,2 0 1,2 0-2,0 2 1,0-2-3,0-2 1,1 0 0,1-4 3,1-1-2,1-4-1,-1-1 0,-7-2 1,7 0 0,1 0 1,6 0 3,-4 0-5,0 0 0,-2 0-1,3 0 0,-1 0 0,6 0 0,2 0 0,-5 0 3,-2 0-3,0 0 4,-8 0-4,4 0 0,-3 0 0,4 0 3,1 0-2,0 0 0,-7 0 0,-3 0-1,-2 0 2,4 0-1,1 2 0,4 0 0,4-1-1,1-1 0,-4 0-1,-5 0 1,-2 0 0,0 0 0,-3 0 0,-2 0-3,-4-1 3,-4 1 0,1-2 0,4 1 1,2 1-1,0 0 3,3 0-3,-1 0 2,3 0 0,-2 0-2,-1 0 3,1 0-2,0 0-1,0 0 1,-2 0 0,-5 0-1,4 0 1,0 0-1,0 0 1,3 0 0,2 0 1,1 0-2,-3 0-5,-2 0 5,-4-4 0,-3 0 0,0 3-1,-2-1-2,6 0 3,0-2 0,6 0 0,1 0 0,-1-1 0,-3-1 1,-2 2 0,2-1-1,-5 0 0,2 2 1,1-3 0,-4 1 0,2-1 1,-3 0-1,2-1-1,-2 1 0,-2-1 0,-2 0 0,-2-2 1,-3 1-2,3-1 3,-5-4-1,2 2 0,-2-2 0,4-2 1,1-5-1,2 0 1,3-7 1,0 4-3,-4-2 0,-8 5 1,-4 3 1,-9 0 5,-9 0 18,-1-2 8,0-2-14,0-3-5,-1 0 1,-10-1-9,2-4-4,-1 2-1,1 0 1,0 1-1,-6 2 2,0 2 5,-1 0-2,-3-2 3,-6 2-9,-3-2 1,-5-2-2,3 2 1,2 4 0,-1-3 0,1 3 3,1 0-6,2 3 2,1 3 1,0 0 0,-3 1 0,-2 3 1,3-2 0,4 2-1,2 1 2,0 1-1,-1 0-2,0-1 0,-6-1 0,-3 4 1,0-3-2,-1 3 2,-2 1-2,2-2 1,-1 2 1,5 0-1,4 0 1,7 0 0,2 2 0,5-1-7,-1 2-31,1 2-26,-7 0-19,-1 0-69,-2 7-118,1 5-142</inkml:trace>
  <inkml:trace contextRef="#ctx0" brushRef="#br0" timeOffset="1216.0003">18648 4633 454,'0'0'146,"0"0"-129,0 0 3,0 0 52,0 0 15,0 0-47,0 0-8,0-2 3,0 2 3,0-3 19,1-4 7,18-7-17,17-9-29,19-11-7,20-5 6,15-5-4,12-1 0,3 1-9,7-1 5,8 1-4,8 4-1,-9 0-1,1 6-2,-13 5 2,-12 7-2,-7 3 0,-7 2 1,-7 3-2,-6 2 5,-13 4-5,-15 2 1,-10 3 4,-12 0-2,-8 0 1,-4 2 0,-6 1-4,0 0-1,0 0-13,0 0-81,-18 0-102,-6 0-128</inkml:trace>
  <inkml:trace contextRef="#ctx0" brushRef="#br0" timeOffset="1493.5835">20159 3967 749,'0'0'151,"0"0"-80,0 0 129,0 0-51,0 0-76,0 0-64,23-14-6,15 20 4,10 7 12,4 3 10,-4-1 4,-3-1-8,-8-1 5,-7-1-2,-3-3 4,-8 2 0,-6-3 7,-7 3-16,-2 4-9,-4 7-8,-4 10 3,-18 5-9,-8 6-9,-5 4-50,-1 1-87,4 0-111,7-7-324</inkml:trace>
  <inkml:trace contextRef="#ctx0" brushRef="#br0" timeOffset="2063.3145">21370 3747 943,'0'0'189,"0"0"-177,0 0 147,0 0 5,0 0-64,0 0-28,3-9-6,-3 9-10,1 0-12,-1 0-15,3 11-11,1 11-12,5 7 4,1 9 16,2 4-4,-3-4-14,-1 5-4,-4-5 3,2-5-5,-5 0-2,1-6-16,-1-5-48,-1-4-58,0-7-75,0-8-60,0-3-128,8-20-207</inkml:trace>
  <inkml:trace contextRef="#ctx0" brushRef="#br0" timeOffset="2333.6815">21487 3793 225,'0'0'772,"0"0"-729,0 0 117,-45-80 36,42 67-82,1 3-12,2 4-27,0 2-13,0 1-23,0-3-18,12 2-15,15-1-2,10 5-3,5 0-2,0 2-2,-6 14 2,-8 3-2,-9 3-1,-8 0 4,-7 2 2,-4 3-2,0 1 0,-16 0-3,-6 2-12,-2-4-47,2-1-83,8-3-101,9-11-254</inkml:trace>
  <inkml:trace contextRef="#ctx0" brushRef="#br0" timeOffset="2519.9395">21946 3950 1260,'0'0'291,"0"0"-233,0 0 111,0 0-74,0 0-71,0 0-24,7-8-1,-7 8-25,0 0-81,0 0-100,0-4-120,0-11-390</inkml:trace>
  <inkml:trace contextRef="#ctx0" brushRef="#br0" timeOffset="3210.0275">22205 3609 413,'0'0'1065,"0"0"-1028,0 0 138,0 0-25,0 0-97,0 0-33,0-24-10,0 24-10,0 7-3,0 13-9,0 3 12,0 9 1,0 0 2,0-6-2,0-2-1,0-7-7,0-3-13,0-6-12,0-3-22,0-4-22,0-1 19,8-6 34,8-19 20,4-13 3,5-6-5,-2 5 3,-2 6 1,-7 9 2,-1 9 5,-5 5 5,-3 6 0,-1 4-3,-1 0-8,6 1-1,0 17 1,3 5 1,3 3 2,-5-4 3,1-1-4,1-3 0,-3-2-2,-3-7 2,2-1-2,-2-6-1,5-2 1,8-10 2,8-19 2,6-11-1,3-6-1,-3 6 0,-2 5 2,-7 11 6,-6 8 20,-5 6 11,-5 4 0,-2 4-7,-5 2-12,-1 0 2,2 0-7,2 2-10,5 17-2,3 12 19,-1 18 11,-3 17-3,-3 10-8,-4 10-24,-1-5 0,5-3 0,1-8 0,5-3 0,2-8 0,3-8 0,-2-6 0,2-8 0,-6-10 0,-1-5 0,0-9 0,0-13-139,-1-3-271,-8-33-996</inkml:trace>
  <inkml:trace contextRef="#ctx0" brushRef="#br0" timeOffset="3550.1054">2569 6004 1444,'91'-34'0,"-17"15"-1363</inkml:trace>
  <inkml:trace contextRef="#ctx0" brushRef="#br0" timeOffset="4090.0944">1583 5603 531,'0'0'68,"0"0"-43,0 0 68,0 0 46,0 0-50,0 0-43,0 0-18,0 0 3,0 0 7,0 0 0,0 0-20,0 0-12,0 0-4,0 0-2,0 12-64,-12 2-89,-3 6-95,-1-1-47</inkml:trace>
  <inkml:trace contextRef="#ctx0" brushRef="#br0" timeOffset="4232.0554">1510 5771 376,'0'0'296,"0"0"-296,0 0-45,0 0 0,0 0-45,0 0-323</inkml:trace>
  <inkml:trace contextRef="#ctx0" brushRef="#br0" timeOffset="5942.4865">974 11900 7,'0'0'44,"0"0"-11,0 0-26,0 0 5,0 0 13,0 0 27,72-7 9,-72 7-9,0 0 6,0 0 56,0-4 0,0 4 21,0 0-2,0 0-30,0 0-19,0 0 2,0 0 4,0 0-11,0 0-4,3 0-24,-3 0-13,0 0-10,0 0-8,0 0-12,0 0-4,0 0-4,0 0-1,0 0 1,0 0 3,0 0 8,0 0 10,0 0 10,0 0 2,0 0 5,0 0 11,0 0 5,0 0 10,0-3-3,0 0-17,0 3-1,0 0-5,0 0-10,0 0-14,0 0-11,0 0-3,0-3 0,0 3 0,0 0 0,0-1 0,0 1 0,0 0 0,3 0 0,-3 0 0,2 0 0,-2 0 0,0 0 0,0 0-15,0 0-66,0 0-65,4-3-64,-1-4-24,1 1-118,1-2 55,-5-1-154</inkml:trace>
  <inkml:trace contextRef="#ctx0" brushRef="#br0" timeOffset="6190.1401">1152 11773 984,'0'0'123,"0"0"-30,0 0 119,0 0-40,0 0-53,0 0-50,3-9-19,-3 19-26,0 20-24,0 6 5,4 7 14,-4 4 9,0-2-15,0-2 1,0-6-4,-4-7-6,-2-5-4,3-9-12,0-5-52,3-11-104,0 0-110,3-30-204</inkml:trace>
  <inkml:trace contextRef="#ctx0" brushRef="#br0" timeOffset="6707.1737">1240 11718 903,'0'0'104,"0"0"5,0 0 31,0-86-22,0 69-61,0 0 4,0 1-5,0 3-7,0 4 3,-15 4-14,-9 5-2,-7 0-10,-2 5-21,0 14 1,8 0-2,4 1-4,12 4-1,9 2-2,0 7-4,21 3 5,10 7 2,8 0 0,0 6 4,4-2-4,-4 0 0,-8-8 1,-7-3 0,-15-6 2,-9-7-1,-3-3-2,-24 0-1,-7-4 1,-5-6 8,1-7 6,6-3-10,11-6 0,3-20 4,6-8 0,12-1-6,0-2 4,12 8-1,15 2-5,12 8-1,7 2 0,9 6-3,3 2-3,5 2-13,-5 1-71,-4 2-90,-8-3-106,-13-2-113,-5 1-205</inkml:trace>
  <inkml:trace contextRef="#ctx0" brushRef="#br0" timeOffset="6872.6246">1677 11804 649,'0'0'294,"0"0"-55,0 0-3,0 0-47,0 0-66,0 0-72,3 7-35,0 18-14,0 8 6,-3 1-3,3-1-5,-3 0-36,6-8-78,1-11-97,2-11-154,2-3-227</inkml:trace>
  <inkml:trace contextRef="#ctx0" brushRef="#br0" timeOffset="7023.0876">1674 11579 1070,'0'0'192,"0"0"-24,0 0-19,0 0-119,0 0-30,0 0-136,85 53 27,-31-26-99,1-5-113,0 2-314</inkml:trace>
  <inkml:trace contextRef="#ctx0" brushRef="#br0" timeOffset="7398.1989">2147 11773 175,'0'0'656,"0"0"-426,0 0-39,0 0-4,3-85-73,-15 76-12,-3 1-25,0 8-26,-6 0-17,-4 14-20,5 15-13,1 4-1,13 5 0,6-6-5,0 0 4,6-5-2,15-7-2,-3-8-6,7-7-14,2-5-1,0-13 5,-2-21 11,-5-9 6,-4-12 4,-4-15 4,-3-3 5,-5 3 8,-2 18 11,1 22 13,-3 17 11,0 9-7,3 4-3,0 30-35,3 20-7,1 12-18,-4 16 18,0 0-1,-3-6-27,0-2-41,0-4-59,2-17-110,13-9-149,0-19-268</inkml:trace>
  <inkml:trace contextRef="#ctx0" brushRef="#br0" timeOffset="8057.6952">2459 11414 554,'0'0'73,"0"0"-26,-97-60 126,47 41-84,-18 2-22,-13-3-20,-20 1 32,-8 0-37,-12 2 11,0 3 0,-7 0 25,-6 9-30,4 5-31,6 0 1,13 0 1,21 9-6,5 10 5,10 8-9,5 6-5,-1 7-3,5 7 4,2 7-1,1 10 3,8 5-1,3 10-2,10 5 0,9 2 5,9 2 0,15-1 10,9-1-8,9-8-3,28-1 2,19-9 1,21-2-8,17-12-1,14-7-3,14-13 1,12-12-3,9-13-5,11-9-5,3-4 3,1-21 4,-9-6-14,-16-8-23,-14-2 25,-18-1-3,-14-1 11,-8-12 10,-12-6 0,-7-9 1,-9-8 5,-1-4 1,-11 5 1,0 7 0,-11 14 5,-10 11-2,-9 12-3,-9 13 5,0 6-4,0 9-7,-9 1-2,0 4-44,-3 0-62,3 13-137,2 11-146,4-5-285</inkml:trace>
  <inkml:trace contextRef="#ctx0" brushRef="#br0" timeOffset="8423.4238">2618 11768 684,'0'0'107,"0"0"-79,0 0 80,0 0-31,0 0-50,0 0 18,63 6-8,-51 5-3,-3 1 21,0-2-24,4 0 10,4-4 10,6-3-28,6-3 9,10 0 21,13-15 24,16-9-6,12-9-20,9-7-20,-1-3 11,-9 7-22,-21 10-15,-19 6-5,-20 13 0,-13 4-15,-3 3-28,-3 0-46,0 0-84,-3-4-245</inkml:trace>
  <inkml:trace contextRef="#ctx0" brushRef="#br0" timeOffset="19617.883">18565 6009 226,'0'0'35,"0"0"-28,0 0 20,0 0 38,0 0-16,0 0-22,0 0 10,0 0-3,10-5-10,-10 5-9,0 0-5,0 0 2,0 0 6,0 0 6,0 0-5,0 0-12,0 0-4,2 0-3,-1 0 0,4 0 3,2 0-3,-1 0-4,1 0-32,1-3-119</inkml:trace>
  <inkml:trace contextRef="#ctx0" brushRef="#br0" timeOffset="22232.43">15275 6053 214,'0'0'112,"0"0"-68,0 0 9,0 0 11,0 0-17,0 0-16,0 0 6,5-3 19,5-2 18,-6-1 14,3 3-17,-6-2 8,-1-1-18,2-2 7,1-2-15,-2-2-20,1-3-3,1-1 2,-3-2 2,0 0-10,0-2 0,0 3 15,-8-3-20,-3-2-4,-5 1-4,-3-1-9,-3 0 7,-5 1-1,0 1-2,-4 3 4,2 3 2,-1 1 4,4 1-2,-7 2 8,1-1-22,-1 2 1,-2 1 1,2 2 0,-3 0 1,4 1-2,-4 2 2,3 3-2,2-2 3,1 1-4,-2-1 6,6 2 0,-4 0 1,0 0 2,2 0-4,-5 0 0,1 0-1,6 5 1,-3 0-1,6 1-1,3 0-2,1 4 1,0-3-1,5 4 1,-2 2 0,2-1-2,-2 5-1,1 3 0,-5 4-1,4 2-3,3 1 4,0-2 0,6 1 1,0 4-5,7 1 3,0 2 2,0-1-1,0-5 1,0 2 0,10-2-1,1-1 0,2 2 0,0 2 1,7-1-1,-6 3-2,3 2 3,0 1 0,0-5-4,0 3 2,4-5 2,-1-3-1,6 0-2,-2-3 3,6-1 0,2 0-1,4-4-1,1-4 0,4-3 1,2-6-3,0-4 4,2 0 0,1 0 2,-1-8-4,1-8 4,-1-4-2,4-5 3,3-2-3,-1-5 0,2-2 2,-3-4-2,-7 2-1,-6-3 0,-4 0 1,-9 2 4,-4 1-2,-7 3 1,-7 7 1,-5 6-3,-1 3 4,0 3 2,0 1-5,0 3-2,-10-2-25,0 3-52,1 1-183,6-1-235</inkml:trace>
  <inkml:trace contextRef="#ctx0" brushRef="#br0" timeOffset="23611.7437">15531 6196 107,'0'0'239,"0"0"-234,0 0-1,0 0 33,0 0 34,0 0-15,-3-8-20,3 8 2,0 0 7,0 0-6,0 0-17,0 0-7,0 0-6,0 0-1,0 7 3,12 5 44,8 2 16,7 0-48,7 0-7,13-5 1,4-1-9,10-2 12,5-3 1,5-3 10,4 0-27,-6 0 1,3-9-5,0-2 6,-3-3-3,0 2 5,-3 0-7,-3 2 3,-7 2-1,0 0-2,-8 2 1,5-1 0,1-2-2,-1 2 0,0-3 2,-2 0-2,4-1 0,-7 0 1,4-2-2,-6 1 2,-1-1-2,-6 1 2,0 1 4,-1 2 0,1 0-2,1 1 3,-3 1-6,1 1 1,-6 2 3,0-3-4,-2 4-1,-4 0 1,1 0-4,1 0 7,1 1-3,-2 2 3,-1-3-3,-4 3-2,-3 0 2,-4 0 0,0 0 1,-2 0-1,2 0-1,2 0 0,-2 3 2,4-1-2,0 4 2,0-3 0,0-2-1,-3 1 0,-1-2 2,3 0-2,-3 0 13,1 0 21,-2 0-13,-3 0 4,0 0-10,-7 0 5,0 0-3,-1 0-2,-3 0-14,0 0-1,2 0-34,-2-5-108,0-2-241</inkml:trace>
  <inkml:trace contextRef="#ctx0" brushRef="#br0" timeOffset="24910.7262">15320 6869 268,'0'0'38,"0"0"-38,0 0 7,0 0 16,0 0-12,0 0-3,0 0 8,20-8-2,-17 8-14,-3 0-9,0 0-50,0 0-153</inkml:trace>
  <inkml:trace contextRef="#ctx0" brushRef="#br0" timeOffset="25204.8344">15320 6869 161</inkml:trace>
  <inkml:trace contextRef="#ctx0" brushRef="#br0" timeOffset="25728.2269">15320 6869 161,'-61'-4'69,"64"-2"-20,0 3 30,0 0 49,1-1-47,-4 4-7,0-5 22,0 0-14,0-2-48,0 0 13,-4 0 7,-9-1-27,-10-2 4,-6 0-22,-10 2 2,-10 0-11,-2 0 3,-1 1-3,-4 2 43,7 3-28,-2 2 5,-1 0 12,0 0-32,3 5 0,-3 5 0,4 3 16,2 3-3,1 1-3,-1 2-8,1 8-2,-1 6 3,1 2-3,1 3 0,10 1-3,8-1 3,2 4 0,8 1-5,5 7-3,5 11 8,4 6 0,2 9 0,14 4 0,18-8 0,16-6 2,17-8 0,13-13-1,12-15 2,3-13-3,7-14 0,-11-3 1,-4-20-1,-9-12 0,-12-14 2,-1-12 4,-12-11 10,-6-8 3,-5 1-1,-11 10 12,-9 14-12,-9 14 18,-7 10 1,-4 6-19,0 7-18,0 2-1,0 5-22,0 5-37,10 0-83,4 0-103,3 3-84</inkml:trace>
  <inkml:trace contextRef="#ctx0" brushRef="#br0" timeOffset="26336.278">15382 7295 585,'0'0'110,"0"0"-79,0 0 74,0 0-23,0 0-54,22-71-22,11 51 9,9-1 0,7 1 1,3-3 6,6-4-7,8 3 2,1-1-4,8 1-4,0 5-2,4 2 0,-2 7-1,-2 0-5,2 4 3,2 6-3,-3 0 1,-2 0-2,-4 0-3,-8 0 3,-6 6-1,-4 2 1,-2 0 0,0 3-2,1 1-1,-5 2 3,2 2 0,-4-1 0,-1 1 0,-2 0 0,0-4 0,2-2 2,-1-6 2,3-4-3,1 0-1,-1 0 1,0 0-1,1-11 0,-2 2 0,0-1 3,-1-2-2,-6 5-1,0-2 6,-1 0-3,-2 3 1,-3 0-1,-1-1 6,-2 1-1,-3 3 15,0-4-9,-3 3-2,-3 2 1,-9 1 2,-4-2-1,-5 3-7,1 0-7,-2 0 0,0 0 0,0 0-54,0 0-61,0 0-153,-6 0-335</inkml:trace>
  <inkml:trace contextRef="#ctx0" brushRef="#br0" timeOffset="31217.7327">18360 5733 315,'0'0'139,"0"0"-123,0 0 45,0 0 75,0 0-2,0 0-51,12-18-24,-12 15 0,0 1-21,0-1-11,0 0-7,0-2 8,0 1 3,0-1 10,-3-2-22,-4 1 9,4 2 0,-4-3 1,0 0-15,-4-3 9,-1 4-15,1-3 11,-5 2-2,0 0 5,-4-1-12,-3 0 1,-3 4 4,-9-5-8,-7 6-5,-8-1 10,-8-1-11,-7 0 1,0 5 1,-7-3-2,-5 0 5,-4 2 0,-3 1-5,-2-2-2,-5 2 2,-8 0 2,-11 0-3,-11 0-7,-2 3 5,3-3 2,12 0 2,14 0 16,9 0-7,11 0 5,9-3-11,6-1-5,17 2 2,9 0 2,8 2-4,2 0 0,0 0 1,0 0-1,-6 0-6,0 0-7,-7 0 12,-4 0 0,2 0 0,-2 0 0,2 0 1,3 0 1,0 0-1,2 0 1,-1 0-1,-1 0 0,1 0 4,2 0-3,4 0-1,-4 0 0,4 0 2,4 0-2,-9 0 0,-3 0 1,-3 0-2,-6 0 1,-4 0-12,-9 4 11,-4 0 0,-7-1 0,2 0 2,6 0 0,2-3 6,6 2-7,2-2 0,3 2 1,4-2 2,3 1 0,4-1-3,-1 2-2,-1-2 2,-3 4 1,-7-3 1,4 4-2,-1-3 1,4 1 1,2-3-2,7 0-1,5 0 1,-1 0 5,7 0-4,-4 0 0,2 0 1,-2 4-4,-3 2 2,-3 5-4,-10 4 4,-7 4 1,-5 3 0,-1-2-1,8-1 1,10-2 3,12-3-4,5-2 3,4 10-10,-3 3 7,-2 9 0,5 5 0,-4 8 0,2 6-2,-1 1 1,-5 6 2,3 3 6,-2 3-5,6 1 1,1-5-2,3 0-1,6-2 3,1-7-2,3 3 1,3-6 8,-3 1-7,3 0-1,0-2 0,0-1 3,0-2-2,3 0 1,7 0 0,5 0 0,2 2 1,-2-1-1,6-4-2,1 1 3,2-4-5,-5-1 1,5 0-1,-4 4 3,3-3-3,0 2 0,-3 0 1,9-3 1,1 0-1,2-6 1,1 1-2,2-5 0,-6 0-2,6-6 2,2 0-1,-1-4 0,6 0 1,4-3 2,2 2-1,6-3 0,5-2 0,7-7-1,-1-3 2,10-3-1,1 0 1,1-9-1,0-4 2,-5 2-2,2 3-1,-3-1 4,5 0-1,5 0-2,-1-2-1,1-2-3,-1-2 3,-3 1-1,-2 3-2,-4 0 3,-6 3 1,-5 4-1,-3 2 0,-8 2 0,-4 0 0,1 0 0,2 6-1,1 2 0,4-1 1,3 0 5,0 1-5,3-3 1,-3-1-1,0 0 0,0 0 2,-1-1-2,-2-3-5,-1 0 5,-2 0-3,1 0 3,0 0-1,3 0-3,6-7 4,-1-1-2,2-1-1,-3 2 0,-5 3 2,-4-1 1,-8 1 1,0-2-1,3 3-3,-3 0 3,3-2-1,0 5-4,-3 0 1,4-3 0,1-3-1,2 2-1,0-3 5,3 4 1,-2-3-1,-6 1-5,-3 0 5,-2-2 0,-2 0 1,-2 0 0,1-1 0,1-2 0,2 0 0,-3-1-2,7-5 2,-3 2 0,0-2 0,-5 2 0,-4 3 0,-2-1 3,1 3-1,-3-1-1,3 1 0,1-2 0,-4 2-1,3-4 3,-3 2-3,-1-1-2,0 1 2,-3-3 0,-2 5-5,1-5 4,-2-1-1,6-5-2,0 0-3,1 0-4,-2 0 3,-3 1-6,-5 2 8,-1 4 2,-3 1 4,-2 3 1,-1-1-1,-2 2-2,0-1 2,2 1 5,-2-3-5,4 2 0,2-8 1,1 3-1,2-2-1,-3 2 1,-1 6 0,-4-1 0,-5 4 0,0-2 0,-2 2-2,1-6 2,-1 5 0,4-9-1,2-3 1,2-2 0,1-2 0,1 0 0,-4 3 0,-2 9 2,-5 3 1,0 1 1,0 2 2,0-3-6,0 7 0,0-5-1,0 0 1,0-5 0,3-4 0,4-8 0,7-4 1,-5-3 1,-2-1-2,-1-3 2,-2 6 2,-4 0-3,0 1 16,0 0-5,0 1-3,-7-2-4,-5-2 3,-2-2-6,0 2-2,2 0 0,3-2 4,1 4-3,1 3 1,2-1-2,-2 6 3,1 0-2,-1 2 3,1 0 1,-4 0 0,0 2-5,3 0 3,-5 1-2,2 2 1,-1-2-2,-1 4 0,3-2 0,0 0 1,2 2-1,-2 2 0,3 2 0,-1 1 1,3 1 3,-2 1-2,-1-2-2,3 2 0,-4-2-2,0 1 4,-2-1-1,-3-3 1,0 1-2,2-2 0,2 5 4,4-2-2,1-1-1,-2-1 8,3-1-8,2 0 4,-2-2-4,-3 2 6,5-1-6,-2-2 1,0 0-1,0-1 0,0 1 6,-1-1-6,0 2 0,1 5 7,0-2-2,-2 0-4,1 1 0,0-3 1,-4 1-2,0 4-1,2 0 1,3 1 1,-2-2 0,3 2-2,-2 1 0,1-3 0,0 3 0,0 0 2,0-2-1,3 2 0,-5 0-1,3 0 0,-1 0 0,1-2 0,0 2 0,-2 0-1,1 0 0,0 3-1,1-3-9,-1 3-11,0-2-9,0-1-9,-4 1-22,-5 2-11,-3 0-49,-7 0-77,-4 7-21,0 5-21,3-2-186</inkml:trace>
  <inkml:trace contextRef="#ctx0" brushRef="#br0" timeOffset="35814.2866">15160 4950 593,'0'0'0,"0"0"-222,0 0 6</inkml:trace>
  <inkml:trace contextRef="#ctx0" brushRef="#br0" timeOffset="36053.2277">15160 4950 562,'86'14'113,"-86"-19"-113,0 5-19,0 0 19,0 0 14,0 0-12,3 0-2,0 0-14,3 0-31,0 0-21,2 0-7,0 0-38,2 0-47</inkml:trace>
  <inkml:trace contextRef="#ctx0" brushRef="#br0" timeOffset="36211.7832">15314 4970 124,'0'0'142,"0"0"-82,0 0 22,0 0 24,0 0-34,0 0-27,0 0-18,0 0-27,0 0 0,-1 0-55,-4 0-127,1 0-176</inkml:trace>
  <inkml:trace contextRef="#ctx0" brushRef="#br0" timeOffset="36563.4174">15314 4970 223,'-30'9'126,"30"-9"-115,-1 0 23,1 0 34,0 0-25,0 0-27,-3 0-3,3 0-8,0 0 0,0 0 2,0 0 1,0 0-6,0 0 0,0 0 1,0 0-3,0 0 0,0 0 3,0 0-3,0 0 0,0 0-1,0 0-1,0 0-10,0 0 6,0 0 4,0 4-6,0-1-4,0-3-16,0 3 3,0 1-28,-2-1 8,2 1-17,0-1-51</inkml:trace>
  <inkml:trace contextRef="#ctx0" brushRef="#br0" timeOffset="37037.8865">18387 5741 176,'0'0'0</inkml:trace>
  <inkml:trace contextRef="#ctx0" brushRef="#br0" timeOffset="38149.1309">15350 5141 611,'0'0'123,"0"0"-123,0 0-17,0 0 17,0 0 7,0 0-4,0 0-3,0 0 5,0 0 0,0 0-4,0 0-1,0 0-12,0 0-85,0 4-106,2-4-213</inkml:trace>
  <inkml:trace contextRef="#ctx0" brushRef="#br0" timeOffset="38950.5579">18232 4959 433,'0'0'111,"0"0"-76,0 0 53,0 0 37,0 0-45,0 0-31,0 0-3,0 0-6,0 0-9,0 0 0,0 0 2,0 0 10,1 0 7,-1 0-3,0 0-1,0 0-3,0 0-9,0 0-17,0 0-4,0 0-3,0 0-10,0 0 2,0 0 2,0 0-3,0 0 0,0 0-1,0 0-1,0 0 1,0 0 1,2 0-1,-2 0-1,0 0-2,0 0-19,0 0-21,0 0-27,0 0-102,1 5-88,1-2-205</inkml:trace>
  <inkml:trace contextRef="#ctx0" brushRef="#br0" timeOffset="47153.622">14908 6208 19,'0'0'0</inkml:trace>
  <inkml:trace contextRef="#ctx0" brushRef="#br0" timeOffset="50753.7446">22177 3355 513,'0'0'0,"0"0"-25,0 0 25,0 0 54,0 0-54,0 0-18,0 0-17,88-20-1,-57 16-10,-4-2-35,-3 0-46</inkml:trace>
  <inkml:trace contextRef="#ctx0" brushRef="#br0" timeOffset="51165.0735">22381 3048 276,'0'0'160,"0"0"-76,0 0-5,0 0 72,0 0-26,0 0-60,-4 0-7,4 0 12,0 0-7,0 2 22,0 10 11,3 10-23,0 11 8,-2 13 6,1 13-13,-2 11-22,0 5-10,0 8-5,0 4-15,0-6-7,0 1 12,0-15-14,0-12-8,0-11 3,0-10-1,0-10-4,0-9-2,0-6 1,0-4-2,0-5-3,0 0-38,0-12-37,0-23-76,21-15-125,13-8-90,8-3-10</inkml:trace>
  <inkml:trace contextRef="#ctx0" brushRef="#br0" timeOffset="51473.183">22754 3463 726,'0'0'257,"0"0"-181,0 0 47,0 0 29,0 0-74,0 0-43,16 13-5,-35 18 39,-9 7 14,-11-2-33,-2-2-2,-1-6-7,7-8-12,13-9 5,11-4 2,7-3 0,4-2-5,0-2 2,0 0-8,0 1-6,0 3-10,11 12-9,17 11 3,21 12-3,15 11 16,3 4-11,-1 5-5,-5 4-3,0 2-13,3 2-26,-1-6-65,-3-4-113,-10-11-176,-12-14-684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4T05:29:31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18220 6370 156,'0'0'12,"0"0"-5,0 0 13,0 0 4,0 0-24,0 0 0,0 0-19,0 0-43</inkml:trace>
  <inkml:trace contextRef="#ctx0" brushRef="#br0" timeOffset="1926.4935">17887 8686 194,'0'0'55,"0"0"-48,0 0 22,0 0 44,0 0 2,0 0-32,-7 0-4,7 0-2,0 0-8,0 0-8,0 0-6,0 0 3,0 0 4,0 0-1,0 0-2,0 0 3,3 0-1,10 0 8,13-1 18,6-5-34,9 0 0,5 2-9,3 0-4,-1 4-3,-6 0 0,-2 0-3,-6 0-4,-6 0 3,-9 0-5,-2 0 0,-8 0 6,-2 0 3,-3 0 3,-4 0 1,0 0 2,0 0 4,0 0 6,0 0 3,0 0 0,0 0-3,0 0-3,0 0 2,0 0-3,0 0 5,0 0 5,0 0 1,0 0 0,0 0 0,0 0 0,0 0 1,0 0-5,0 0 4,0 0-2,0 0-4,0 0-1,0 0-7,0 0 1,0 0-4,0 0-1,0 0 1,0 0-1,0 0 2,0 0-2,0 0 4,0 0-1,0 0 4,0 0-3,0 0 1,0 0-1,0 0 2,0 0-2,0 0 2,0 0 2,0 0 0,0 0-3,0 0-1,0 0-3,0 0 0,0 0-3,0 0 0,0 0 2,0 0 1,0 0-2,0 0 1,0 0 0,0 0-2,0 0 0,0 0-2,0 0 1,0 0-2,3 0 3,-3 0 1,0 0-1,0 0 1,0 0 2,0 0-3,0 0-2,0 0-1,0 0 0,0 0 1,1 0-4,4 0 5,0 0 1,2 0 4,-1 0-3,1 0-1,-3 0 2,2 0-2,-2 0 0,-3 0 0,-1 0 0,0 0 0,0 0 0,0 0 1,0 0 0,0 0-1,0 0 1,0 0 3,0 0-3,0 0 0,0 0 1,0 0-2,0 0 1,0 0 4,0 0-2,0 0 5,0 0 0,0 0-1,0 0 2,0 0-6,0 0-3,0 0 3,0 0-3,0 0 1,0 0-1,0 0 1,0 0-1,0 0 0,0 0 2,0 0-3,0 0 2,0 0-2,0 0 2,0 0-2,0 0 1,0 0 0,0 0 0,0 0-2,0 0 2,0 0 0,0 0 1,0 0-1,0 0 1,0 0-1,0 0 1,0 0-2,0 0-1,0 0-24,0 0-59,-1-4-168,-5-1-103</inkml:trace>
  <inkml:trace contextRef="#ctx0" brushRef="#br0" timeOffset="5495.9454">14986 7487 14,'0'0'125,"0"0"-88,0 0-18,0 0 6,0 0 0,0 0 5,0 0 10,2 0 9,-2 0 4,1 0-9,-1 0-13,0 0-7,0 0 4,0 0-9,0 0-7,0 0 6,0 0-2,0 0-1,2 0-1,-2 0-3,0 0-1,0 0-2,0 0 0,0 0 1,0 0-1,0 0 0,0 0 3,0 0 0,0 0 0,0 0-3,0 0-3,0 0-3,0 0-1,0 0-1,1 0-31,-1-1-21,2-1-51,-1 2-89,-1 0-179</inkml:trace>
  <inkml:trace contextRef="#ctx0" brushRef="#br0" timeOffset="8182.361">15021 5182 401,'0'0'36,"0"0"-30,0 0 36,0 0 21,0 0-15,0 0-17,0 0-22,0 0-9,0 0-6,0 0-21,0 2-31,0-2-98</inkml:trace>
  <inkml:trace contextRef="#ctx0" brushRef="#br0" timeOffset="10723.9556">14838 5213 53,'0'0'0</inkml:trace>
  <inkml:trace contextRef="#ctx0" brushRef="#br0" timeOffset="18477.9831">14286 5363 53,'0'0'48,"0"0"-26,0 0 8,0 0 3,0 0-6,0 0-1,0 0-4,0 0 9,0 0 27,0 0 6,0 0-4,0 0-8,0 0-4,0 0-2,0 0-9,0 0-9,0 0-7,0 0-3,0 0-2,0 0-2,0 0-1,0 0 4,0 0-5,0 0 4,0 0-2,0 0-6,0 0 0,0 0 0,0 0-1,0 0 5,0 0-3,0 0 1,0 0 4,0 0 3,0 0-10,0 0-2,0 0 0,0 0-1,0 0 2,0-2-2,0 2-1,0-2 0,0 2-1,0 0-2,0 0 1,0 0 0,0 0-1,0 0 0,0 0 1,0 0-1,0 0 1,0-1 3,-5-1 1,2 1-2,-3-1-2,-5-1 2,5 2-1,0 1-1,0 0 7,2 0 0,-6 0 1,2 0-1,-3 0-6,0 0-1,-4 0 3,-8 1-4,-3 10 5,-7 0-4,-8 3-1,-5 0 0,-5 2 0,1 4 11,-5 2-3,0 2-7,11 2 5,-2 1-6,9 5 0,-2 1-3,-1 6 3,-11 2 0,-4 5 2,-11 7-1,-1 3 0,-2 0-1,7-3 2,4 0-3,2-4 1,4 6 0,1 1-1,2-1 2,1 7-1,-8 0 0,-8 5 7,-12 0-7,-8 2 8,-1 3-5,-2 1 12,6 3 9,6-4-2,4 2-10,12-5-3,10-2-9,8 0 0,6-2 1,4-1 3,-2 6 0,-2 3 6,3 2-6,-1 5 1,-3-1 0,1 1-5,3-4 0,-1 2 4,6-7-4,5-2 4,6-7-2,6 2 2,3-3-4,4-8 1,-3-3-1,1-9 4,5-10-1,0-6-1,0-9 2,0-6-3,0-4-1,0-4 0,0-2 8,0 0 4,0 0 6,0 0-17,0 0-1,0-8-39,0-4-162,-9 0-239</inkml:trace>
  <inkml:trace contextRef="#ctx0" brushRef="#br0" timeOffset="19198.2538">11676 9109 616,'0'0'124,"0"0"-102,0 0 53,0 0 31,0 0-34,0 0 14,17-30 8,-17 23-3,0 0-25,0 0-33,0-2 3,0 2 8,-14 4-4,1 0-5,-3-1-27,-9 4 6,2 0-13,-7 4 11,-3 13-8,-2 5 4,-1 4-2,0 11 6,4-1 4,6 3 4,9 0-5,10-1-6,7-4-1,0-5 0,21-2 2,5-5 2,9-6-11,4-6 6,4-7-7,5-3 0,1-3-39,6-16-71,5-10-100,-5-2-203,-10-1-337</inkml:trace>
  <inkml:trace contextRef="#ctx0" brushRef="#br0" timeOffset="19378.5025">11962 9215 863,'0'0'322,"0"0"-177,0 0 59,0 0-44,0 0-87,0 0-28,0-11-21,0 11-13,0 0-11,0 0-1,0 0-16,0 0-64,0 0-106,7-6-113,1-7-119</inkml:trace>
  <inkml:trace contextRef="#ctx0" brushRef="#br0" timeOffset="19634.3355">12077 8947 910,'0'0'156,"0"0"56,0 0 19,0 0-92,0 0-47,0 0-48,0-33-26,0 33-15,0 13-1,11 7 0,3 6 20,2 1-6,-6 1-4,-1 0-7,2-5-2,-5-1 0,-3-5-6,-3 0-12,0-4-69,0-1-109,-3-4-75,-7-5-180</inkml:trace>
  <inkml:trace contextRef="#ctx0" brushRef="#br0" timeOffset="20083.6856">12377 8897 485,'0'0'173,"0"0"-28,0 0 26,0 0-2,0 0-47,0 0-24,4-3-30,-4 3-30,-16 17-15,-10 5 42,-7 6-14,-2-3-2,6-4-10,2-6-13,3-1-1,10-4-2,3-7 1,5 1-5,6-4 1,0 0 4,0 0-1,0 0-2,0 0-7,0 0-8,20 0-5,15 0 7,13 3-1,4 6-4,0 4-3,-6 1-2,-4 5-48,-9 1-66,-8 0-121,-9 0-76,-5-3-243</inkml:trace>
  <inkml:trace contextRef="#ctx0" brushRef="#br0" timeOffset="20689.366">11023 9109 835,'0'0'116,"0"0"13,0 0 73,0 0-74,0 0-51,0 0-29,0-8-18,0 28-17,-7 13 1,-2 16 38,5 14-15,4 7-14,0 8 3,13-1-1,3-4-7,5-1-9,-5-9 1,-1-2-7,-1-15 0,-5-8-3,-2-11-1,0-10-8,-4-8-46,-1-4-83,-1-5-47,-1-12-15,0-20-170</inkml:trace>
  <inkml:trace contextRef="#ctx0" brushRef="#br0" timeOffset="21193.5347">10916 9096 658,'0'0'64,"0"0"5,0 0 49,46-96-43,11 62-9,18-5-3,25-5 1,18-8-27,16-1-13,19-4-18,2-3-6,4 2-4,0 2 2,-13 6 2,-13 6 2,-22 13 2,-21 4-2,-18 10 5,-20 4 7,-13 9 14,-11 4 13,-1 0-10,-3 4-3,1 20-3,2 9 7,1 13 1,-2 12-7,-1 9 1,1 5-7,-2 1-5,2-3-4,-2-4-1,-6-1 5,-5-7-7,-3-7 11,-3-10-8,-1-6 8,-4-8-4,-2-7 3,0-1-7,-2-2 5,-28 11 10,-18 3 2,-36 16-13,-36 9-4,-45 11-7,-34 5 0,-26 4-4,4 0-5,24-8 2,35-7-3,45-12-74,31-9-114,32-13-124,12-15-301</inkml:trace>
  <inkml:trace contextRef="#ctx0" brushRef="#br0" timeOffset="36446.0995">12137 10310 624,'0'0'92,"0"0"-6,0 0 85,0 0-58,0 0-42,0 0-13,0 0-5,0 0-12,0-25-8,0 25 11,0 0-8,0-4 3,0 4-10,0-3-1,0-1-3,0 0 0,0-1-1,0 1 1,0 0 3,0 1-10,0 3 2,0 0-2,0 0-9,0 0-9,0 0 0,0 0-5,0 0-4,0 0 0,0 0 5,0 0 4,0 0 8,0-3-1,0 1 1,-3-3-1,-6 0-6,-5 1-1,-6 0 2,-2 0 1,-8 4 0,5 0-3,-2 0 3,2 10 2,5 4 2,-2 3 6,5-5 9,4 2-1,0 0-4,-1 2 0,5 0-7,2 1-4,7 3-2,0 0-1,0-4-1,0-6-2,7-3 0,-3-4 0,-2-3 1,-1 0 1,-1 0 4,0 0 0,2 0 0,1 0-5,6 0-1,3 0 0,8 0 4,6 0-2,-2 0-2,0-1 1,-4-1-1,-1 2 0,-6 0 1,-4 0 0,-5 0-1,-3 0-1,-1 0 1,0 0 0,0 0 0,0 0 0,0 0-1,0 0 1,0 0 3,0 0-2,0 0-1,0 0 0,0 9 1,0-1 2,0 1 0,0-6-3,0 2 1,0-3-2,0 1 1,4 4 0,5 3 0,3 6 0,4 1 2,1 6-2,-4-3 0,-3 0 0,-4-3 1,-3-5 0,-3 1 0,0-3 1,-4-1 5,-18 5 7,-10 0 1,-5 0-2,-5-3-7,-1-4-4,12-3-2,1-4-1,15 0-9,9-3-30,6-14-51,9-3-219,24-7-274</inkml:trace>
  <inkml:trace contextRef="#ctx0" brushRef="#br0" timeOffset="36634.4914">12413 10495 1195,'0'0'230,"0"0"-124,0 0 128,0 0-122,0 0-75,0 0-22,0-17-15,0 17-4,0 0-32,0 0-79,0 0-169,0-9-140,6-13-555</inkml:trace>
  <inkml:trace contextRef="#ctx0" brushRef="#br0" timeOffset="36873.9628">12627 10109 1122,'0'0'109,"0"0"130,0 0-14,0 0-125,0 0-59,0 0-16,-9 13-10,12 14 8,6 5 12,1-1-15,-1-2-6,2 1-10,-4-7-3,-1-1-1,-3-5 0,-2 0-14,1-4-53,2-4-88,6-5-148,6-4-214</inkml:trace>
  <inkml:trace contextRef="#ctx0" brushRef="#br0" timeOffset="37158.151">12966 9969 7,'0'0'938,"0"0"-819,0 0 64,0 0-32,0 0-69,0 0 1,-40 78 22,11-39-36,-8 0-16,5-8-7,1-5-6,4-3 1,8-13-6,6-3 3,9-5-4,2-2-11,2 0-23,0 0 0,0 8 0,23 1 0,19 4 0,19 4 0,4 0 0,7 2 0,-10 2-70,-8 4-102,-11 2-197,-13-1-424</inkml:trace>
  <inkml:trace contextRef="#ctx0" brushRef="#br0" timeOffset="37615.9594">11123 10336 627,'0'0'252,"0"0"-205,0 0 55,0 0 43,0 0-35,0 0-60,17 64-21,-1 9 71,2 19-7,6 7-37,2 1-11,1-6-12,-1-13-15,0-12-11,-4-13-4,-3-13-3,-5-10-2,-4-11 0,-1-11-33,-3-8-81,1-3-69,-2-23-77,2-23-254</inkml:trace>
  <inkml:trace contextRef="#ctx0" brushRef="#br0" timeOffset="38142.8326">11134 10456 692,'0'0'54,"0"0"29,0 0 23,40-80-20,33 42-19,22-10-4,31-15-24,20-13-16,24-8 1,15-10-16,18 4-1,13-2 0,-2 8-5,-10 8 2,-25 12-3,-42 20 14,-37 16 6,-38 11 12,-24 14 4,-8 3-3,-14 0-16,2 14 7,3 15 5,1 14 14,5 14-11,-2 14 2,2 6-7,6 9-14,-2-4-5,-4-5 3,2-4-7,-6-11-1,0-10 2,-1-9-5,-4-10-1,0-8 3,-6-6-2,-5-9 2,-4-2 3,-2-4 10,-1 3 11,-14 6 1,-30 10 11,-35 11-15,-38 15-18,-45 7-4,-39 12-2,-37 6 3,-25 8 1,-12 5-4,1 5-2,31-6 2,23-10 1,44-10 1,41-10-2,35-13-40,39-10-57,22-17-100,9-16-181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4T05:13:02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5639 4546 275,'0'0'364,"0"0"-323,0 0 74,0 0 15,0 0-38,0 0-10,0 0-19,6-35 4,-2 31-21,2 0 11,-3 2 3,-3-1-3,0 2-1,0 1 4,3-1-15,-3 1-10,0-1-13,0 1-1,3 0-2,-3 0-6,0 0-3,0 0 0,0 0 0,0 0-5,0 0-1,0 0 0,0 0 2,0 0 2,0 0 6,0 0 2,0 0 8,0 0 0,0 0-15,0 0-2,0 0-4,6 0 3,4 5 6,-2-1 3,-5-2-5,-3-2 4,0 0 5,0 0 4,0 0-8,0 0-11,0 0 1,0 0 1,0 0 9,0 0 1,-3 0-3,0 0-13,-1-8 0,3-1 0,1 1 0,0-2 0,0 2 0,0-1 0,0 3 0,0 0 0,0 1 0,0 2 0,0 1 0,0-1 0,0 3 0,0-1-26,1 1-41,6-3-36,2 2-104,13-3-106,2-2-204</inkml:trace>
  <inkml:trace contextRef="#ctx0" brushRef="#br0" timeOffset="4731.6109">3904 4059 899,'0'0'44,"0"0"-21,0 0 168,0 0 26,0 0-64,0 0-37,0 0-30,3 0-21,-3 0-29,0 5-13,0 10-13,0 11-9,0 7 14,0 7 7,0-1-7,0 2-5,0 0-6,0-1 0,0 0-1,3-2-3,0-6 2,-1-6-2,-2-5-2,5-8-20,-5-4-37,0-6-84,3-3-123,0-7-206</inkml:trace>
  <inkml:trace contextRef="#ctx0" brushRef="#br0" timeOffset="5069.8145">4028 4110 968,'0'0'67,"0"0"49,0 0 47,25-90-59,-7 73-39,0 2 0,1 2-16,8 1-18,3 4-13,4 3-2,-1 3-7,2 2 2,-1 0 2,-6 0-9,-4 13-4,-10 5 0,-6 7 4,-8 5-2,0 3 10,-16 0 10,-11-3-5,-4-2-3,-3-4-8,-1-1-6,2-4-2,5-2-39,3-3-58,14-1-95,11-6-179,0 0-336</inkml:trace>
  <inkml:trace contextRef="#ctx0" brushRef="#br0" timeOffset="5415.5458">4553 4319 862,'0'0'172,"0"0"-12,0 0 14,0 0-82,0 0-40,0 0-17,-100-3 0,64 20-5,9 5-17,4 1-13,12 4-1,5-1-3,6-3-5,0 1-7,17-7 6,13-8 3,9-7-1,0-2 7,-3-3 1,-3-14 2,-11-6 0,-5-3 5,-11-3 9,-2 0 4,-4 3-9,0 5-11,-10 7-3,2 5-22,1 6-61,5 3-77,2 0-120,6 0-188</inkml:trace>
  <inkml:trace contextRef="#ctx0" brushRef="#br0" timeOffset="5798.1371">5033 4305 756,'0'0'181,"0"0"-25,0 0 10,0 0-96,0 0-26,-79-20-3,49 20-3,4 6-16,6 5-11,5 0-11,8 4 1,2-2-2,5 1-2,0-1 3,15 7 0,9-3 0,0 2-2,4 0-6,-7 1 2,1-2 6,-8-2-3,-8-4 6,1-4-1,-7-2 2,0-1 13,-13 1 35,-14 1 8,-9-2-4,-3-1-31,2-1-22,10-3-3,5 0-36,14 0-73,8 0-56,0-7-204,23-5-329</inkml:trace>
  <inkml:trace contextRef="#ctx0" brushRef="#br0" timeOffset="6187.9049">5421 4375 659,'0'0'339,"0"0"-199,0 0 86,0 0-94,0 0-50,0 0-28,-97-45-5,67 45-13,-3 6-16,8 8-9,4 3-11,6 0-1,9 2-3,6 2-3,0-2 5,12 1-1,12-2-9,4-2-3,2-2-12,0-1 5,-7-1 15,2-2 2,-6-1 5,-10-4 1,-3 0 1,-6-3-1,0 1 11,-3 1 24,-15 2 13,-15-2-9,-2 2-7,-1-3-19,9 0-14,3-3-1,6 0-30,9 0-72,6 0-59,3-7-113,9-9-260</inkml:trace>
  <inkml:trace contextRef="#ctx0" brushRef="#br0" timeOffset="6419.724">5694 4388 390,'0'0'870,"0"0"-743,0 0 105,0 0-62,0 0-101,0 0-35,12-5-24,-5 31 7,-4 6 18,3-2-19,-3 0-12,-3-5-4,0-1-1,0-4-34,0-3-35,-3-4-105,-3-6-126,3-7-227</inkml:trace>
  <inkml:trace contextRef="#ctx0" brushRef="#br0" timeOffset="6601.4273">5664 4070 560,'0'0'687,"0"0"-574,-49-81 82,43 71-41,6 4-80,0 5-58,0 1-16,0 0-48,3 16-122,10 5-60,1 1-237</inkml:trace>
  <inkml:trace contextRef="#ctx0" brushRef="#br0" timeOffset="7065.2254">5970 4197 308,'0'0'844,"0"0"-710,0 0-36,0 0 2,0 0-6,22 92-31,-20-56-19,5 5-23,-4-2-13,2-1-5,-5-6-1,4-7-1,-4-8-2,0-8 5,0-2-6,0-6 2,0 0 0,0-1 2,3 0 4,5-2 5,8-17-5,5-3-5,7 0 1,-1-2 1,-1 6-3,9 4-3,-2 5 3,3 9-2,7 0 2,-5 0-2,6 6 1,-4 12-1,-10 4-1,-16 5 1,-10-7-3,-4 2 5,-6-6 8,-19-2 9,-8-1 14,-7-4-8,2-4 0,-5-2-19,2 1-4,6-4-14,5 0-63,11 0-115,11-4-133,8-17-385</inkml:trace>
  <inkml:trace contextRef="#ctx0" brushRef="#br0" timeOffset="7297.915">6610 4199 1197,'0'0'103,"0"0"90,0 0-25,0 0-87,0 0-45,0 0-3,42 68 22,-38-26-23,-4 5-13,0 0-11,-4-4-3,-7-3-4,2-5-1,3-3-24,0-5-48,6 0-100,0-9-113,12-6-133,15-7-469</inkml:trace>
  <inkml:trace contextRef="#ctx0" brushRef="#br0" timeOffset="7649.9711">6963 4475 891,'0'0'192,"0"0"-101,0 0 39,0 0-45,0 0-38,0 0 11,94 12-21,-67-10-24,-1-2-5,6 0-2,-2 0-2,-3-6-4,1-7 2,-10-4 1,-6-2 0,-10-1 3,-2-2 8,0 4 0,-23 4 11,-10 6 5,-12 8-4,-3 0-5,-2 14 14,5 14-6,0 6 3,10 2-2,5 0 2,11-3-12,10-6-12,9 0-4,0-1-4,28-6 0,8-4-4,7-6-40,1-10-72,6 0-109,-2-4-252</inkml:trace>
  <inkml:trace contextRef="#ctx0" brushRef="#br0" timeOffset="8324.939">8519 4386 408,'0'0'584,"0"0"-489,0 0 60,0 0 15,0 0-58,0 0-19,25-63-8,-25 56-32,0 2-7,-8 0-16,-9 2-17,-13 3 0,-4 2-5,-8 21-7,2 8 3,0 8 1,10 5-3,12-2-2,9 0 0,9-1-4,0-5-2,27-4-6,13-8-36,9-8-34,10-12-53,3-4-69,5-5-125,-1-17-77,2-3-245</inkml:trace>
  <inkml:trace contextRef="#ctx0" brushRef="#br0" timeOffset="8677.3706">8932 4506 4,'0'0'415,"0"0"-207,0 0 84,29-72-80,-29 63-51,-6 1-23,-8 5-42,-8 1-39,-5 2-37,-8 2-2,3 18-1,2 7-12,6 0-5,8 3-2,8-2 0,8-2 1,0-5-13,3-3-23,15-6-6,6-7 9,9-5 4,-3 0-3,4-12 7,-4-11 26,-2-3 1,-7-3 6,1-5 13,-10 3 21,-1 6 10,-1 8 0,-7 11 5,-3 5-11,3 1-29,-3 4-16,6 17-18,0 5 18,1 5 2,1 1-2,4 0-35,8-2-91,12-2 0,1-8-153,4-9-357</inkml:trace>
  <inkml:trace contextRef="#ctx0" brushRef="#br0" timeOffset="9021.5456">9578 4395 869,'0'0'192,"0"0"-24,0 0 62,0 0-110,0 0-42,0 0-40,-100-50-21,73 61-3,2 8 0,6 3-11,11 5-3,8 0-1,0 0-2,8 1-2,17-3-2,4-1 7,3-2-8,-2-3 2,-5-2 0,-1 0 6,-12-5 0,-6-2 1,-6-3 1,0-1 13,-9 0 11,-20 1-4,-6-2-3,-7 0-11,2-2-8,7-1-32,15-2-87,10 0-125,8-17-220</inkml:trace>
  <inkml:trace contextRef="#ctx0" brushRef="#br0" timeOffset="9645.2905">9815 4458 485,'0'0'493,"0"0"-400,0 0 10,0 0-12,0 0-41,88 13-14,-66-9-20,7-1-6,-2-3-6,1 0 0,-1 0 1,-4-12 2,-4-4-5,-3-2 10,-9 0-5,-4-2 5,-3 3 10,0 4 11,0 4-2,-7 3-8,-15 4-16,-8 2-6,-6 3 3,-5 15 6,-2 11-1,1 2 1,7 5-8,2 0 2,10 0-4,13-2 0,10-3-4,0-2-2,16-7-4,16-6 1,7-6-7,7-10-4,7 0-1,9-7-10,5-13 10,-1-7 12,-2-7-34,-6-10 2,-5-10-9,-2-7 6,-2-3-8,4 5 25,-4 11 27,-4 15 2,-2 15 28,-6 9 23,-4 9-23,0 0 1,-4 9-13,6 15-9,1 10-5,6 7-1,-5 7 5,-5 1 15,-12-4-1,-14-8 31,-6-10 32,-3-2-6,-20-8 2,-6-1-14,-7-4-31,-10-3-23,-5-2-13,-10-3-75,-3-4-254,0 0-921</inkml:trace>
  <inkml:trace contextRef="#ctx0" brushRef="#br0" timeOffset="10819.3692">2205 6640 699,'0'0'458,"0"0"-396,0 0 59,0 0 47,0 0-45,0 0-75,0 0-32,27 16-3,-18 24 63,-2 4-36,-4 2-21,-3 4-7,0-3-6,0-2-4,0-3-2,-10-8-15,1-5-96,4-12-161,5-17-143,2-3-378</inkml:trace>
  <inkml:trace contextRef="#ctx0" brushRef="#br0" timeOffset="11127.7237">2318 6423 1037,'0'0'91,"-132"-87"43,54 64 25,-7 12-50,-3 11-21,3 25-19,9 33-16,7 26-32,17 18-1,19 13-4,24 2-9,9-1-1,39-11-6,28-9-2,21-24-6,17-18 7,2-22-16,-1-15-16,-3-17-8,-14-10 39,-15-26 2,-13-18 10,-11-21 8,-14-17 1,-12-8-13,-9 4-6,-15 13-29,0 21-44,-15 20-60,-12 18-47,-3 10-203</inkml:trace>
  <inkml:trace contextRef="#ctx0" brushRef="#br0" timeOffset="11668.3455">4530 6235 87,'0'0'966,"0"0"-904,0 0-22,0 0 77,0 0-15,0 0-30,-10 14-29,10 20 16,0 19 56,0 7-45,0 13-30,0 7-6,0 11 4,0 6-13,-6 4-3,0-1 1,0-4-8,2-8-3,4-11 2,0-9-13,0-10 4,0-9-3,0-12-2,0-15 0,0-11-1,0-8-33,0-3-50,10-33-35,2-24-188,9-22-334</inkml:trace>
  <inkml:trace contextRef="#ctx0" brushRef="#br0" timeOffset="12626.8467">4568 6251 256,'0'0'383,"0"0"-338,0 0 104,0 0 14,0 0-46,0 0-56,-24-44-24,24 44-4,0 0-14,3 1 5,27 11 24,19 2 28,23 1-20,26-3-28,23 1-8,25-2-6,21-1-9,27-1-2,21-2-3,12 3-3,14 2-4,-5-2-15,4 0 3,-3 0 5,-6-3 7,-13 1 6,-11-1-12,-15-1 4,-10-3 3,-1-1-4,-11-2-9,-1 1 8,-7 1 1,-5-1 10,-8 1-4,-10-2 1,-12 0-3,-8 0-1,-7 0-4,-10 0 9,-7-2 1,-10 1 0,-11 1 1,-8 0 4,-8 0-2,-4 0 0,-4 0 10,-5 0 4,-12 4 4,-14-1-2,-5 0 3,-8-1-1,-6-2 3,3 0 3,-3 0-5,0 2 3,0 4 3,0-2 10,0 3 31,0-4-29,0 1 4,0-2-1,0-2-4,0 0-7,0 0 4,0 0-2,-3 0-4,3 0-6,-3 0-1,3 0-6,0 0-12,0 0-4,0 0 0,0 1 0,0-1 0,0 0 0,0 2 0,0-2 0,0 0 0,0 0 0,0 8 0,0 4 0,0 14 0,3 17 0,9 14 0,5 17 0,0 7 0,-11 15 0,-4 10 0,-2 2 0,0 2 0,0-8 0,0-4 0,0-11 0,4-9 0,2-14 0,-3-13 0,1-11 0,-1-8 0,1-12-13,0-9-42,-4-8-40,0-3-146,-21-25-227</inkml:trace>
  <inkml:trace contextRef="#ctx0" brushRef="#br0" timeOffset="14029.4932">4823 7378 53,'0'0'71,"0"0"-71,0 0-7,-78 0 6,59 0 2,6 0-1,2 0 5,5 0 11,-1 0 1,-1-1 31,-2-5 11,-1-1-48,-5 4-4,0 0-4,2-1 7,2 3 14,3 0 4,3-1-27,-4 1 5,5 1 5,1-2 88,2 2 46,2-2 3,0 2-11,0 0-16,0 0 20,0 0-32,0-2-19,0 2-17,0 0-20,0 0-17,0 0-23,0 10-13,0 17 0,0 10 15,0 7-4,0 2 2,0 0 5,0 0 7,2 0-4,7-8-5,-3-1 8,4-5-10,2-3-6,5-6-1,5 0-2,5-4-2,14-1 9,9-5-3,18-1 5,10-4 6,19-3-15,13-5-1,16 0 1,15 0-4,11 0-1,5 0-1,4 0 1,3 0 0,3 0 0,5 4 0,-5-2 5,4 6-5,-5-5-5,1 0 4,0 0-3,-3-3 4,-6 6 1,-8-6 3,-15 1-4,-7-1-2,-15 0 0,-8 0 1,-2 0-1,-1 0 2,-2 0 1,1 0 2,-4-7-4,1 2 2,-1 1-2,-6 4 1,-3 0-3,-10 0-5,-7 0 0,-7 0 0,-4 4 3,-2 1-3,-3-5 1,3 6 2,1-6-2,5 0 2,-3 0 5,2 0-2,-2 0 4,-9 0-4,-8 1 2,-9-1 0,-5 1 2,-6 1-2,-3-1 0,1 2 0,-5 0 1,2-2 1,2 1-2,7-2 1,-6 0 1,4 0 0,-9 0-1,-1 0 2,-3 0 0,-7 0-1,-2 0 7,2 0-2,5 4-2,-2-4 3,7 1-7,-1 1 4,6-1-5,-2 0 0,1 1 0,-4-2 2,-10 0 2,-2 0 3,-4 0-3,0 0 1,0 0-5,-4 0-22,-24-2-82,-15-16-334</inkml:trace>
  <inkml:trace contextRef="#ctx0" brushRef="#br0" timeOffset="15761.6599">5382 7031 862,'0'0'152,"0"0"-99,0 0 133,0 0-48,0 0-66,0 0-33,0 0-3,-3-27-8,3 27-5,0 0-6,0 10-5,-8 13 25,3 4 28,-3 5-40,-1 1-1,1 11-8,3-1-5,2 3-4,-3-3-2,3-1-2,-3-6-1,-1-5-1,5-4 3,2-10-4,0-2 1,0-7 0,0-2-1,0-3 0,0-1-9,0-2-6,15 0-30,2-8-29,8-10-47,-3-4 14,-5-2 18,-1-3 49,-4-6 29,-3-3 11,3-3 6,-3 3 10,0 6 13,1 6 31,-1 8 2,-2 3 0,1 6 8,4-3-29,-2 5 1,2 1-21,2 3-5,-4-1 1,5 2-6,3 0 2,-3 0-1,1 6-3,1 10-3,-1 3 1,-5 6-2,2 4-2,-4 1 1,-1-1-2,0 1-2,-5-4 1,0-2-1,0-4 0,0-4-1,-3-6-31,0 1-83,0-6-87,0-5-107,0 0-240</inkml:trace>
  <inkml:trace contextRef="#ctx0" brushRef="#br0" timeOffset="15963.491">5482 7403 747,'0'0'245,"0"0"-114,0 0 72,0 0-74,0 0-56,0 0-20,16-10-22,23 3-17,9 1-14,-2 0-3,-5-1-114,-3 0-128,-2-1-359</inkml:trace>
  <inkml:trace contextRef="#ctx0" brushRef="#br0" timeOffset="16533.6414">6866 7031 89,'0'0'836,"0"0"-739,0 0 89,0 0-21,0 0-55,0 0-50,0-7-22,0 23-18,0 14 33,-3 3 17,3 4-31,0 1-10,0 0-2,0-2-10,-4-3-5,4-3-11,-3-2 1,0-4-2,3-8 0,-3-5-27,3-2-69,0-9-121,0 0-143,0-5-212</inkml:trace>
  <inkml:trace contextRef="#ctx0" brushRef="#br0" timeOffset="16970.8006">6859 7157 733,'0'0'183,"0"0"-101,7-96 110,13 73-53,1 5-46,7 6-38,3 4-13,8 7-7,4 1-11,5 0-4,-2 12-9,-1 8-9,-12 0 0,-11 0-4,-12 1 1,-10 0-1,0-2 1,-6 5 2,-11-6 0,-1-2 3,0-7 0,9-4-4,6 1 3,3-3-3,0 2 0,9 1 0,15 6 4,10 1 3,10 5-4,1 0-1,1 5-1,-8 4 0,-14-1 0,-10-4 1,-10 2-2,-4-7 3,-12 0 9,-18-5 22,-9-1 4,-10-6-8,0-1-13,4-2-11,3-2-5,7 0-1,15 0-20,10-11-111,10-16-132,0-3-409</inkml:trace>
  <inkml:trace contextRef="#ctx0" brushRef="#br0" timeOffset="18380.0333">9529 6977 568,'0'0'40,"0"0"27,0 0 49,0 0-39,0 0-29,0 0-2,-19-2 26,16 2 12,2 0 2,-1-1-13,1-1-11,-3-3-6,-2 5 3,-3-5-24,0 1-6,-6-1 2,6 0 0,-1 1-6,-2-2 4,2 4 10,-2-3-15,1 1 0,-5 1-2,3 0-3,-4 3-4,-6 0-7,-5 1-1,-8 18-1,-4 7 2,1 7 3,1 9-3,6 5 0,2 1 3,8 2 1,12-4-6,10-1 2,4 1-7,21-7 3,14-4-3,13-9 1,17-6-1,6-8 1,8-11-2,-4-1-3,-19 0 3,-20-7 2,-20 1-2,-12 1 3,-7-1-3,-1 4-22,-6 0-85,-17 2-183,-4 0-308</inkml:trace>
  <inkml:trace contextRef="#ctx0" brushRef="#br0" timeOffset="21449.6095">5540 6967 532,'0'0'139,"0"0"-64,0 0 57,0 0-19,0 0-6,0 0-38,0 0 7,24-72-14,-24 55-9,0 0 1,0 0-14,-3-2-9,-14 4 4,1-2 1,-10 10-13,0 3-5,-10 4-6,-7 0-6,-3 1 5,-2 13 2,0 2-7,2 6 0,1 6 3,1 8-5,6 3 3,-2 14-2,3 3-3,1 3-1,6 5-1,8 4 0,10 2-1,12 3-1,0-4 2,9-5-1,20-6 1,13-7-2,11-6-7,15-9 0,4-5-2,8-12 2,1-8 2,4-10-6,0-1 10,0-6-4,-3-13 1,-9-4 5,-9-4 1,-12 0 1,-7-6 2,-12-2 3,-9-3 18,-8-6 1,-5-1-7,-7 4 5,-4 3-17,0 8 2,0 8 6,-9 2-14,-10 4-1,-5 2-47,-4 8-76,-5-1-115,0 4-280</inkml:trace>
  <inkml:trace contextRef="#ctx0" brushRef="#br0" timeOffset="22281.7383">5294 7732 376,'0'0'142,"0"0"-40,0 0 70,0 0-7,0 0-13,0 0-24,0 0-23,15-21-36,-15 21-17,0 0-3,0 0-11,0 0-1,0 0-10,-15 9-16,-18 12 0,-16 13 7,-9 11 1,-9 10-5,-8 12-4,-4 13-1,-6 5-1,-1 2-6,5-5 0,-2-7 3,8-4-2,8-6 5,6-5-1,3-4-4,11-8-1,7-3 2,6-6-3,7-6-1,9-10 2,9-6-2,0-7 0,9-7-1,0 0 1,0-3-1,0 0 0,0 0-13,0 0-22,0-3-43,12-7-116,0-2-214,-6 0-513</inkml:trace>
  <inkml:trace contextRef="#ctx0" brushRef="#br0" timeOffset="22941.8391">4205 9204 680,'0'0'145,"0"0"-48,0 0 110,0 0-35,0 0-64,0 0-37,0-16-9,0 16-11,0 0-24,0 2-1,0 15-15,0 11 48,0 3-9,0 6-19,0 3-12,0-3-1,0 2-7,0-5-1,0-3-5,0-7-3,0-4-1,0-6-1,0-9 0,0-1-17,0-4-39,0 0-16,0-7-29,5-12-32,14-8-202,-1 1-92,0 2-213</inkml:trace>
  <inkml:trace contextRef="#ctx0" brushRef="#br0" timeOffset="23233.5704">4256 9339 529,'0'0'175,"0"0"-19,-27-82 43,24 52-33,3 1-75,0 3-9,0 6-4,0 6 20,0 2-26,6-3-13,6 5-20,6-2-24,7 5-6,2 4-5,6 3-4,1 0 1,-4 18-1,-9 3-2,-6 8 0,-9-2 4,-6 3-2,0 1 1,-3-3 4,-15-5-1,-3 1-3,-6-7-1,2-5-2,3-1-43,8-1-57,5-3-64,9-2-125,0 0-219</inkml:trace>
  <inkml:trace contextRef="#ctx0" brushRef="#br0" timeOffset="23489.63">4598 9431 794,'0'0'270,"0"0"-142,0 0 27,0 0-23,0 0-51,0 0-19,0 0-11,4 0-6,-4 0 5,0 0-9,0 0 8,0 0-23,0 0-13,0 0-11,0 0-2,0-12-23,9-2-130,2-9-100,11-1-169,0-1-353</inkml:trace>
  <inkml:trace contextRef="#ctx0" brushRef="#br0" timeOffset="23789.478">4839 9168 1027,'0'0'142,"0"0"87,0 0-70,0 0-64,0 0-38,0 0-18,0-6-12,0 6 0,3 0-15,-3 3-1,0 13 7,0 4 19,0 0-27,0 3 3,0-1-7,0 5 3,0-3-9,0-2 3,0-1-3,0-6 1,0-5-1,-3-6-17,3-1-29,0-3-21,0 0-1,0 0-24,0 0-33,0 0-35,0 0-178,3-12-353</inkml:trace>
  <inkml:trace contextRef="#ctx0" brushRef="#br0" timeOffset="24449.5524">5190 9099 575,'0'0'190,"0"0"-33,0 0-25,0 0-19,0 0-24,0 0-11,4-2-5,-4 2-14,0 0-5,0 0-7,0 0-10,0 0-10,0 0-9,-4 12 14,-16 0-4,-2 1-11,-8 1 3,5 0-1,-2-2-12,6-1-3,3-3-2,9-3 0,-1-2-2,10-3 3,-3 0 5,3 0 23,0 0 13,0 0-1,0 0-3,0 0-10,0 0-5,0 0 1,0 0-9,0 0-17,0 0 0,0 0 0,0 0 0,7 9 0,11 5 0,15 9 0,7 4 0,2 2 0,-3 1 0,1 0 0,-9-1-11,-1 1-101,-4-4-114,-4-2-324</inkml:trace>
  <inkml:trace contextRef="#ctx0" brushRef="#br0" timeOffset="26679.5566">9666 6861 302,'0'0'35,"0"0"20,0 0 32,0 0-20,-20-79-21,10 66-14,1-2 9,-7 4 16,3 0-17,-1 0 14,2 1-35,-5-2-6,0 3-13,-8-2-4,-1 5-20,-7 0-12,-2 4 13,3 2 20,5 0-1,-1 0-4,3 2 4,-1 8-32,1 4 1,-8 5-8,0 0 36,-1 2 7,-2 0 1,0-1 0,4 2 0,3 1 0,-1 0 1,2 7-4,1 0 4,-3 1-4,7 3 2,0-4-1,5 3 1,2-1 0,5 2 0,2-3 0,2 4-1,7 2-1,0 1 2,0 3 3,7 2 2,10-3-4,2-1 0,8-3-1,4-2 0,5-1 0,6-4 0,4-2 0,2-4-2,1-4-2,0-2-11,-1-3 15,1-1 1,-7-1-1,4-4 0,-4-1 0,0-3 9,1-2-9,-4-2 0,4 0 2,-6 0-2,2-2 3,0-8 3,1-2-3,-4 1 9,-2-4-12,-1-5 18,-6-3-9,-1-4 8,-4-9 7,-2-8 11,0-4 0,-5-6-14,-5 0-2,-9 3-6,-1 11 7,0 5 16,-17 9 11,-3 5-16,-2 8-31,-1 4-19,6 8-40,2 1-90,1 6-93</inkml:trace>
  <inkml:trace contextRef="#ctx0" brushRef="#br0" timeOffset="27355.7277">9740 7528 275,'0'0'65,"0"0"-27,0 0 53,0 0-28,102-20-27,-78 18-1,6-4-3,7 5-1,-1-6 10,10 2-18,7-1-5,15-1-11,14 2 3,6 0 8,6-2-12,-3 3-6,-3 1-5,-5 3-6,-5 0 0,-5 0 4,-3 0 5,-1 6 1,-2-1 1,3 1-2,-6-3 2,-8 5 0,-3-5 3,-1 3 1,2-1 2,-5 3 6,-1-1 5,-9 0 3,-8-1-5,-4-1 3,-7-1 11,0-1-2,-11-2 1,-2-1 4,-1 0-11,-5 0-12,2 0-8,-1 0-1,-2 0-55,0 0-90,0-4-305</inkml:trace>
  <inkml:trace contextRef="#ctx0" brushRef="#br0" timeOffset="28953.4236">12391 7243 950,'0'0'82,"0"0"73,0 0 55,0 0-96,0 0-51,0 0-13,0-8-4,0 8-15,0 0-15,0 3-8,0 16-6,0 9 3,0 15 25,0 0-17,0 6-4,0-3 4,-3-2-5,-4-5-2,0-6-5,2-5 4,3-7-5,0-7 0,2-5 0,0-3-2,0-6-24,0 0-40,0-6-38,11-19-56,10-8-230,-3-7-217</inkml:trace>
  <inkml:trace contextRef="#ctx0" brushRef="#br0" timeOffset="29178.8773">12464 7246 883,'0'0'132,"0"0"37,0 0 39,0 0-129,0 0-30,0 0-10,15-22-9,10 19-13,11 1-3,6 2-3,-3 0-10,-3 0-1,-1 0-3,-2 0-55,-10 0-54,-4 9-110,-9 4-135,-10 4-279</inkml:trace>
  <inkml:trace contextRef="#ctx0" brushRef="#br0" timeOffset="29349.8685">12527 7532 835,'0'0'142,"0"0"-2,0 0 20,0 0-41,0 0-49,116 4-44,-71-11-26,-4 6 0,-3-2-110,-8 2-154,-8-1-184</inkml:trace>
  <inkml:trace contextRef="#ctx0" brushRef="#br0" timeOffset="29537.93">12995 7582 1235,'0'0'169,"0"0"11,0 0-15,0 0-87,0 0-50,0 0-27,10-29-1,-4 25-26,8 3-104,1-5-149,-2-7-292</inkml:trace>
  <inkml:trace contextRef="#ctx0" brushRef="#br0" timeOffset="30001.7713">13478 7149 266,'0'0'297,"0"0"-114,0 0 37,0 0-57,0 0-36,0 0 7,4-20-28,-4 20-8,0 0-22,0 0-25,0 3-23,0 14-22,0 11 1,0 8 36,0 5-13,0 4-11,0-2-2,0-2-7,0-4-8,-1-1-2,-2-8 0,0-5-21,0-6-69,0-8-77,2-9-157,1 0-295</inkml:trace>
  <inkml:trace contextRef="#ctx0" brushRef="#br0" timeOffset="30295.2747">13704 7196 629,'0'0'389,"0"0"-336,0 0 1,0 0 91,0 0-39,-30 79-40,4-55-11,3-8 6,4-3-15,8-6 1,5-3-1,3-3-1,3-1-10,0 0 3,0 2-1,0-2-14,0 3-16,12 2-7,7 5 0,8 4 3,3 1-3,-4-1-13,3 0-75,-4-3-98,1-8-190,-2-3-477</inkml:trace>
  <inkml:trace contextRef="#ctx0" brushRef="#br0" timeOffset="30661.7607">14041 7308 949,'0'0'68,"0"0"0,0 0-6,0 0 5,0 0-15,0 0-30,97 5 6,-80-5-7,-2 0 7,-1-8 20,-5-5 8,-3-1-14,-2 1 14,-2 1-26,-2 2 16,0 3-12,-9 3 3,-15 4-24,-4 0-8,-7 1-2,1 15 9,3 7 1,4 7-5,6-1 0,3 1 0,4 2-4,9-5-3,5-1-1,0-3 0,13-6-5,14-6-31,5-5-46,9-6-82,6 0-155,1-16-281</inkml:trace>
  <inkml:trace contextRef="#ctx0" brushRef="#br0" timeOffset="31051.8608">14472 7198 929,'0'0'187,"0"0"41,0 0-103,0 0-95,0 0-22,0 0 47,25 54-14,-10-38-28,0-2 1,4-8-5,1-2 2,1-4-7,5 0 7,3-17 6,0-1 1,3-7-7,-2-8 10,7 0 5,-6 7 0,-5 9-9,-11 7 11,-11 10-13,-4 0-7,0 16-8,0 18-2,0 15 2,-8 13 6,-13 4 2,-5 7 5,-7-5 8,1-10 14,0-4 6,-8-12-3,-2-8-3,-4-5-35,-5-9 0,-7-6 0,-11-6 0,4-7 0,-2-1 0,7-9-21,5-16-119,7-8-312</inkml:trace>
  <inkml:trace contextRef="#ctx0" brushRef="#br0" timeOffset="33983.2952">9314 6938 534,'0'0'138,"0"0"-65,0 0 41,0 0-21,0 0-13,0 0-18,0 0-13,0-29-8,0 22 1,0-3 1,0 0-2,2-3-11,-2-1 5,0-3-1,0-1-13,0-2 0,0-3-6,-2-4 1,-7 0-3,-3-6-3,-9-1 3,-1-4-1,-5-2-7,2 3 1,2-4 3,4 3 3,3-1 0,5 1 0,2 0-6,0-2 8,-6 5-13,3-3 10,-4 2-7,-4-1-1,-5-1 1,-5-3-3,-2 2-1,0-4 0,-5-3-2,5-1 2,6 0 3,0 5-1,3 3-2,-3 6 0,1 3 0,1 6 0,-5-2 0,4 1 1,-5-1 1,-2-1-1,2-2-1,0 1 1,3-2 0,-3 1-1,0 1 1,-1 0-1,-5 2-4,2 2 2,-5-1 2,2 1 2,-5-2-2,-4-2 0,1 0 6,-1 0 2,-4 0-7,6 1 3,2 0 3,2 0-4,1 4-2,-3-1 7,-1 2-8,-2 5 0,-4 3-3,-3 2-7,-4 4 1,0 0 3,-7 7 6,-5-2-1,5 1-4,5 0 4,10 2-5,2 0 4,1 0 2,-1 0 5,-2 0-5,-2 0-2,2 2 2,-3 3 6,-4-1-4,-2-1-2,2 0 1,-1 2-2,6-1 3,0-3-2,3 5 3,-2-1-3,0 0 1,-2 2-3,-2 1 2,3 1 0,-2 7-1,1-2 1,-1 2-1,4-3 2,-2 0-2,9 1 2,-2 0-2,1 0 1,2 0 0,-2 3 1,-2 0 0,1 2 0,2-2 0,2-1 2,2 0 3,1 1-6,0 1 4,-2-1-3,6 3 6,-1-2-4,-1 2-1,2 1 2,0 0 1,2 1-5,2 0 4,2 2-2,1 0 1,1 1-2,-2 4-2,6-1 1,-1 0 0,0 2 4,6-2-2,2 0 0,-1 2-2,1 1 3,0 3 1,1 0-2,1 2-1,-1 0 3,2 0-2,1-1 1,-2 0 0,4-5 0,1 4-1,6-5 0,-3 3 0,3-2 0,0 0 2,0-1 2,0 0 0,0 2-1,0 0-1,0 2 2,3 0-2,3-4-2,1 1 2,1-4-3,-2 1 1,3-1-2,1-4 1,-1 2 3,0-3-4,0 1 1,-4 0-1,5 0 0,-4 1 1,4 0-1,-4-4 0,5 1 1,-1-3-1,-1-4 0,3 1 0,0-5 0,0 5 0,0-1 0,2-1 1,-1 1-1,0-2 2,-1-1-4,0 0 3,-3-1-1,-1-1 0,1-2 0,-1-3 0,-5-1 1,1 0-1,-2-2 0,-1 0 2,-1 0-2,3 3 1,-3-3 2,0 0-3,0 0 1,0 0 0,0 0-1,0 0-41,0-3-83,4-7-117,-4-1-246</inkml:trace>
  <inkml:trace contextRef="#ctx0" brushRef="#br0" timeOffset="35140.0241">4972 6807 12,'0'0'364,"0"0"-265,0 0-32,0 0 27,0 0 24,0 0-26,-6-4-16,6 4-6,0 0-11,0-1 5,0 1 2,0 0 8,0 0 0,0 0-10,0-2-17,0 2-12,0 0-3,0 0-1,0 0-6,0 0 12,0-1 10,0 1-3,0 0-10,0-2-1,0 2-16,0 0 3,0 0-3,0 0-4,0 0-4,0 0 1,0 0-4,0 0-3,0 0-1,3 0-1,3 0 0,4 3 7,-2 0-4,-2 2 0,3 0-3,1-1 4,-4 1-1,3 5-1,6 0 2,-6 1-2,7-1 0,-6 2-2,6-2 1,-3 0 3,-1 1-3,0 0 2,-3 0-2,3-1 0,-5-1 1,-1-3-3,-2-3 2,0-3-1,-2 0 0,-2 0 4,0 0 9,7 0 11,6-15 3,11-9-2,0-11-14,3-5-8,1-3 4,2-4-5,-5 5-3,-4 6 0,-12 10 0,-9 6 0,0 6-17,0 2-74,-19 0-236,-4-4-717</inkml:trace>
  <inkml:trace contextRef="#ctx0" brushRef="#br0" timeOffset="39393.783">11271 6767 576,'0'0'215,"0"0"-215,0 0 6,124-37 5,-34 14 28,27-10-3,27-3-2,23-7-1,25 1-9,15-2-8,21 4-9,5-4 0,19 3-6,3-2 0,12-3-1,3 0 2,6 1 2,0 3-4,-7-2-17,-3 3-4,-12 0 5,-17 2-20,-22 5 7,-37 2 22,-25 4 7,-34 5 4,-25 0 22,-18 5 1,-12 0 8,-5 1 0,-4 2-11,-2 5 9,-6-2-2,-6 5 2,-9 1-11,-11 4 5,-8 0-8,-6 1-4,-4 1 0,-3 0-5,0 0-5,0 0-5,-26 0-9,-10 0-74,-6 5-101,2 1-110,12-4-97</inkml:trace>
  <inkml:trace contextRef="#ctx0" brushRef="#br0" timeOffset="39759.8792">16490 5528 945,'0'0'86,"0"0"-77,0 0 47,0 0 26,0 0-55,0 0 13,51 37 44,-11-11-19,4 3-28,-4 0-2,1-3 6,-7-1-4,-5-1 0,-11-7 9,-7-4-10,-6-7 10,-4-1-8,-1-3-2,0 2-2,0 7-5,0 6-4,-8 9 5,-10 6-3,-9 5-13,-4 3-5,-8 4-9,-7 4-1,-2 5-5,-4 3-48,-1 5-58,2 1-129,4-3-51,5-6-283</inkml:trace>
  <inkml:trace contextRef="#ctx0" brushRef="#br0" timeOffset="42168.0035">9899 7570 381,'0'0'101,"0"0"-72,0 0 14,0 0 27,0 0-15,0 0-23,0 0-5,0 2 18,0-2-2,0 0-14,0 1-5,0 2 2,0 0-2,0 0 14,-6 1-3,0-1-19,6-3 0,-4 0-2,4 3-9,0-3 6,0 0-1,0 0 4,0 0 9,0 0-1,0 0 1,0 0 1,0 0 0,0 0-2,0 0 0,0 0-2,0 0-6,0 0 2,0 0-3,0 0-5,0 0-1,0 0-2,0 0 0,0 0-4,0 0 0,0 0 1,0 0 4,0 0-6,0 0 1,0 0-1,0 0 0,0 0-4,0 0-21,0 0-34,0 0-106,-4-10-132,-6-2-380</inkml:trace>
  <inkml:trace contextRef="#ctx0" brushRef="#br0" timeOffset="52914.2554">2138 11483 282,'0'0'203,"0"0"-133,0 0-2,0 0 39,0 0-9,0 0-21,0 0-9,0 0-8,0 0 19,0 0 5,0 0 19,0 0-21,0 0-14,3-3-13,6-5 3,13 0-9,5-2-22,-2 7-14,-5 3-4,-5 0-9,-5 10-13,-5 15 11,-5 15 2,0 6 0,-23 4 7,-5-4-2,-6-6-1,8-8-4,4-4 10,4-9-8,6-2 0,6-7-4,6-1 2,0 1-1,3 0-2,21-3 3,10-4 1,14-3 5,12 0-6,8 0-3,-2-14-48,-2-4-61,0-9-27,-4-3-20,-2-9 20,-6-10 33,-13-9 59,-8-5 37,-14-2 10,-17 2 26,0 0 45,-29 3 7,-17 2 33,-18 1-27,-15 7-25,-12 8 9,-6 9-27,-6 6 20,-3 13-11,-10 12-13,2 2-6,1 26-5,13 24 0,15 25 1,24 22-21,25 31-1,26 15-5,10 7-1,43 0-2,30-15-2,31-20 1,20-25-6,15-20 9,13-24-3,2-26 0,-2-20 4,-12-6 5,-19-38 2,-21-18-3,-21-25 16,-15-19 10,-12-16-21,-19-10-7,-15 4-2,-18 19-21,0 23-6,-15 27-16,-4 22-31,8 17-66,8 3-192,3 1-346</inkml:trace>
  <inkml:trace contextRef="#ctx0" brushRef="#br0" timeOffset="53701.3215">5460 11330 998,'0'0'87,"0"0"3,0 0 86,0 0-63,0 0-62,0 0-26,3 7-7,10 31 52,-1 17 11,-4 12-38,2 11-7,-7 2-8,0 0-8,0-4-5,0-4-5,0-3-2,4-10 2,-1-9-6,-3-11-3,0-13 2,-3-5-2,0-8 0,0-6 2,0-7-3,0 0 0,0 0-12,0-20-1,0-13-57,0-13-173,0-7-123,0-3-234</inkml:trace>
  <inkml:trace contextRef="#ctx0" brushRef="#br0" timeOffset="55539.4114">5430 11297 748,'0'0'44,"0"0"66,0 0 60,0 0-35,0 0-69,85-58-22,-10 45 11,23 2-11,17-2-4,19 1-9,12-2-4,20 1-15,19-2 0,25-4-7,21 0-5,11-7-7,7 2 6,-2 0-9,7-1-4,-1 3-5,3 5 11,-2 3 6,-10 8-1,-17 6-1,-17 0-8,-14 0 0,-11 0 10,-11 6 2,-4 0 0,-16-2 3,-7-4-2,-7 4-1,-13-4-3,-6 0-5,-15 0 7,-12 0-2,-18 0 3,-21 0 0,-17 0 2,-15 0 5,-6 0 14,-4 3 12,-4-1-4,1-1-1,0 5 4,-3-1 3,-1-2-8,-1 2 5,-1 1 3,3 5-12,-4 2-6,0 3-1,0 5 0,4 2 1,0 7-2,0 6 2,-1 3-3,0 1-2,-3 3-5,-2 0 4,4 7-2,4 7-1,3 1 3,0 5-6,1 0-2,-1-1-2,3 2 4,-3-2-4,-2-4 1,0 0-2,0-7 0,-1-10 0,-2-1 2,-4-5 0,-3-5-2,0-3-3,0-4 3,0 1 0,0-4 0,0-3 0,0-3 2,0-2-1,0-2-1,0-5 1,0-1-1,0-1 3,0 0-3,0-3 1,0 4-1,-3-4 1,-1 3-1,1 0 0,-6 1 3,-9 3 5,-6-4 0,-10 0-2,-11-3 9,-13 0-10,-17 0 2,-19-3-7,-26-8 1,-23-2 1,-19-4-2,-30 2 1,-17-2 2,-19 3-3,-11 6-8,-7 0-5,-4 8 8,12 0 2,11 11 2,20 6-3,21 2-13,13-2 5,25 2 5,14-2 7,13-5-1,15 2 3,9-4-4,6 0 2,6-1-5,7 1 5,10-7 0,-3-1 0,6-2 1,1 0 0,-4-2 0,5-4 1,5-1-2,13 3 5,11-1-1,8 2 1,10 3-2,7-1 1,6 1-3,0 0-1,3-3 1,0 3 1,0 0-1,0 0-1,0 0 1,0 0-1,0 0 1,0 0-1,0 0 2,0 0-2,0 0 3,0 0-3,0 0 3,-3 0-3,-6 0-2,0-3-1,-6 0 1,-3-1 3,-2 1-1,6 0 1,-4-1-1,6 2 0,3 2 1,6 0-1,-1 0-1,1 0 0,3-5-2,0 5 3,0 0 0,-3 0 0,-1 0 1,0 0 1,1 0-2,-3 0 0,-1 0 0,4-3-1,0 3 0,3 0 1,0 0 0,0 0 0,-4 0-1,2 0-1,-7 0 4,-3-3-1,-6 0-1,-5 3 0,0 0 0,-11-3 0,0 3 0,2 0 1,-7 0-1,-1 0-3,-5 0 2,-1 6-1,-2 5 2,-1-5 0,-3 0-1,-9 4 1,1-3 0,-4 2-2,10-2 2,5 4 3,13-5-3,9 2 1,2-3-1,-2 2 0,2-2 1,-2 0 0,1-2 3,4-3-4,6 0 2,2 0 0,5 0-1,-4 0 0,4 0 0,-3 0 2,6 0-3,3-3 1,0-2 0,0 3-2,0-1 0,-1 3 0,4 0-15,0 0-38,0 0-101,10 0-123,14 0-217,7-4-316</inkml:trace>
  <inkml:trace contextRef="#ctx0" brushRef="#br0" timeOffset="56445.232">6201 11777 706,'0'0'124,"0"0"51,0 0 3,0 0-42,0 0-26,0 0-32,0-23-22,0 23-38,-3 20-18,-9 13 20,0 9 37,-1 2-24,1-1-9,4 0-5,-2-8-9,3-5-2,5-9-1,2-4-4,0-7-2,0-5 3,0-2-1,0-3 0,0 0 10,0-18 1,0-13-3,2-15-11,9-4 0,-4-5-1,3 4 1,-1 9 0,-2 8 0,2 8 1,-3 6 7,6 3-7,-3 5 3,3 2 4,4 7-4,1-1 0,5 4 0,5 0 2,0 4 6,3 16-7,-5 5 2,-4 13 0,-5 1 0,-5 0 3,-1 4-4,-7-6-5,0-4 0,-3-3-1,0-4-2,0-2-10,0-8-43,0 1-57,0-7-114,0-7-53,6-3-179</inkml:trace>
  <inkml:trace contextRef="#ctx0" brushRef="#br0" timeOffset="56685.772">6171 12041 844,'0'0'164,"0"0"28,0 0-6,0 0-87,0 0-45,0 0-15,106-36-15,-56 20-19,3 3-5,-8 3-36,-5 3-94,0 3-122,-10-1-137</inkml:trace>
  <inkml:trace contextRef="#ctx0" brushRef="#br0" timeOffset="58724.9887">8210 11721 862,'0'0'135,"0"0"52,0 0 3,0 0-40,0 0-35,0 0-28,0 0-27,-22-40-30,22 40-24,-6 24-2,-7 11-4,2 10 18,-1-4-1,3-1-15,-2-3 9,5-5-6,2-8-3,4-4 0,0-10-1,0-8-1,0-2 0,0 0 0,0-10 11,3-24 3,15-20-13,6-16 2,3 1-3,1 5 2,-4 13-5,-4 10 5,-1 15-2,-6 7 7,-4 6-3,1 9-1,7 4 0,1 0 1,6 14-4,5 15 1,3 7 4,-5 4-5,-5 6 1,-6 0-1,-2 1 0,-8-2 2,-3-4-6,-3-5-12,0-8-37,0-6-63,0-2-104,0-12-81,0-8-229</inkml:trace>
  <inkml:trace contextRef="#ctx0" brushRef="#br0" timeOffset="58905.7182">8255 11898 817,'0'0'185,"0"0"-82,0 0 84,0 0-68,0 0-67,0 0-6,82-19 35,-16 9-54,14-4-27,5 2-1,6-2-76,5-4-133,4 1-181,10-6-391</inkml:trace>
  <inkml:trace contextRef="#ctx0" brushRef="#br0" timeOffset="59123.8914">10153 11436 843,'0'0'66,"0"0"19,0 0 36,0 0-58,0 0-60,0 0-3,0-9-41,0 7-132,-14-4-263</inkml:trace>
  <inkml:trace contextRef="#ctx0" brushRef="#br0" timeOffset="61103.1676">8174 11451 491,'0'0'118,"0"0"86,0 0-22,0 0-27,0 0 1,0 0-47,0-54-19,0 51 12,0 3-18,0 0-31,0 0-29,-2 23-18,-2 14 2,-3 15 22,4 7-2,0 2-6,3-2-8,0-4-4,0-4-4,0-3 4,0-4-10,3-5 2,-3-5 6,3-11-8,0-6 0,-3-8 0,1-3 0,-1-6 0,0 0 0,3 0 4,-2 0-4,-1 0-3,3-3-21,-1-14-47,3-8-141,4-2-67,1 1-116,-1-4-194</inkml:trace>
  <inkml:trace contextRef="#ctx0" brushRef="#br0" timeOffset="61644.2081">8152 11727 566,'0'0'166,"0"0"13,0 0 0,-45-92-64,45 63-1,0-2-33,5 4-8,11-1 5,11 5-21,9 2-9,10 5-10,6 6-13,5 4-4,-1 6-7,0 0-6,-10 20-4,-18 9-2,-16 11 1,-12 5-1,-2 5-1,-21-2 0,-13-6-1,-5-3 6,-3-5-5,5-8-1,8-10 5,10-6-4,12-3 2,6-7-3,3 0 1,0 0 13,0 0 3,3 0 4,18-7-15,10-3-2,14 3-2,2 4 0,0 3 0,-8 3-1,-5 14-1,-10 6-2,-3 9-1,-12 6 3,-9 2 3,0-1 4,-3 0-4,-20-8 5,-5-4 10,-6-8 3,-11-3 3,-7-6 1,-3-7 0,-2-3-8,0 0-1,9-10-7,9-10-5,6-3 0,7 6-4,7 2-10,10 8-17,5 4-29,4 3-53,0 0-180,4-1-246</inkml:trace>
  <inkml:trace contextRef="#ctx0" brushRef="#br0" timeOffset="62483.494">10519 11575 369,'0'0'71,"0"0"72,0 0 4,0 0-32,0 0 3,82-6-27,-82 6 20,0 0 1,0 0 0,0 0-22,0 0 7,0-7-4,-13-2-12,-14-5-60,-1 1-3,-11 4 2,-4-2 1,-2 11-1,-3 0-1,2 0 4,-2 14-1,2 9-11,1 6 9,2 11-14,7 7 2,14 2-4,12 3-2,10-1 0,26-2-1,25-4 2,19-11 1,9-7-2,9-14-2,-3-6-1,0-7-1,-15 0 1,-10-11 1,-14-2-6,-22 3-2,-10 5-17,-7 2-13,-7 3-28,0 0-85,-3 0-184,-13 3-364</inkml:trace>
  <inkml:trace contextRef="#ctx0" brushRef="#br0" timeOffset="63413.2609">14700 11153 863,'0'0'61,"0"0"83,0 0 61,0 0-51,0 0-29,0 0-44,0-60-28,3 64-27,-2 25-17,2 18 15,2 18 23,-2 15-12,-2 15-7,2 9-8,0 1-2,1 0-3,3-3-7,-2-9 2,-1-7-3,-1-12-6,0-15 4,-3-7-5,0-12 2,0-11-2,0-9 1,0-9-1,0-5 0,0-6-1,0 0-1,3 0-15,1-17-27,-1-18-110,1-16-221,2-11-324</inkml:trace>
  <inkml:trace contextRef="#ctx0" brushRef="#br0" timeOffset="64214.9716">14764 11192 518,'0'0'47,"0"0"118,0 0 6,0 0-91,0 0 3,0 0 16,-13-49-31,20 45-14,16-6-29,15 3 2,15-5 10,9 2-4,22-3-5,20-1-1,12-2-5,25-1-7,17 2-12,15-2-3,18 6 0,11 0 0,12 3 1,10 5-1,13-4-7,10 0-1,-5 1 5,-6-1 3,-25 3 1,-23-1 1,-22 1-2,-29-3-3,-22 4 3,-21 0 5,-18 0 4,-14 3 4,-11 0 17,-5 0 12,-7 0-3,-4 0-9,-1 0 1,-4 0 4,-3 3-7,-7 3-6,-3 5-5,-2-3 1,-5 2-3,0 1-2,1 5 7,0 1-1,0 5-2,0 5 3,-3 7-3,-1 5 0,-7 10-2,3 5-1,3 7-5,0 10 6,4 7-7,1 9 4,-2 2-5,-2 0-4,1-3 0,-3-1 0,0-1-1,-2-9-1,1-9 0,0-3-1,-1-13 0,-3-3 0,0-8 0,0-10 0,0-8-1,0-9 1,0-4-2,0-8-23,0 0-17,-7 0-22,-13-15-60,-18-7-224,-22-5-345</inkml:trace>
  <inkml:trace contextRef="#ctx0" brushRef="#br0" timeOffset="65286.8549">14813 12240 415,'0'0'127,"0"0"-47,0 0 21,0 0-24,0 0-5,0 0 14,-22 49-29,12-33 3,-1 5 3,3-3-12,-2 4-6,6-3 0,-6 4-10,5 0-3,-2-3 2,3-1-8,3-8 1,1-1-3,0-1-6,0-3 0,17-1 4,13 0 15,14-5 12,16 0-9,9 0-9,18-5-16,13-5 3,9 3 0,14 2-7,12-3-9,9 2 5,15-2-6,3 5 0,4 0 1,-5 3 0,-1 0 3,-4 0-5,10 0 0,-4 0-3,7 0-4,-4 0 5,-8 0 0,-5 0 2,-16 0-1,-12 0-2,-13 0-4,-15 0 3,-10 0 3,-6-1 1,-5-1 0,-5 2 0,-2-3 0,-2-1 3,-3 4-1,-1-1-1,-10-2 0,-6 3 3,-5-3-2,-17 3 0,-6-3-2,-8 3 2,-8 0-2,-2 0 3,0-3-3,0-1-22,-12-2-89,-8-5-93,-2 2-124,-2-2-400</inkml:trace>
  <inkml:trace contextRef="#ctx0" brushRef="#br0" timeOffset="66195.1153">15437 11869 506,'0'0'97,"0"0"-5,0 0 125,0 0-95,0 0-13,0 0 7,-18-19-20,19 12-28,16-3-22,11-2 0,8 2 15,10 0-10,8 0 4,9 4-17,2 6-6,-4 0-11,-9 2-5,-5 18-4,-15 9-5,-6 4-1,-14 7 4,-5 6 0,-7-3 1,0 0-3,-9-6 6,-11-5 5,-9-8-1,-5-1-3,-4-7 1,-3-2 0,-5-8-5,-6 2 0,0-5-3,5-3-7,5 0 0,5-11 4,5-9-5,4 1-13,6-4-34,4 6-38,7 0-111,11 2-82,0 1-299</inkml:trace>
  <inkml:trace contextRef="#ctx0" brushRef="#br0" timeOffset="66383.6442">15658 11909 886,'0'0'250,"0"0"-71,0 0 57,0 0-90,0 0-88,0 0-33,32-1 1,-26 40 29,-5 0-32,-1 3-13,0-2-9,0-4-1,0 1-22,10-5-78,-1-4-156,4-6-201</inkml:trace>
  <inkml:trace contextRef="#ctx0" brushRef="#br0" timeOffset="67536.9425">17702 11840 781,'0'0'187,"0"0"-64,0 0 148,0 0-146,0 0-25,0 0-2,-32-63-27,32 63-21,0 0-20,-1 0-9,1 0-6,0 0 2,0-3-2,0 3-4,0 0 5,0 0-8,0 0-1,0 0-5,0 0-2,-2 3-1,-6 17-5,-5 9 6,-4 11 5,-4 3 2,-1 4-3,1-2-2,0 2-2,3-8 1,0-3 0,6-2 0,3-7-1,5-7 0,4-3 0,0-8 0,16-2 0,20-4 2,21-3 6,18 0-1,11-3-3,-2-4-4,-19 0-4,-17 2 2,-20 0-19,-14 5-22,-8-4-36,-4 1-106,-2-2-94,0-6-324</inkml:trace>
  <inkml:trace contextRef="#ctx0" brushRef="#br0" timeOffset="67741.8983">17762 12107 558,'0'0'446,"0"0"-296,0 0 67,0 0-90,0 0-67,85-20 4,-39 18-8,1-1-25,0 1-17,-4 0-12,-2-1-2,-2-1-21,-11-2-66,0 2-75,-7-3-146,-7-6-128</inkml:trace>
  <inkml:trace contextRef="#ctx0" brushRef="#br0" timeOffset="67973.967">17995 11814 816,'0'0'163,"0"0"94,0 0-53,0 0-75,0 0-45,0 0-31,53-34-8,18 28-18,14 0-1,6-1-8,-4 0-2,-8 4 0,-14-4-9,-20 7-2,-19 0-4,-12 0-1,-8 0-3,-6 0-33,0 0-98,0 10-127,-6 0-105</inkml:trace>
  <inkml:trace contextRef="#ctx0" brushRef="#br0" timeOffset="73207.5236">15514 11989 305,'0'0'182,"0"0"-83,0 0 2,0 0 7,0 0-53,0 0-15,0 0 16,0 0 3,5 2-13,-5-2-3,0 0 3,0 0 1,0 0-8,0 0 6,0 0 1,0 0-6,0 0-10,0 0-14,0 0-2,0 0-4,0 0 3,0 0-5,0 0 2,0 0 1,0 0 0,0 0 3,0 0 4,0 0 19,0-2-15,0-8-17,0 3 2,0 1 4,0 2-1,0 1 9,0 0-3,0 3-6,0-4 0,-4 4 1,4 0-9,-1 0 2,1 0-1,0 0 2,0-2-1,0 2 2,0 0-3,-4 0 0,4-3-2,0 3 2,0 0-3,0-3 1,0 1 0,0 2 0,0 0-1,0 0 1,-2 0-2,2 0 2,0 0-1,0 0 0,0 0 1,0 0 1,0-3-1,0 0-1,-1 2 3,1-1-3,-2-1 1,2-1 0,-1 4-1,-2-4 1,3 0 0,0-1-1,0-2 0,0 1 1,-2-1-1,2 0 0,0 1-1,0-5 2,0 5-1,0-2 1,0 2 0,-1 0-1,1-1 0,-2 1 2,2-1 0,0 1-2,0 0 0,-1-1 2,1 0-2,0-3 1,0 0-1,-2 1 1,2-2 1,-2-2-2,1-1 1,-2-1 0,-1-4-1,-3-4 1,-1-4-2,-1-7 2,-3-6 1,-1-9 0,-2-3-4,0-6 1,-1-4 1,0 0-4,-1-1-1,-1-3 2,-5-1 3,-3-1 0,-10-2-1,-6-3 0,-1-4 0,-2 4-6,0-2 4,3-2-2,2 0 1,0 1-5,-2 2 4,-4 6 5,-5 5 0,-4 5 0,-2 3-2,-2 3 0,-1 2 1,0 1-1,-2 2 2,-4 0-1,-1 1-1,-8 0 1,1 3 1,-2 3 0,-5 0 0,-3 1 0,-4-1 0,0 1-10,1 3 6,2-1 2,-12 1 2,-20-6-2,-22-11-13,-19-10-9,-10 0 20,3-3 4,5 9 6,1 5-6,-2 4 0,-9 6-4,-5 6 3,-2 3 1,0 6 7,5 3-7,6 7 0,0 3 0,11 0-3,-4 11 1,6-4 2,4 7 3,-1 0-1,7 0-1,2 0-1,2 7-1,5 0-2,6 5 2,13 2 1,12 1 5,18 4 7,20-1-12,10 3 8,17 2-6,-1 3-2,-4 7-3,1 4 3,-7-2 5,4-1-2,-7 3-3,0-2-6,4-1 6,-6 2 2,2-3-2,1 3 1,-1-6 0,0 0 2,7 0-1,-4 4 2,1-3-1,-10 10-2,-5-2 8,-2 0-5,3 4 1,3-2-2,2-4 2,5 4-2,-1-5-3,9-2 1,-2 0 2,4-3-2,-4 3 7,-2-1-6,-1 0 2,0 0-2,4-1-1,-4-1-1,4 3 0,-4-2 0,7-3 5,-1 4-3,7-6-1,3 2 0,2 4 1,4-2-1,-5 2 1,5 1-1,-3 0-1,3 4 3,-3-6-3,4 1 1,-2-3-1,1-1 3,2-2 4,-3-1-5,7 1 0,-2-4 0,4 0-2,-2 1 1,0-1 1,0 2-2,-4 2 0,-2 2 0,2-1 1,2 0 2,4-4-1,-2 2 1,3-2-3,1-1 0,1 3 0,2-4-2,-2 0 4,2 0-1,0-2 0,-2 0-1,2 2 1,1-2 4,0-1-5,2-5-2,1 6 2,5-3 0,-1 3 0,3 1 0,-4-7 0,4-2 3,0 1-6,3-6 6,-3-2-3,3-1 1,0 2-1,-4-2 1,1 2-1,2 1 4,-2 2 0,-3 5-3,2 3 1,-2 0 1,0-1-1,-1 0-1,5-4 1,-6-1-2,7-5 1,-2 2 3,3-2-2,0-3 7,-3 4 4,0 1-4,0 1 4,-4 1-1,2 3-1,2-2-5,-1-5 0,1 0-1,3-6-5,0 0 2,0 0 3,0 0 0,0 0 0,0 0-4,0 0 0,0 0-1,0 0-16,0 0-32,0-12-69,7-5-99,8-7-159,-2 2-215</inkml:trace>
  <inkml:trace contextRef="#ctx0" brushRef="#br0" timeOffset="74167.5314">6380 11238 663,'0'0'227,"0"0"-178,0 0 54,0 0 39,0 0-54,0 0-49,-6 0-12,6 0 22,0 0 2,0 0 0,0 0 24,0 0-6,0 0-2,0 0-13,0 0-14,0 0-13,0 0-9,0 0-6,0 0 2,0 0-5,0 0-1,0 0 4,0 0-1,0 0 0,0 0 3,0 0-6,0 0-1,0 0-4,0 0-2,6 0-1,3 11 0,3 8 10,4 2 1,-2 4-5,-1-1 6,-4-4-8,-3 0 0,0-1 0,0 1 2,-3-3-6,-1-1 4,2-2 2,-1-2-4,0 1 5,-3-2-3,3-2-3,-3-4 1,3-2 1,-3-3-2,0 0 1,0 0-1,0 0 3,0 0 0,0 0-4,3 0 0,-3 0 0,0 0 0,0 0 0,0 0 0,0 0 0,0 0 0,0 0 0,0 0 0,0 0 0,0 0 0,0 0 0,4 0 0,-4 0 0,3 0 0,-3 0 0,3 0 0,0 0 0,-3 0 0,1 0 0,-1-3 0,2 3 0,-2 0 0,1-4 0,3 4 0,-4 0 0,3 0 0,-3 0 0,0-1 0,0 1 0,3-3 0,-3 3 0,0 0 0,0 0 0,0 0 0,0-3 0,0 3 0,3 0 0,4 0 0,5-3 0,15-7 0,8-4 0,10-2 0,8-10 0,5-1 0,3-5 0,5-5 0,-5 3 0,-6 2 0,-15 9 0,-14 6-46,-7 0-61,-7-2-251,-8-6-876</inkml:trace>
  <inkml:trace contextRef="#ctx0" brushRef="#br0" timeOffset="76646.6085">15953 10397 617,'0'0'422,"0"0"-343,0 0 71,0 0 16,0 0-71,0 0-34,0 0 0,-3-13-5,3 13-14,0 0-7,0-1-3,0-2 0,0 3-7,0 0-4,0 0-2,0 0-4,0 0 1,0-3-4,0 3 1,0 0-2,0 0-2,0 0-3,0 0 0,0 0-1,0 0-2,0 0-2,0 0 0,0 0 1,0 0-2,0 0 2,0 0-2,0 0-1,0 6-1,0 7 0,0 6 2,0 8 1,0 3 1,0 0-2,0 0 2,0 0-2,0-3 1,0-2-1,0-1 2,0-2-2,0-5 0,0-1 0,0-5 0,0-2 3,0-4-2,0-3-1,0 1-1,0-2 1,0-1 3,0 0-1,0 0 1,0 0-2,0 0-1,0 2 1,0-1 0,0-1-1,0 0 3,0 0-3,0 0-3,0 0 0,0 0 2,0 0-11,0 0-6,0 0-13,0-1-44,0-10-88,0-1-163,0-4-230</inkml:trace>
  <inkml:trace contextRef="#ctx0" brushRef="#br0" timeOffset="77116.7819">16032 10389 538,'0'0'121,"0"0"-71,0 0 50,0 0-43,0 0-25,0 0-1,-12 0 0,9 0 3,-1 0 17,2 0 11,0 0 9,2 0 11,0 0-3,0 0-17,0 0-2,0 0-20,0 0 4,0 0-1,8 0-8,18 0-13,17 0 29,12 0 2,4 0-32,3-5-6,-4-2-3,-4-1-4,-8 6 2,-13-2-5,-14 4-5,-10 0 0,-8 0-1,-1 0-2,0 0 0,0 0-14,0 0-63,0 0-62,0 0-72,0 4-124,-13 6-140</inkml:trace>
  <inkml:trace contextRef="#ctx0" brushRef="#br0" timeOffset="77477.0746">16103 10551 624,'0'0'109,"0"0"-3,0 0 6,0 0-28,0 0 6,0 0 11,-4 0-15,4 4-7,20-1-17,8-3 25,12 0-2,8 0-37,8 0-14,6 0-13,-1 0-5,-3-3 0,-8-1-12,-9-5-3,-14 6 6,-14-4-6,-6 7 0,-7 0 2,0 0-3,0 0-5,0 0-38,0 0-76,0 0-58,0 0-106,-5 0-179</inkml:trace>
  <inkml:trace contextRef="#ctx0" brushRef="#br0" timeOffset="78513.497">16983 10190 540,'0'0'367,"0"0"-221,0 0 39,0 0-20,0 0-60,0 0-15,-1-8-6,1 8-22,0 0-32,0 0-10,0 6-18,0 13 2,0 13 28,0 3-4,0 7-12,5 5 4,4 0-8,-6-2-6,1-7-1,-4-9-4,0-2 0,0-8-1,0-5-6,0-4-42,0-3-60,0-7-107,0-7-140,12-23-475</inkml:trace>
  <inkml:trace contextRef="#ctx0" brushRef="#br0" timeOffset="78791.5598">17300 10248 996,'0'0'188,"0"0"-41,0 0-1,0 0-102,0 0 5,0 0 34,-83 85-40,58-65-6,0-4-2,7-1-9,8-10-3,0 0 10,9-3-14,1-2-1,0 0-4,0 0-3,0 1-3,11 7-4,11 4 6,12 3 4,10 0-8,3 2-6,2-5-23,-2 4-66,0-5-121,-2-6-171,-4-1-676</inkml:trace>
  <inkml:trace contextRef="#ctx0" brushRef="#br0" timeOffset="78963.6622">17576 10459 1253,'0'0'253,"0"0"-74,0 0 13,0 0-140,0 0-31,0 0-13,-12-36-8,12 36-12,0 0-49,9-1-83,7-4-121,11-7-177</inkml:trace>
  <inkml:trace contextRef="#ctx0" brushRef="#br0" timeOffset="79863.5943">17840 10207 922,'0'0'284,"0"0"-146,0 0 113,0 0-129,0 0-66,0 0-7,-3-29-15,3 29-18,0 0-3,0 0-5,0 0-2,0 0-1,0 0 2,0 0 1,0 0-6,0 0 3,0 0-2,0 0-2,0 0-2,0 0 3,0 0 1,0 0-1,0 0 1,0-2 9,0 2-5,0 0 2,0 0-3,0 0 0,0 0-1,0 0-1,0 0-2,0 0-1,0 0 3,0 0-3,0 0-2,0 0 2,0 0 0,0 0-1,0 0 0,0 0 2,0 0-2,0 0-2,0 0 2,0 0-1,0 0-3,0 0 4,0 0-2,0 0 6,0 0-7,0 0 5,0 0-2,0 0 4,0 0-3,0 0-1,0 0-3,0 0 1,-2 0-1,2 0-2,0 0-1,-1 0 3,1 0 1,0 0 2,0 0 0,0 0-1,0 0-3,0 2 3,0 2-2,6 4 3,5-3-1,1 1-2,4-5 1,3-1 0,2 0 1,-3 0-4,-1-1 1,-4-10-2,-3-1 6,-6-5 0,-4 0 0,0-1 0,0 4-5,-3 1 3,-11 6 1,-10 1-8,3 6 3,-14 0 2,-2 15 4,0 9 0,2 2 0,6 1 0,6 0 0,10 0 0,8-1 0,5 1-2,0-4 2,5-3 0,10-1-1,3-3 1,-1-2-8,5-7-2,-2-5-24,6-2-34,-1 0-37,-5 0-62,-6-9-67,-3 1-100,-7 2-142</inkml:trace>
  <inkml:trace contextRef="#ctx0" brushRef="#br0" timeOffset="80515.1532">18169 10132 435,'0'0'209,"0"0"-28,0 0 13,0 0-93,0 0-53,0 0 22,0 24 21,0-6-37,2-4 5,8 0-22,0-1 1,0-6-8,4-5-11,0-2-2,5 0 10,2 0-9,5-14 4,-3-8 0,1-5-2,-4-2 4,4-2-1,-10 6 8,-3 11-4,-5 8 0,-5 3 5,-1 3-15,2 4-17,-2 23-6,0 11 6,0 11 4,0 7 1,0 5 3,-9 1-2,0-2-5,-1-6 5,-2-13-6,-1-7 13,-2-11-1,-3-6 4,-7-4-5,-10-5 3,-9-7-9,-5-1-5,-1 0-35,5-16-89,7-11-249</inkml:trace>
  <inkml:trace contextRef="#ctx0" brushRef="#br0" timeOffset="81853.812">6047 13243 840,'0'0'251,"0"0"-191,0 0-19,0 0 118,0 0-32,0 0-43,0 0-18,0 0-9,3 8-19,-2 4-12,2 12-6,1 8 27,2 4-13,-3 8-16,0-4-10,-3 2 3,0 2-5,0-1-5,0-4 3,-9-6-4,-8-2-6,4-6-38,4-8-58,6-7-75,3-10-105,12-2-275</inkml:trace>
  <inkml:trace contextRef="#ctx0" brushRef="#br0" timeOffset="82100.2566">6135 13462 641,'0'0'381,"0"0"-310,-46-79 83,46 58 51,0 2-103,15 2-58,9 7-27,6 8-3,7 2-7,-7 2-4,0 15-1,-5 8 2,-10 0 7,-12 0-8,-3 2 8,-6 0 7,-24-5-4,-3 2-8,-1-4-6,0-4-43,11-2-80,7-4-91,16-7-206</inkml:trace>
  <inkml:trace contextRef="#ctx0" brushRef="#br0" timeOffset="82266.434">6420 13667 943,'0'0'305,"0"0"-193,0 0 77,0 0-72,0 0-101,0 0-16,-31-17-23,31 7-128,6-7-121,17-6-222</inkml:trace>
  <inkml:trace contextRef="#ctx0" brushRef="#br0" timeOffset="82857.2586">6665 13442 609,'0'0'471,"0"0"-331,0 0 58,0 0-32,0 0-95,0 0-37,-3-14-5,3 14-15,0 5 2,0 7 12,0 5 1,0-4-5,0 3-11,0-2-5,0-5-4,0-1 1,0-8 0,0 3-4,0-3-1,0 0 4,0 0-1,3-7-2,6-10 5,4-9-3,6-7-2,1 4-2,1 2 1,-6 10-4,-5 10 4,-5 3 0,2 4-3,-1 0 0,6 0-1,3 11 0,-2 9 1,4 0 3,-5 6 0,1-6 1,-4-3-1,3-5 2,-3-5 1,0-1-3,-6-6 1,8 0 7,8-18-3,6-9 20,4-9-8,-1-8-5,0 1 6,-7 11 0,-9 9-1,-6 13 0,-3 9-2,-3 1-1,0 5-14,0 17-11,2 14 11,2 10 4,0 4-4,-4 3 1,0 0 4,0-6-5,0-2-7,-4-3-27,-8-5-32,0-3-65,-3-8-155,6-6-303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4T05:14:54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12063 4436 450,'0'0'68,"0"0"-40,0 0 57,0 0 21,0 0-29,-29-75-12,29 56-19,0-1-13,2-6-7,11-4 2,10-7 5,7-10-13,5-11 0,8-12-5,8-17-6,11-11-6,6-14 0,4 3-2,-4 9 0,-3 20 1,-10 20-1,-9 16 1,-15 11 2,-4 8-4,-12 4 7,3 4-2,-6 4 0,-5 4 2,2 0 0,-1 4-3,-5 3 3,-3 1-4,0-1 1,0 2 3,0 0-6,0 0 0,0 0-1,0 0-10,0 0-29,0 0-52,3 0-82,0 3-157,0 5-29</inkml:trace>
  <inkml:trace contextRef="#ctx0" brushRef="#br0" timeOffset="1110.2782">15229 5233 142,'0'0'294,"0"0"-285,0 0-8,0 0 11,0 0 39,0 0-41,0 0-10,0 7-7,1-6-2,-1-1-14,0 0-11,0 0 14,0 0 17,0 0-11,0 4-14,-2-2-45,-9 1 29,0 4-134</inkml:trace>
  <inkml:trace contextRef="#ctx0" brushRef="#br0" timeOffset="1843.9319">15086 5299 156,'0'0'121,"0"0"-106,0 0-9,0 0 47,0 0 43,0 0-29,0 1-16,4-1-15,12 0 8,7 3 8,13-1-4,13 0-18,11-2-20,12 0-8,10 0-2,9 0 5,3-7-10,0 0 5,0 0 0,-6 1-6,-7 0-23,-3 1-2,-11-1 17,2 0-16,-1-1-1,1 2 13,5-2 18,-8 1-5,-3 1 5,-6 1-20,-9 1 6,-5 1 7,-6 0 7,-3 2 0,-1-3 4,2 3-4,-6-3 0,4 0 1,2-3 4,-4 1-5,6-1 1,-1 0 2,-1 1 1,0 0 7,-4-1-5,-1 3-2,-3 0 3,1-1-5,1 0 0,0 0 3,1 2-5,-3-1 0,-5 1 4,-2 0-4,1 2 0,-5 0 3,4 0-3,-6 0 7,-2-3-7,0 3 7,2-3 6,-7 3 5,2 0-4,0 0 4,-2 0 8,0 0 2,-4 0-5,-1 0-5,2 0 0,-3 0-4,5 0-5,-6 0-7,0 0 2,3 0 2,-3 0-3,0 0 2,0 0 4,0 0 7,0 0 4,0 0-9,0 0-6,0 0-5,0 0-6,0 0-17,0 0-47,0 0-69,-9 0 5,2 0-159</inkml:trace>
  <inkml:trace contextRef="#ctx0" brushRef="#br0" timeOffset="6029.7073">21131 4227 282,'0'0'127,"0"0"-109,0 0 31,0 0 38,0 0-19,0 0-4,0 0-10,14-31 0,-13 26-7,1-3-19,-2 3 0,0-3 14,0-2-9,0 0-10,0-2-7,-9-2 6,-4 0-8,-2-1-3,-4-1 1,2-1 2,-3 0-1,-3 0-3,3-2-6,-7 1 1,-1-2-3,-3 2 1,-3 0-2,0 3 2,-4 0-3,-2-1 0,-5 5 0,-5-1 5,-2 1-5,-1 2-1,-1-2 1,-2 3-1,5 1-1,-1 1 4,4 2-2,-5 2 0,10 1 0,-3 1-1,7 0 1,2 0-5,-2 6 3,5 5-1,-2 3-3,0 1 6,-1 1 0,0 1 1,1-1 1,3-1-2,5-1 3,0 0-3,6 0 0,1-1 0,-1-1 1,3 3-1,-10 3 1,-1 3-1,-10 5 1,-9 2 1,-9 3 0,-3 0 15,6-3-6,9-3-2,8 0-1,8-4-6,7 0 4,1 1-3,3-2-3,4 5 0,-1 2 2,1 8 6,-3-1-4,3 2 6,2-2-6,2-2 3,6 1-2,1-1 2,4 4-3,0-1 2,0 2-5,7 0 7,3 3-3,-3 1-2,2 1 7,1 5-6,-1 3-3,2 1 2,2 2 0,-1-2-2,8-2 2,-4-1-3,6-2 2,2-3-2,1-1 2,2-2 0,2-3-2,2 1 1,2-2 0,6 1 0,0-3 0,1-1 2,-2 1-2,0-4-1,1-5 0,4 0 0,6-8-4,7-2 4,12-3 2,0-5 5,1 0-7,3-4 3,-1-3 1,7 0-4,1-3 4,1-10-3,-2 0-1,-4-2-5,-3 1 5,-6 2-1,-4-4 1,-4 7 0,-5-1 2,-5-1-1,-3 4 0,0-3-1,0 0 1,1-2-1,4 0 2,1-3-2,0 0 1,-2 0-1,-3-1 1,-8 4 0,-2 1 2,-6-2-2,1 1-1,0-2 1,7-6 0,0-2 2,5-8-3,6-5 0,0-1-5,1 1 5,-4 4-1,-7 2 0,-8 2 1,-7 3 5,-4-2 3,-4 2 8,-3-5 7,0-7-5,1-4-8,1-8-6,2-2 0,-2 2-3,0 1 2,-5-1 1,-5 7 0,-4-1 12,0 4 18,-8 3-6,-14 0-6,-5 1-6,-8 0-9,-4-3-4,-7-4-2,-3-4 2,-6-2-2,1-1-1,4 4 1,5 5-1,6 1 7,6 4-2,3 2-4,2 3 1,3 3-2,2 5 2,4-1 3,4 2 2,3 5 1,-1 0-7,-2 4-1,1-1-6,1 2 2,-5 1-29,3 1-28,0 4-8,3 4-61,-3 0-148,0 12-167,-2 6-112</inkml:trace>
  <inkml:trace contextRef="#ctx0" brushRef="#br0" timeOffset="14451.22">11746 5267 304,'0'0'73,"0"0"-18,0 0 9,0 0 0,0 0 15,0 0 12,0 0-28,0 0-12,0-13-5,0 13-19,-2-4-11,2 3 0,-6-2-7,-1 0 2,-3 1-11,-6-2 2,-8 0-6,-4 1 7,-7 3-6,-1 0 4,-4 0-2,-1 0-3,-5 0-5,-6 0-2,6 0-3,-2 0-14,3 0-1,-1 0 9,-4 2 6,-4 6-12,-4-1-42,-4 0 2,4-4 5,5-3 38,7 0 22,5 0 2,1 0 4,-8 0 6,-1 0 14,1 0-12,8 0 16,9 0-11,3-3-3,4 3-14,-3-4-1,-9 4-1,-3 0-1,-6 0 0,7 0-1,-1-3 3,2 2 6,-2-2-5,1 3-1,1 0 1,6 0-1,1 0-1,-2 0 0,9 0 1,-7 0-8,5 3-1,-5-2 4,-3-1 0,2 0 4,-5 0 1,3 0 4,-3 0-3,4 0-1,-1 0 0,1 0 1,3 0-1,-1-1 0,0-2 6,2 1-4,-2 2-1,2-1 6,-2-1 1,-4 2-3,2 0-2,1 0-1,-2 0-2,0 0-2,1 5 2,2 1 4,5-1-4,3 1 1,-1-2 0,3 1-1,-2-3 4,-1 3-4,-2-1 3,-2 0 3,-2 3-5,0-2 7,-4-1-6,-6 3 1,3-1-1,7 1 0,3 0 13,3 0-3,0 1-9,1 2 2,-1 1-4,0 1 0,3 2 2,5 0 1,-4-1-2,2 4-2,-2 0 3,-1 0 1,4 2-3,-3 3 3,4-5 3,6 5 2,3 1 0,3 0 5,0 4-5,0-1 0,3 5-5,-3-4 1,0 5 4,-2-2 4,5 0-5,0-1 0,0 0-2,0 1-2,11-3-1,-2 1-2,4-3 2,-1-2-2,6-1 3,0 0 3,3-3 0,-3 1 0,-1-3 1,6 2-2,-4-2-2,4 0 1,-1-5-4,2 5 4,-5-1-4,4 1 2,-1-1-1,1 1 3,-2-3 0,7 0-3,-6 0-1,8-3 2,-7 5 1,2-4-4,-3-1 6,2 3-3,-8-2-3,4 1 5,-4-5-3,4 2-1,-1 0 1,3-1 4,5 5-6,-1 1 1,3 0-2,3-3 1,-2 1 0,0-2 1,4-5 0,0 0 1,-1-1-2,4-2 1,-4-1-1,3-1 2,-2 1-2,6-1 3,-1 1-2,-3-1 0,-3 2 0,-4-1-1,0 1 1,-3-3-2,3 0 1,-2 0-1,2 0-2,3 0 1,-2-8 2,-1 4 4,6-4-3,4 0-1,0-1 1,1 1 0,-2 0 0,-4 2 0,-4 2-1,-3 3 0,2-2-2,-2 3 3,-2-1-1,-3 1 1,7 0 0,1-2-1,2 1 0,5-1 1,2-3-1,3 0 0,0 0 0,-6-2-2,-4 5 2,0 1 1,-2 1-1,-2 0 0,2 0 2,3-3-1,3 0-1,2-2 0,5 0 3,-2-2-3,2 2 3,-4 0-4,-3 2 3,0 1-1,-7 0 0,6-1 1,-2 2 1,7 0-2,0-1-1,0 2 0,8 0 0,-5 0 3,5 0-3,-5 0-4,-3 0 4,1 0 0,-5 0 1,0 0-1,6 0 2,2 0-4,1 0 1,2 0 1,1 0 0,-5 0 1,-1 0-1,0 0 0,-2 3 0,2 1 2,0 0-2,1 1 1,-4 0-1,-2 1 0,-1 0 0,0-1 1,4-1 1,-7 1-3,1-2 1,3 0 0,1 1 1,-1-3 1,2 2-2,-1 1 0,-2-2 1,3 3 0,-4-2-1,-1 0-1,-3 0-1,-1 0 3,3-3-1,-2 0 0,1 0 0,5 0-1,3 0-1,-2 0-1,3 0 3,-1 0 0,-3 0-3,1-2-2,4 2 5,-2 0 3,0 0-3,0-1 1,3-2 0,-2 2 0,-1-1-1,2 1 0,-3-1 0,-7 0 0,0-1-1,1 0 1,-5 0-3,2-1 1,-3 0 4,-2-1 0,-1-1-2,-5 0-8,4-3 8,-3-1 5,3-1-5,-1-3 0,6-3 2,-1 1-4,2-2-3,-3-3-8,-2 1 0,-6 0 6,-1 0 7,-8 1 2,-2-1 0,2-5 3,-5 2-4,6-2 0,-4 1-1,-3 1 0,-3 0 0,0 1-1,0-2 1,-16 0 0,0-1 0,0-5 1,-7-3 0,0-3-1,-6-1 7,-1 0-5,-2 1 12,-7 3 0,-6 2-3,-1 2-7,1 0-4,-3 2 25,5 3 8,-6-1-16,0 5-11,-5 0 0,-6 0-6,2 3-1,3-1 1,6 4 1,8 1 3,7 3-3,6 0 1,-4 3-2,0 0 0,2 4 0,-3-3 1,-6 3 1,2 0-2,-5-2 0,-4 3-2,-9 1 1,1-2 1,-2 0 0,2 0 1,8-2 2,1 0-3,0 1 0,2 1-1,4 3 1,3 0 0,0 0 0,4 0-2,-1 0 2,0 0-1,2 4 1,1 1-1,0-1 1,5-2 0,1-2 1,3 0 0,-2 0 0,-4 0-1,-1-2 0,2-7 0,0 3 0,3-3 1,6 3 0,-1 1 0,0 1 1,0 0-2,-6 2-1,-1-1 1,-2 0 0,2 0 0,3-2 0,5 2 1,-3-1 1,4-1-2,0 3 2,0-1-4,5 0 5,5 2-1,0-2-2,3 3 0,3 0 2,-3 0-1,-3-2 1,2 2-1,-3 0 2,0-3 0,-2 3 1,-1-2 1,-7 0-2,1 1 1,4-2-1,-5 0 1,8 3 9,0-1-9,5-1-3,-3 2 4,4 0-2,-6 0-1,-1 0-2,-1 0-9,2 0-50,3 10-85,0-3-144</inkml:trace>
  <inkml:trace contextRef="#ctx0" brushRef="#br0" timeOffset="21693.5778">15856 6489 364,'0'0'65,"0"0"-59,0 0 11,0 0 18,0 0 7,0 0-29,0 0-13,0 6-66,0 2-20,-3-3-67</inkml:trace>
  <inkml:trace contextRef="#ctx0" brushRef="#br0" timeOffset="23254.1155">2988 7579 182,'0'0'53,"0"0"-31,0 0-16,0 0 0,0 0-5,0 0 15,-9 13 3,9-12-4,0-1 23,0 0 14,0 2 5,0-2-18,0 0 0,0 0-3,0 0 8,0 0 6,0 0-15,0 0-8,0 0 12,0 0-9,0 0 1,0 0-3,0 1-4,6 2 12,11 0 7,5-1-15,3 2-3,2 1-18,3 0-1,1 1-5,-1-1 1,3 1 4,0-1-4,1 0-1,-1-1 1,0-1 1,-3-1 1,4-2-3,3 0 1,0 0 1,-1 0-2,3 0 2,0-6-1,1 1-1,-4 2-1,1 3 1,-4 0-1,4 0 1,-4 8 2,6 1-3,-2 2-1,1-5 1,6 2 0,-8-5 0,3 2 2,-2-2-2,-3-1-3,2-2 0,3 0 3,0 0-6,4 0 6,-1-6 0,-1 0-21,-5 2-34,0-1-24,-3 5-8,-5 0 16,-1 0-21,0 0-37,-2 0-85</inkml:trace>
  <inkml:trace contextRef="#ctx0" brushRef="#br0" timeOffset="23875.8185">9241 7377 181,'0'0'11,"0"0"-11,0 0-11,0 0 11,0 0 0,0 0-2,55 1 2,-44-1 3,4 0 4,-2 2-2,-4-2-4,1 1 1,-4-1 0,-2 2-2,4 1-1,4 0 1,-3 1 0,5 0-10,-4 2-140</inkml:trace>
  <inkml:trace contextRef="#ctx0" brushRef="#br0" timeOffset="26117.6449">5230 7703 289,'0'0'13,"0"0"-13,0 0 7,0 0 15,0 0 50,0 0-6,111-1-39,-58-6-9,7 1 12,4-1 7,3-1-17,3 5-5,0 1-7,-4 2-2,-2 0-6,-1 0 1,2 0 0,-1 0 1,5 0-1,4 0 2,6 0-2,3 0-1,-1 0 4,-4 0-4,-2-4-1,-2 0 0,-3 0 1,-5 1 0,3 3 0,-7 0 0,3 0 1,-3 0 0,1 0-1,0 0 0,-2 0-1,2-2 0,-2 1 1,-6 1-4,-5 0 4,0 0-2,-7 0-3,2 6 4,0-1-1,1-2 0,4-3 2,0 0-2,2 0 2,3 0 0,2-11 0,4 2 0,-5-4 0,-4 4-2,4-1 2,-6 0 1,-1 2-1,0-1 1,-1 2-1,1 0 1,1 0 4,-3 1-5,3 0 1,-2-1-1,-3 0 0,-5 4 0,-4-4 1,2 2-1,-1 0 1,-1-2 1,7 2 1,3 1-2,1-2 0,2 1 1,5 0-2,-1-1 0,6 0 3,-1 0-2,8-2-1,0 3 0,-2-2 0,-1 2 0,-7-2 1,0 1-1,0 3 2,0-1-2,2-3 1,0 4 1,-2 2-2,0-2 0,1 3-2,0 0 1,5 0 2,-2 0-1,3 0 0,2 0 0,0 0-3,5 0 5,-2 0-2,2-2 1,-1-3 0,-6 5-1,-3-3 1,-7 3 5,-7 0-4,0 0 6,-2 0 4,-1 0-2,-6 0-6,0 0-1,-1 0-4,-6 0 1,-5 0-9,-2 0-14,-9 0-25,-2 0-36,-1 0-72,-4 0-144</inkml:trace>
  <inkml:trace contextRef="#ctx0" brushRef="#br0" timeOffset="29036.3533">11032 6928 575,'0'0'0,"0"0"-273</inkml:trace>
  <inkml:trace contextRef="#ctx0" brushRef="#br0" timeOffset="29433.3842">11887 7011 600,'0'0'67,"0"0"-28,0 0 18,0 0 18,0 0 8,0 0-21,-3-20-28,3 16-11,0 4-9,0 0-14,0 0-2,0 0-67,-3 0-204</inkml:trace>
  <inkml:trace contextRef="#ctx0" brushRef="#br0" timeOffset="31045.4156">13797 7645 185,'0'0'4,"0"0"0,0 0-4,0 0 8,-88-20-1,73 20-7,-2 0 3,0 0-6,4 0 6,0 0-2,4 0 19,-2 0-7,3 0-3,0 0-5,2 0 1,0 0-2,3 0 13,-4 0 11,0 0 3,3 0 12,-1 0-15,-2 0 14,4-1 5,0 1-17,3 0 11,0 0 4,0 0-12,0 0 5,0 0 0,0 0-9,0 0-16,0 0-1,0 0 6,9 0 5,9 0 10,7 0-4,8 1-10,2 3-2,1 2-11,3-3-4,6-1-1,2-2 1,12 0 1,3 0 1,4 0 12,6-2-6,-5-5 0,5 1-1,0 1 5,2-1-3,-7 2-5,0 2 1,-6 0-7,0 2 1,-1 0 6,-6 0-6,2 0 6,-2 0-5,-4 0 3,-5 0-5,-4 0 7,-6 0-4,-3 2-3,-14 0 7,-1-2-5,-7 0 2,-4 0-3,-6 0-1,0 0 0,0 0 4,0 0-4,0 0 0,0 0-9,0 0-19,0 0-55,0 3-92,0-2-106</inkml:trace>
  <inkml:trace contextRef="#ctx0" brushRef="#br0" timeOffset="53298.8237">6431 8884 492,'0'0'46,"0"0"-35,0 0 20,0 0 46,0 0-22,0 0-20,-23 0-18,23 0-1,0 0-5,0 0 7,0 0 16,0 0-5,0 0-3,3 0-5,17 0 24,8 6 44,8-5-42,10 1-8,9-2-12,14 0-8,13 0-4,5 0 2,11 0-3,-2 0-6,-1 0-5,-4 0 0,-3 0-1,-1 0-2,4 0 0,2 0 5,2 1-5,3-1-1,-7 3 0,0 0-6,-7-3 1,3 1-11,-12 1 3,-4-2-2,-8 0 8,-11 0 0,-7 0 6,-3 0 2,1 0 0,-1 0 1,4 0 1,-8 0-1,0 0 0,-2 0-1,-6 0 0,1 0 0,-1-2 3,-3 2-2,-2-1 0,2 1-1,-2 0-2,5-3 2,3 3 0,-1 0 3,9 0-3,-1-3 0,5 3 0,-2-3 0,-1-2-1,-3 3-3,-3 2 4,-1 0-1,-2 0 2,3 0-1,-5 0 0,2 0 2,3 0-1,0 0-1,6 0 1,7-1-1,2-2 0,8 0 1,-4 0-1,0 3-2,-5 0 1,-4-2-2,-5 2 3,0-3 0,3 1 0,3 2 0,5-3 0,2 0 0,1-1 0,-2 4-2,3-4-2,-1-2 4,2 2 0,-3-1-5,5 0 5,-5 0-1,-2 2 0,-6 2 1,-3-2 0,-2 3 1,-1 0-1,2 0 1,1 0-1,-2 0 1,2 0 0,-5 0-1,-1 0 3,1-3-3,-3 1 2,6-3 1,4 1-2,-3-2 2,7 2 2,-3 1-5,-1-3 0,-3 3 0,0-4 0,-1 3 0,0-2 1,-3 3 1,1-4-2,-3 0 0,-4 5 4,3-6-4,-1 5 2,-1-3 0,-1 0 5,0 2-5,-2 0 1,-1 1 2,3 0-1,-5 1 3,-2 2-2,4 0 2,-7 0 5,2 0 4,-4 0 3,-1 0-8,0 0-2,-3 0 0,7 0 4,-4 0-1,-2 0-2,-4 0-2,-4 0 2,-5 0-3,-2 0 1,-2 0-5,3 0-3,-3-3-5,0-2-52,0 1-194,-13-4-198</inkml:trace>
  <inkml:trace contextRef="#ctx0" brushRef="#br0" timeOffset="65635.4944">16469 7771 62,'0'0'27,"0"0"-19,0 0 24,0 0 30,0 0-16,0 0-21,0 0 2,26-6 5,-26 6 17,0 0 10,4 0-8,-4 0-4,0-1-6,0 1 5,0 0 4,0 0-5,0 0-5,0 0-1,0 0-7,1-3-5,1 3-5,-1 0-2,-1 0-8,0 0-3,0 0-2,0 0-5,2 0 3,-2 0 1,0 0-3,0 0 1,0 0-2,0 0 0,0 0 3,0 0-2,0 0 5,0 0-1,0 0-1,0 0 3,0 0 1,0 0-7,0 0 8,0 0-2,0 0 0,0 0 4,0 0 3,0 0-1,0 0 1,0 0-9,0 0-1,0 0-5,0 0 2,0 0 2,0 0-4,0 0 1,4 0 1,-1 0 4,3 5 20,-2 3-22,1-1-2,3 0 0,-5 1 1,3 3 3,-1 1-1,0 2 10,1-1-5,-3-2 3,-1-1-12,0-3 0,0-4-2,1 2 3,-3-4 0,1-1 1,2 0-2,-3 0 3,0 0 6,0 0 11,1 0 3,-1 0 5,0 0-9,4 0-3,-4 0-7,0 0-2,0 0-8,0 0 2,0 0-2,0 0-1,0 0 0,0 0 1,0 0 3,0 0-7,0 0 3,0 0-2,0 0 2,0 0-1,0 0 0,0 0 1,0 0 0,0 0 3,0 0-2,0 0 7,6 0-2,4 0 7,11-4 5,12-11 11,14-6-5,7-3-12,11-5 0,0 0-3,-1 3-2,-4-1-3,-15 10-1,-20 7 0,-11 3-1,-10 7-2,-4 0-5,0 0-38,0 0-51,0 0-91,-4 0-145,-10 0-491</inkml:trace>
  <inkml:trace contextRef="#ctx0" brushRef="#br0" timeOffset="85575.4597">12943 10195 483,'0'0'125,"0"0"-90,0 0 49,0 0 44,0 0-34,0 0-30,0 0-24,0 0-7,0 0 4,0 0-9,0 0 6,0 0 8,0-2 6,0-3 2,0-2-24,-9 0-18,-6-2-5,3 3-1,-4 1 0,-5 0-3,2 0 3,-6 0-1,-4 1 1,-4 1-2,-3 3 0,0 0 0,-3 0-1,4 0 1,2 0-1,-5 0-2,-2 0 3,1 0-2,0 0 2,-2 0-2,1 0 3,0 0-2,-1 0 1,-2 0 0,-4 0-5,-3 0 2,-5 0-8,0 0 6,4 0 0,2 0 5,7-3 1,5 0-1,1 0 2,0 2-2,5 1 1,-8 0-1,-2 0-3,0 0 2,-4 1-3,-4 5-1,3 0 4,1-2 0,6 0-1,6-1 1,5 0 1,-1-3 0,6 2-1,-4 1 2,-3-1-2,-1 3 1,-2-1 0,0 5 0,2-5-2,1 6 2,0-3 0,8 0-2,-5 1 1,2 0 0,-3-2-5,-2 5 6,1-5 0,-11 4-1,-5 0 1,-4 0-1,1 0 1,5-1 0,4-2 0,6 0 0,8-1 1,4-2 0,5 6-1,1-1-4,-2 5 2,1 6 2,-7-1 0,1 5 0,0-2 1,-5-2-1,1 0 0,0 0-1,-3-4 1,-3 8 2,-10-1-1,0 1-1,-4-2 1,9 1 3,6-4-4,8 2 0,2-1 0,3 0 0,2 0 0,3 0-1,5 0 0,2 2 0,-3 2 1,3 2-2,0 1 4,1-1-1,1-1-1,4 3 0,0-3 1,0 0-1,0 0 1,0-2-1,9 4 3,0-1-2,3 0 2,-1 3-2,5-4 1,0 2 0,2 2 1,6-1 0,2 0-2,3 2 1,7-4 2,-3 1-3,4-2 2,7-1-2,-3 2-1,5-2 1,-1-1 4,2 1-4,7-2 5,2-3-2,5-2 3,4-4-5,1-3 2,1 0 0,-1-6-2,1 2-2,-5-3 2,0 1-2,-1-4 2,-7 3-1,-1-3 2,-5 3-3,-1-2 1,-1 2 0,-2 0 0,-4 4 0,2-3-1,-3-2 0,3 1 0,-2 1 0,5-4 0,4 0 0,-2 0 4,6 0-3,-3 0 2,-3 0-3,2 0 3,0 0-1,0 0 2,3-1 1,4-5-3,-5 0 2,1-1 2,0-2-2,-3 1 3,2-1 2,-2-2-4,-3 5-3,2-4-1,-2 6 3,3-5-4,-1 2 0,-5 0 0,-4-2-2,0 3 1,-6-1 1,-5 3 0,2-2 0,-5 0 0,7-1 1,2-3-1,-1 0-2,-2 3 2,2-4 1,-6 2-1,-2-1 2,1-4-2,-4 2 2,5-1 0,-4-1 2,3-1 0,-4-2-2,7 0-1,-4-6 1,0 3-2,1-1 0,-9-1 2,-6 3 1,1-5 1,-4 2-2,-1 1 7,-4-5-2,3-1-6,-3-6-1,6 0 1,2-2-1,2-1 0,-5 5 2,0 4-2,-8 5 6,0-2 2,0 4 4,-13-2 5,-2 1 1,0-2-2,0-2-8,-3 0-2,-1-4-2,4 5-1,-5-1-2,7 5 0,-3 0 1,-3 6-2,-2-3 2,-5 2 0,1-2-1,-2 0 0,5 5 2,0-5-1,9 3 4,-5 1 10,2 1-15,1 1 8,-2-2-6,5 3 3,2 0-2,0 4-2,4 0-1,-2 2 5,2-2-5,-2 3 0,6-1 3,-1-3-3,0 4 4,0-3 1,0-2-1,0 2 4,0-5-4,0 5-5,-5 0 3,4-1-3,-2-3 1,0 3-1,0 2 0,-1 1 2,1-2-2,0 2 0,-2 1-2,5 2 2,1-1 2,1 2-2,-2 0-1,3-1 1,-1 1-3,-1-3 3,-4 0-3,2 1-10,-2-3-14,0 2-8,-3 2-11,1-2-34,-1 3-58,-5 0-184,0 0-156</inkml:trace>
  <inkml:trace contextRef="#ctx0" brushRef="#br0" timeOffset="89086.1514">6243 12876 339,'0'0'11,"0"0"7,0 0 73,0 0-34,0 0-18,0 0-22,0 0 5,41 0 13,12 0 35,14-2 6,18-1-8,22-2-18,20 0-13,19-2-8,17 3-18,8 4 2,8 0-6,-4 0 0,1 0-6,-3 0-2,-12 4-1,-11 0-9,-10 2-3,-11-3 5,-14 1 7,-18-1 2,-10-3 0,-19 2 1,-13-2 3,-16 0-2,-12 0-2,-11 0 3,-7 0 6,-5 0-2,-2 0 1,-2 0-6,0 0-2,0 0-5,5 0-54,0 7-155,6 7 17</inkml:trace>
  <inkml:trace contextRef="#ctx0" brushRef="#br0" timeOffset="90023.8509">10358 12861 280,'0'0'108,"0"0"-98,0 0 13,0 0 23,0 0-12,0 0-21,9-3-8,11 3 22,12 3 9,13 0 0,11 0 12,18 1 15,11-1-24,12-1-11,10 0-11,8 0-1,4 4-5,14-1-3,7-3-4,3 2 5,17-1-9,2 2 0,13 0 1,-3 1 0,-3-2-1,0 1 2,-10-3-1,-3 1-1,-10 0 0,-9 0-4,-7-2-1,-12-1 0,-9 2 0,-15-2 3,-9 0 2,-15 0 1,-10 0-1,-5 0 1,-15 0-1,-6 0 5,-5-2 0,-9-2-2,-3 1 7,-8 0-3,-6 3-5,0-2-1,-3 2-1,0 0-18,0 0-52,0 0-121,0 0-82</inkml:trace>
  <inkml:trace contextRef="#ctx0" brushRef="#br0" timeOffset="91193.3072">4492 14341 164,'0'0'22,"0"0"-20,0 0 23,0 0 22,0 0-1,0 0-14,-14 3-18,14-3 10,0 0 19,0 0 6,0 0 8,0 0-9,0 0-19,0 0 0,0 0-1,0 0-8,0 0-20,11 0-6,2 0 6,2 0 6,3 0-5,-3 0-1,1 0-8,1 0-22,-2 6-26,-2 3-10,2 3-27,-3-4-78</inkml:trace>
  <inkml:trace contextRef="#ctx0" brushRef="#br0" timeOffset="91478.0047">4851 14324 220,'0'0'0,"0"0"-131,0 0 121,0 0 7</inkml:trace>
  <inkml:trace contextRef="#ctx0" brushRef="#br0" timeOffset="93240.1693">10783 14175 116,'0'0'223,"0"0"-207,0 0 6,-98 0 54,78 1-10,1-1-23,4 3 3,-2-3-6,7 3-1,4-3-18,2 0 8,4 0 9,0 0-13,0 0-9,0 0-4,0 0 3,0 2-4,7-1-2,23 2 19,18 1 39,17-4-1,25 0-38,12 0-16,11 0 6,12 0-12,12 3 2,11-3-3,16 3-4,15-3-1,6 0 1,0 0 1,-6 0-4,-9 0 4,-15 0-4,-15 0 1,-10 0 1,-14 0-2,-11 0 1,-14 0 0,-11 0 1,-15 0 0,-9 0-1,-12-3 1,-6 3 0,-14-3 6,-3 3 3,-12-4-5,-2 4 0,-6 0 8,0 0 5,-1 0 1,0 0-2,0 0-9,0 0-4,0 0-3,0 0 3,0 0-3,0 0-1,0 0-2,0 0 0,0 0 3,0 0 0,0 0 5,0 0 5,0 0 3,0 0-3,0 0-3,0 0-4,0 0-2,0 0 2,0 0-1,0 0 5,0 0-2,2 0 0,0 0-5,2 0-2,9 0 2,6 0-1,8 0-1,2 0 2,5 0 0,6 0-3,6 0-15,5 0-4,5 0 7,4 0-18,-3 4-22,-2-1-7,-13 3 9,-8-3 13,-6 5-20,-2-5-42,-9 0-23,-5 3-13,-7-5-85</inkml:trace>
  <inkml:trace contextRef="#ctx0" brushRef="#br0" timeOffset="95896.1048">7057 14795 387,'0'0'61,"0"0"-35,0 0 42,0 0 21,0 0-24,0 0-32,0 0-17,0 0 3,3-12 19,0 12 3,5-3-6,-4 3 4,-1-3-5,0 3-7,-3 0-3,0 0-4,0 0 0,3 0-10,0 0-2,3 0 14,-3 0-3,7 3-7,-3-3 0,6 0 17,9 0 11,5 0 3,9-14-8,4-9-12,11-2-11,1-6-6,9-5-3,0 3-2,-1 6-1,-12 11-44,-16 9-94,-18 7-135,-14 0-281</inkml:trace>
  <inkml:trace contextRef="#ctx0" brushRef="#br0" timeOffset="110341.0817">3455 18100 364,'0'0'32,"0"0"-26,0 0 7,0 0 37,0 0 7,0 0-13,0 0-18,0 0-9,-12 0-5,12 0-4,0 0 2,0 0 1,0 0-1,0 0-4,0 0-6,6 0 0,6 0 0,9 0 36,4 0 2,11 0-14,6 0 21,4 0-21,6 0-1,6 0-13,5-2-4,4-1 4,2-3-9,2 0 0,-5 2-1,-6-4 6,-1 6-6,-1-1 2,-5-1-1,-1 1 2,-3 3-3,-7-3 0,-3 1 0,-1-1 3,-5 1-3,-4 0 4,3 0-4,-2-1-1,3 1 1,0 2 3,4 0 1,5-5-1,1 2-3,-4 1 1,0-5-2,-6 4 2,-5-2 3,2 4-1,-2 0-3,-1-2-2,-3-1 2,1 4-3,-1-2 5,0 1-2,3-2 3,1 3-3,-2-3 0,4 3 1,-4 0-1,1 0 3,-2 0-3,-3 0 0,7 0 0,1 3 1,0 0-1,1-3 0,2 1 0,4-1 0,2 0 0,0 0 1,-2 0 1,3 0-2,-4 0 1,-6 0-3,1 0 2,-4 0 0,-2 0 2,-2 0-2,2 0 1,5 0 0,3 0-1,7 0 2,5 0-2,1 0 0,-1 0-1,1 0 2,-4 0-1,-5 0 0,-1 0-2,-2 2 2,-9 5-2,1-5 0,-6 3-1,3 0-1,-5 0 4,3-4 0,4 0 0,-1 1 0,3-2 1,7 0-1,-4 0 1,6 0 4,-2 0-5,2 0 0,0 0 0,4 0 2,-8 0-2,3 0-1,-2 0 1,0 0 0,1 0 0,2 0 0,0 0 0,4 0 3,-4 0-2,1 0-1,-7 0 1,0 0-2,-2 3 2,-4 0-2,1-1 2,2 3-3,-6-1 2,3 1 0,-4 1 0,2 1 0,0-5 0,5 3 1,-2 0-1,2-5 0,0 5-2,-1-1 3,2 1-2,-3-2 2,5 0 1,3 2-2,-2-2 2,2-2-2,1 1 0,-9 1-3,4 2 2,1-4 1,-2 4 0,2-5 1,3 3-1,0-1-2,5 3 2,-5-2 2,3 0-2,-2 3 3,2-3-3,0 2 0,1-3 0,-5 0 3,3 3-3,0-5 1,2 3-1,2-3 3,7 0 0,-5 2 3,7 3-6,-2-4 0,4 2 3,-5-2 3,0 1-6,5-2 0,-5 3 3,4 2 2,-4-5-5,1 2 0,-6-2-1,6 0 1,-6 3-3,1-2 5,-1-1-2,-4 3 0,-3-3-2,-1 3 2,0-1 2,-2-2-2,-2 0 0,2 0 2,-1 0-2,3 0 0,-5 0 0,2-2 0,-1-1 1,0 1-1,-4 1 0,-3 0 0,1 1 2,-7-3-1,5 1-1,-2-1 0,1 1 0,3 2 1,-1-5-1,-3 4 0,-1 1-1,2 0 2,-3 0-3,-3-2 5,4 2-6,-5-1 4,1 1-1,1 0 3,2-1-3,-4 1 0,2-2 2,2-1-1,-4 3-1,-1 0 3,2-1-4,0 1 3,-4-1-1,0 1 2,-1-3-3,2 3 0,-4 0 5,-3 0-4,3 0 1,-3 0 1,4 0 3,-4 0-2,4 0 2,6 0-2,3 0 4,0 0-3,7-3-4,-1 1 0,5 1 1,-5 1 1,1 0-3,-3-1 6,0 1-5,-2 0-1,3 0 2,1 0 0,-2 0 0,-1 0 2,-4 0-4,0 0 0,-3 0 1,-2 0-1,-8 0 0,2 0 2,-1 0-2,-3 0 0,1 0 2,1 0 4,-2 0 2,3 0 14,-3 0-11,0 0 5,0 0 0,0 0-2,0 0-5,1 0-5,-1 0-3,0 0 0,0 0-2,0 0 1,0 0-1,0 0-6,0 0-4,0 0-8,0 0-5,0 0-18,0 0-24,0 0-58,-4 0-224</inkml:trace>
  <inkml:trace contextRef="#ctx0" brushRef="#br0" timeOffset="116077.4937">10614 18100 70,'0'0'48,"0"0"-43,0 0 0,0 0 41,0 0 30,0 0-5,0 0 3,0 0-13,10 0-8,-10 0-6,0 0-3,0 0-1,0 0-12,0 0-10,4 0-16,-4 0-4,0 0-2,0 0-2,0 0-5,0 0-19,3 0-40,3 0-28,-1 0-122</inkml:trace>
  <inkml:trace contextRef="#ctx0" brushRef="#br0" timeOffset="117345.6966">12429 18098 156,'0'0'68,"0"0"-59,0 0 16,0 0 23,0 0-5,0 0 0,4 0-5,-4 0-7,0 0-3,0 0 3,0 0-9,0 0 5,0 0-1,0 0 13,0 0 1,0-3-4,0 3 4,0 0-7,0 0-2,0 0-14,0 0-4,0 0-4,3 0 10,-3 0-7,0 0 12,0 0-2,0 0 12,0 0 4,0 0-12,0 0-10,0 0 0,0 0 4,0 0-11,0 0 2,0 0-8,0 0-2,0 0 0,0 0-1,0 0-1,0 0-1,3-2-5,0-1-15,0 2-39,1-2-32,5 3-66,0 0-110,3-3-222</inkml:trace>
  <inkml:trace contextRef="#ctx0" brushRef="#br0" timeOffset="118319.8337">14210 18059 11,'0'0'8,"0"0"4,0 0-2,0 0 25,0 0 51,0 0-44,0 17 6,0-14-18,0-3-17,0 2 13,0-2-15,0 0-4,0 0-3,0 0 12,0 0 40,0 0-5,0 0-23,0 0-20,3 5-8,3-5-44,4 3-99</inkml:trace>
  <inkml:trace contextRef="#ctx0" brushRef="#br0" timeOffset="120225.9231">14306 18132 138,'0'0'49,"0"0"-25,0 0-7,0 0 17,0 0-23,0 0-4,-34-3-6,34 3 0,-6 0-1,6 0 0,-2 0 0,-2 0-1,-2 2 1,0 3-5,0-2-21,-1-2 1,-2 0 12,1 3-4,0-4-21,1 3-12,0-3 50,4 1 15,-6 1-7,0 3-4,4-3 5,-1-2 12,0 1 8,2 2 2,1-3-10,3 3-4,0-3 1,0 0 6,0 0 22,0 0 1,0 0-1,-3 0-14,3 0-4,0 0-7,0 0-6,-4 0 0,4 0-3,0 0-2,0 0-3,-3 0 5,0 0 11,-7 0-2,0 0-14,-3 0 0,1 0-5,-3 0-2,1 3 0,0-3 0,-3 2 0,2 3-6,2-4 5,4 0-3,0 2-5,3-1 6,0-2 3,0 0 0,-1 0 2,-2 0 0,1 0 5,3 0 6,4 0 10,1 0-1,0 0 4,0 0-26,0 0-2,0 0-20,16 0 22,4 0 12,13 0 5,0 0 19,1 0-13,6-3-2,12 0-12,16 3 14,17 0-1,16 0-6,11 0-5,12 0-6,4 3-6,-2 3 2,2-1 0,-2-5-1,-8 0 0,-6 0 0,-11 0 2,-10 0-2,-6 0-5,-12 0 5,-7 0 0,-6 0 0,-10 0 2,-5-3-3,-3 1 2,-8 2 2,1 0 1,-9 0-2,0 0 1,-3 0-3,-4 0 0,-3 0 0,-4 0 1,-1 0 0,-1 0-2,-6 0 3,2 0-2,0 0 0,1 2 0,2-2 0,4 3 2,0-1-2,5 1 1,3-1 3,1 0 1,-1 1-5,3-1 1,0-2 1,2 0-1,4 0 0,1 0-1,1 2 1,-2-2-1,0 1 0,-2-1 1,3 2-1,1 1 0,-1 0 1,2-2-1,0 2-2,-4 2 1,3-2 1,1 1 3,0-1-3,-1-3 2,-2 0-2,-2 0 2,-1 0 1,-1 0-3,-4 1 1,1-1-1,-3 0 1,1 1 0,-3 4-1,0-5 0,-8 3-1,1-2 1,-4 1 0,-1-1-1,0 2 0,1-3 1,-3 0 0,0 0 2,-3 0-2,3 0 0,-4 0 0,0 0 0,0 0-2,0 0-21,-7 0-69,-12 0-158</inkml:trace>
  <inkml:trace contextRef="#ctx0" brushRef="#br0" timeOffset="121995.5521">16549 18212 365,'0'0'18,"0"0"-11,0 0 56,0 0-11,0 0-17,0 0 1,6-8-6,-4 8-11,-2 0 0,1-2-7,2 2 3,6 0 14,8 0 12,1 0 6,9 0-27,1 0-10,7 0-3,9 2 6,6 1 3,10 2-7,4-1 0,2 4 2,2-3-6,-2 0 0,6-3 0,-5 3 2,2-5 1,-4 3 0,-4-3-5,0 0 0,0 0 8,2 1 8,5 1 2,0 2-9,-2-1-5,-7 1-1,-1-2-3,0 3 3,1-5 0,-3 0-6,0 0 4,-1 0 0,-1 0 0,-5 0-2,-1 0-1,-5 1 0,-6-1 3,2 2-3,0-2-1,0 0 3,1 0-3,-1 0 1,-4 0-1,2 0 0,-2 0 2,-1 0-1,0 0-1,1 0 1,-1-3-1,1 3 0,1 0 0,-1 0 3,1-5-3,-2 5-3,4 0 2,-6 0 2,4 0-1,0 0 0,0 0 0,-2 0 3,5 0-3,1 0-4,3 0 4,-1 0 0,3 0 1,-3 5 3,2-5-4,-2 0 0,4 0 2,-1 0-2,3 0 0,-2 0 1,-1 0-1,-3 1 2,-7 4-2,-2-2 1,-3-3 3,-3 0 4,1 0-2,-3 0-1,1 0 4,1 0-3,-1 0 2,3 0 0,-4 0-4,2-3 12,-5 0-5,-2 1-3,-4 1 7,0 1-6,0 0 1,3-5-3,-2 5-3,-1-3 1,3 1-1,-2 2-2,0 0-1,0 0 0,2 0-1,-4 0 1,2 0 1,-5 0 0,-1 0 2,-2 0 7,4 0-1,-3 0 6,2 0-1,-3 0-7,1 0 3,-4 0-10,-1 0 7,-2 0-2,1 0 3,-2 0 1,2 0-2,-1 0 1,-2 0-2,1 0-1,-1 0-4,1 0 6,2 0 0,-1-1 1,3 1-4,2-3 0,-7 3 0,1 0-2,-2 0 0,0 0-1,0 0-2,0 0 0,0 0-10,0 0-87,-2 4-101,-17 6-45,-6-4-214</inkml:trace>
  <inkml:trace contextRef="#ctx0" brushRef="#br0" timeOffset="128180.9716">4527 11743 298,'0'0'130,"0"0"-126,0 0 4,0 0 10,0 0 0,0 0 12,0 0-5,-65-39 2,53 31 2,3 0 19,0 1-1,-3 2-29,3-3 8,-5 1-11,1 1-2,0 2-4,1-3 7,-6-2-3,0 3 5,-1 2-7,-5-3-1,3 4 1,-6-3-6,0 3 11,2-2-11,1 2 0,3-3-4,2 3 7,-2-1-4,6 1 2,-3 0 1,0 3 4,2 0-5,-1 0 0,-2 0-2,4 0-1,0 0-1,-4 3-1,5 0-1,-2 1 0,4-1 3,3 0-1,0-3-1,0 0 1,0 3-2,-4 0 0,4 1-2,-5 0 2,0-1 0,0 0 1,-2 0 0,5 5-1,-5-5 0,7 3 1,-2 1-1,1-3 4,1 1-4,0 3 1,0-3-1,-3-1 0,3 7-1,-7-5 1,2 2 1,-2 0-1,1 1 0,0-1 3,0 1-3,-1 1 1,2 0-1,1 0 0,1 1 0,-1-2 0,2 1-1,2 0 1,-1 0 0,-2 4 0,-3-2 1,3 1-1,0 4 1,-1-4-1,2 0 0,2 3 0,-1-5 0,4-1 0,0 0 0,0 1 0,4-2 0,-4-1 0,-2 0 1,3 1-1,-1 1 1,0 0 3,-1 3-3,1-2 1,1-1-1,-1 6-1,0-2 1,3-1 0,-4 3-1,4 0 1,3-3 2,-3 4-2,3-3 3,-3 3 5,3-4-1,-4 4-4,4-5 4,0 2-4,0 2-1,0-2 4,0-2 0,0 5 1,4-1 3,2-2 2,0 5-2,4-6-1,-4 0 3,2 1-10,-2-4 4,1 2 0,-4 2 0,3-3-3,-3-2-1,0 1 7,3 4-7,-2-5 1,2 4-1,-1-3 6,1 0-5,-1-1-2,2 3 4,3 0-3,-4 1 0,1-3 4,4 4-3,-2-5 5,0 1-4,0 0-5,3-1 8,3 3 2,-2 0 0,4 1-5,-4 1 1,-1-2-4,4 3 0,-5-2 1,4-4-2,1 4 1,-2 0-2,5-3 2,0 1 0,-2-5-1,5 4 0,1-3 1,3 0-2,1 2 2,-1-1-1,2 1-1,-1 1 0,1 2-1,-1-1 1,0-5 0,-2 5 0,2-3 0,1 0-2,-3-2 2,4 5 0,-2-5-1,3 0 1,1 1 0,2-4 1,0 0-1,4-2 3,-3-1-3,2 0 1,-6 3-1,1-1 0,-1 3 0,0-2 1,-2 0-1,2 1 0,-3 1 0,1-3 0,-1 4 0,0-6 0,3 3 0,-3 0 0,-2 0 2,-2 1-2,3-3 0,1-1 2,1 0-2,2 0 0,0 0 0,0 0 1,4 0 1,-1 0-2,-5 0 0,5-1-1,-3-3 0,1 4 1,2-3 0,0-3-2,0-2 2,1 2-2,-1-3 1,-7-1 0,0 1 1,-2 1 0,-4 1 0,5 0-5,-3-1 5,5 1 0,-2-3 0,5 3-7,-4 0 3,6-2-3,-2 5 5,-3-3 2,0-2-3,3 2 3,-8 0-2,-5 4 2,-1-1 0,-3 1 0,2 0 0,3-1 2,0 1-1,3 1-1,-2-3-1,-1 3 1,-4-1 0,2 2 0,-3-2 1,-2 3 0,-2 0-2,1-3 1,-4 3 0,-3 0-3,-1 0 1,2 0-5,-1 0-7,0 0 11,2 3 3,-5-3 0,4 3 0,-4-3-3,0 0-3,0 1 6,0-1-1,0 0-2,0 0-22,-15 0-135,-13-7-530</inkml:trace>
  <inkml:trace contextRef="#ctx0" brushRef="#br0" timeOffset="130354.1883">4936 11685 446,'0'0'16,"0"0"-12,0 0 21,0 0 6,0 0-1,0 0-19,0 0-9,-3 3 2,24 10 37,7 1 6,10 1-25,15-1 3,10 2 10,13-3 4,12-6-11,9 0-14,5-3-5,1-1-7,-3 0 1,1-3-2,-3 0 1,-1 0-1,-3 0 1,4 0 1,7 0-1,1-7-2,5-3 0,6 1 1,-8-2 3,0 5-3,-6-1-1,-12 4 5,-6 2 1,-10 1-4,-1 0-1,-10 0-1,6-3 4,-3 0-2,5 0-1,-1-4 0,7-2-1,-2 1 0,-5 2 0,0-2 0,-7 0-2,3 1 2,-10-1 0,1 0 1,-3 2 0,2-2 0,-2 3-1,3-6 3,0 5-3,2-1 4,0 0-1,2 1 5,1-2-7,-5 2 4,0 0-2,-6 2 2,2 1-2,0 3-1,-6 0 4,1 0-4,3 0 4,3-3-5,0-1 0,7 1-1,-2-4 1,3 2-1,-1 0 2,3 5-1,-6-2 0,3 2 0,-5 0-1,1 0 3,-3 0-3,0 0 2,2 0-1,4 0-1,1 2 0,9 1 1,0-1 0,-2 0-1,-4-2-2,0 3 2,-1-3 0,6 0-1,0 3 0,-5-3 2,3 0-1,-4 0 0,3 0 0,-2 0 0,2 0 1,2 0-1,3 0 0,-8 0 2,2 0-2,-2 0 0,1 0 0,3 0 0,-4 0-2,3 0 2,-3 0 0,0 0-1,5 0 0,4 0 1,-2 0 1,3 0-1,-3 0 0,1 0 1,-1 0-1,1 0 1,-2 0-1,2 0 0,4 0 1,3 0-1,7-6 0,4 2 0,-2-1 0,-1-2 0,-1 4-2,-1 0 2,5-1 0,5 1 1,-1 0-1,6-1 0,-3 4-1,-1 0 2,-6-3 1,-6 3 1,-7 0-3,1-3 0,-8 3-3,-5 0 3,-4 0-2,1 0 2,-7 0 1,3 3 0,0 3-1,2-2 3,1 2-3,-3-2 0,1 3 1,-11-2-1,2 5 0,-8-3 1,-5 3-1,-3 0 2,-2-1 0,-9 5 11,0 0 5,-1-1 8,-2-1 11,-2-1 0,4 5-6,-1 1-11,3 6-2,-1 3-13,3 4 1,-4 4-4,4 1 0,-4 2 12,2-1 8,-5 0-11,1-5-4,-6 1-6,0 1 0,-5-2 1,0 4 2,-3-1-3,-6 2 5,0-5-5,0-2 5,0 0 4,-3 0-8,0 1-1,-2-2 1,4 1 2,1 4-2,0 0-2,0 0-19,0 2-119,-2-1-120,-10-1-184</inkml:trace>
  <inkml:trace contextRef="#ctx0" brushRef="#br0" timeOffset="131090.1634">6668 12762 191,'0'0'66,"0"0"-60,0 0 12,0 0-1,0 0 23,0 0 10,-36 10 17,36-7-15,0-3-35,0 0-17,0 0 0,0 2 0,0-2 4,0 3-4,0-1 0,3-2-4,3 2-2,5-2-53,5 0-60,0 0-127</inkml:trace>
  <inkml:trace contextRef="#ctx0" brushRef="#br0" timeOffset="132281.1816">4016 12247 491,'0'0'70,"0"0"-64,0 0 10,0 0 74,-79-29-24,62 21-7,-2 4-12,-8-1-9,-9 0-2,-13 2-14,-18 3-6,-18 0-4,-24 3-10,-22 7 12,-18 2-12,-14 3 5,-16 2 7,-9 2 2,3 5 7,2 2 8,14-1-5,11-3-2,15 0-2,24-2 0,28-6-9,27-5 10,32 1 10,14-7-17,12 0-16,2 0-6,1 2 3,3 0-3,-3-1 4,3 4-2,0-3-25,-4-1-21,2 6-24,-1 0-63,1 0-70,2-3-87</inkml:trace>
  <inkml:trace contextRef="#ctx0" brushRef="#br0" timeOffset="133181.5362">1101 12154 595,'0'0'162,"0"0"-119,0 0 65,0 0 64,0 0-40,0 0-49,-6-13-22,6 13-19,0 13-25,0 13-14,6 17 64,3 3 7,-1 1-42,-1-2-11,-1-1 10,3-5-20,-3-3-6,0-10-5,-3-2 3,1-7-3,-4-11-5,0-2-72,3-4-84,2-10-50,-2-29-90,-3-14-443</inkml:trace>
  <inkml:trace contextRef="#ctx0" brushRef="#br0" timeOffset="133375.9744">1058 12123 956,'0'0'131,"0"0"-9,0 0 51,0 0-60,0 0-42,0 0-18,97-75-9,-54 61-25,-1-2-19,1 6 0,-4 3-45,0 7-87,-2 0-52,-10 10-117,-8 14-78,-11 9-94</inkml:trace>
  <inkml:trace contextRef="#ctx0" brushRef="#br0" timeOffset="133526.1027">1383 12310 573,'0'0'237,"0"0"-105,0 0 58,0 0-10,0 0-48,0 0-44,-22 26-43,29-26-32,11 0-11,12-10-2,3-6-31,3-8-89,-1-2-90,-5-4-182</inkml:trace>
  <inkml:trace contextRef="#ctx0" brushRef="#br0" timeOffset="133729.7103">1665 12055 1024,'0'0'247,"0"0"-131,0 0 108,0 0-87,0 0-78,0 0-35,0-16-22,9 32 1,6 14-2,3 2 2,0 5 0,1 2-3,-7-2-4,3-5-45,-3 2-79,1-11-53,1-6-68,-1-12-173</inkml:trace>
  <inkml:trace contextRef="#ctx0" brushRef="#br0" timeOffset="134006.154">1923 11905 987,'0'0'103,"0"0"18,0 0 48,0 0-86,0 0-62,0 0-19,0 51 46,-9-16 8,-3-4-8,0-5 11,2-9-11,1-4-1,3-4-14,6-4-10,0-3-4,0 1-10,0 1-4,6 7 5,21 0-1,10 6 1,12 0-7,6 2-3,8 9-44,1 5-106,5-1-196,-2-5-492</inkml:trace>
  <inkml:trace contextRef="#ctx0" brushRef="#br0" timeOffset="148819.9834">5710 18512 182,'0'0'135,"-113"25"-126,74-7 47,9-1-15,8 2-22,7 2-19,9 0-27,6-2-16,0-1 5,9-7 4,12-2-11,6-9-122</inkml:trace>
  <inkml:trace contextRef="#ctx0" brushRef="#br0" timeOffset="235397.3614">17795 9319 762,'0'0'66,"0"0"-54,0 0-4,0 0 98,0 0 27,0 0-17,0-45-44,0 45-22,0 0-25,0 2-16,12 32-7,9 19 5,4 23 23,1 22-2,-10 25 4,-4 16 4,-5 18-3,-2 9 0,-5 6 8,3-7-5,1-6-24,2-8 22,2-11-19,2-5 0,0-6-3,0-10 0,4-14 14,-2-12-6,1-14-11,-2-13-4,-1-13 0,-1-16-4,-3-15 0,-3-5-1,-1-10 0,-1-5-3,-1-2-20,0-9-39,7-25-90,4-25-151,9-17-224</inkml:trace>
  <inkml:trace contextRef="#ctx0" brushRef="#br0" timeOffset="236433.5322">18045 9336 241,'0'0'66,"0"0"-7,0 0 47,-94-26-6,78 19-21,6 4-20,-5 0-5,9-1-2,1 4-2,4 0-3,1 0-2,0 0-19,0-3-5,12-4-4,38-5-9,35-10 12,38-6 17,30-5-12,25 0-16,24-1-1,18 0-8,18 3 0,15 0 0,0 1 0,1 5-6,-18-1 5,-23-1-10,-21 4-3,-32 1 10,-29 3 4,-28 4 4,-30 5-2,-25 0-2,-22 7 17,-15-1 14,-6 4 32,-4 0 15,-1 0-2,0 0-31,0 0-13,3 0-23,7 0 2,4 7 33,4 8 26,-3-2-33,-2-2 0,-4 1-9,-1 0 0,-3 1-11,3 7 11,-1-1-10,2 7-13,2 1 26,2 6-8,-1 1-14,3 5-3,-3 3-2,1 9 4,-2 11-4,1 10 0,3 11-1,-3 13-1,-1 10-2,2 16 2,-7 10-2,-2 10 0,-4 4 3,0 9-3,0 3-1,0 7 1,-1 0 1,-4-15-1,5-9-2,0-19 2,0-19 0,0-14-10,5-19-8,2-14-14,-3-11-37,-4-12-117,-16-19-140,-36-14-381</inkml:trace>
  <inkml:trace contextRef="#ctx0" brushRef="#br0" timeOffset="237010.5531">17910 11843 119,'0'0'61,"0"0"-37,0 0 52,0 0 39,0 0-32,15 76-13,-6-62 3,4-5-16,4 1 26,8 0 1,15-6 8,18-4-3,26 0 3,27-16-20,31-12-31,37-8-27,33-7-3,31-9-3,25-2-8,9-2 0,6 7 0,-7-1 4,-12 7-4,-14 4 0,-29-1-1,-28 5 1,-35 4 4,-33 8-4,-40 3-3,-33 10-2,-25-1-8,-22 5 3,-5-7 9,-8 0-45,-22-6-107,-7 2-54,-9-7-284</inkml:trace>
  <inkml:trace contextRef="#ctx0" brushRef="#br0" timeOffset="237805.5322">18211 9639 181,'0'0'722,"0"0"-617,0 0-37,0 0 110,0 0-63,0 0-67,6-21-26,-3 34-21,-2 19 1,4 17 24,-1 5 15,-1-5-21,2-3-1,0-10-4,-1-9-4,-1-7-3,-2-11-1,0-2-4,-1-6 1,0-1 5,0 0 13,0-13 35,0-21 1,0-12-58,4-7 2,6-2-2,5 5 2,0 8-1,0 8 3,-4 10 8,1 11-1,-5 6 5,-6 4-5,7 3-11,4 10-4,12 14 4,1 12 2,-1 6 0,-3-1 0,0 1-2,-5-6-1,0-3-27,1-6-83,-7-8-80,-4-2-71,-4-9-129,-2-8-234</inkml:trace>
  <inkml:trace contextRef="#ctx0" brushRef="#br0" timeOffset="237964.9945">18324 9905 852,'0'0'223,"0"0"-189,0 0 21,0 0 51,0 0-60,108-34-32,-38 15-14,11-1-28,4 1-116,-3-1-130,-8 1-194</inkml:trace>
  <inkml:trace contextRef="#ctx0" brushRef="#br0" timeOffset="238196.4576">19379 9481 1076,'0'0'136,"0"0"15,0 0 40,0 0-83,0 0-57,0 0-31,10 10-14,-7 24 3,5 8 18,-5 1-15,0 3-10,1-3-2,-1-2-1,2-7-43,1-5-88,-2-8-74,0-7-114,-1-11-173</inkml:trace>
  <inkml:trace contextRef="#ctx0" brushRef="#br0" timeOffset="238563.3595">19396 9474 951,'0'0'120,"0"0"-60,0 0 102,10-75-55,3 68-65,10 7-22,0 0-2,4 0-9,-6 17-6,-7 5-3,-9 9 0,-5-2 1,-1-2 4,-14-3 1,3-5-1,5-6-4,5-3 0,2 3-1,5-3-2,17 4-3,5 1 5,0 0 0,1-3-2,-5 2 2,-6-1 3,-6-4-3,-9 4 9,-2-2 26,0 1 12,-13 2 8,-15 2 1,-6-2-38,-6 3-11,4-5-5,12-2-2,9-6-64,12-4-119,3-7-158,12-22-620</inkml:trace>
  <inkml:trace contextRef="#ctx0" brushRef="#br0" timeOffset="238907.7099">20445 9251 621,'0'0'354,"0"0"-274,0 0 92,0 0 8,0 0-91,0 0-25,-7-38 8,-9 36-39,-7 2-4,-1 0 4,-7 10-4,-6 13-5,-7 15-4,1 7 2,9 5-5,13-1-6,18-3-4,6-7-2,28-6-5,16-4 4,6-9-3,4-12-1,-5-5-12,-4-3-32,-5 0-89,-3-11-99,-1-4-252</inkml:trace>
  <inkml:trace contextRef="#ctx0" brushRef="#br0" timeOffset="239612.8628">18482 9617 816,'0'0'147,"0"0"-133,0 0 131,0 0 6,0 0-58,0 0-9,-5-33 5,10-7-63,12-12 10,4-18 26,3-19-29,3-17-20,4-7 6,-3 7-13,-3 18-1,-8 23 3,-11 18 4,-5 17 6,-1 8-2,0 5-9,-3 7-7,-4 3-5,1 3-25,5 4-67,-2 0-78,-1 0-125,4 0-245</inkml:trace>
  <inkml:trace contextRef="#ctx0" brushRef="#br0" timeOffset="240273.7044">19048 8310 989,'0'0'123,"0"0"-91,0 0 125,0 0 43,0 0-114,0 0-34,0-34-5,0 34-27,0 0-17,0 9-3,0 14 0,1 8 1,4 2 6,-2 0 1,1-7-5,2-1 0,-3-11-2,2 1 2,-5-10-3,0 0 0,0-3 2,0-2 1,0 0 3,0-2 9,3-18 12,-2-7-13,2-4-14,0-1 1,0-4-1,0-2 1,0 1-1,1 3 1,-4 7 0,2 1 1,-1 4 0,-1 5-2,2 5 4,-2 4-3,0 4 5,0 4 2,0 0-4,0 0-1,0 0-1,0 0-1,0 0-1,0 0-2,0 0-1,0 0 1,0 0 1,0 0 1,0 0 0,0 0-1,0 16-1,0 14 1,0 14 1,0 4 3,-2 0 0,1-6-1,1-2-1,0-4-1,0-6 0,0-3 0,0-5 0,0-1-7,0-9-56,0-1-75,0-8-56,0-3-95,0-17-139</inkml:trace>
  <inkml:trace contextRef="#ctx0" brushRef="#br0" timeOffset="240549.8583">19300 8101 819,'0'0'160,"0"0"-136,0 0 20,0 0 122,0 0-53,-25 89-30,6-60-13,-4-2-6,1-3-8,5-4-15,5-4 2,8-7-16,1-2-12,3 0-5,0 2 2,0-2-8,4 3 5,12 0-5,4-3 2,8 2-6,9-5-7,2-1-67,2-3-95,0 0-85,-8-12-158,-6-9-442</inkml:trace>
  <inkml:trace contextRef="#ctx0" brushRef="#br0" timeOffset="241234.1738">19506 8187 780,'0'0'184,"0"0"-120,0 0 78,0 0-40,0 0-64,0 0-22,6-8 6,13 8 43,-2 0-31,0 0-23,-6 0-6,0 0-1,-3-3 2,-6-8 0,-2 2 4,0-1 16,0 2 0,-5 1-2,-5 0-2,-5 7-6,5 0-1,1 0 6,0 11-9,-1 10-9,3 2 5,1 4 1,6-7-6,0 0-2,0-4-1,15-2-3,7-5-27,7-8-62,3-1-38,7-16-73,0-18-53,-4-8-48,-1-6 132,-10-1-24,-7 6 196,-7 9 62,-5 12 161,-1 7-33,-3 7-7,-1 5-43,0 3-10,0 0-47,6 0-47,3 0-23,4 7 21,5 5 29,1-3-41,0 0-11,1-6 2,1 0-4,-1-3 2,0 0-3,-3-7 3,1-9 1,-2-4 11,-1-7-3,0 1-1,-4 6 0,-2 7-6,-6 10 17,-3 3-3,0 9-27,1 15 8,1 14 2,-2 11 30,0-1-12,0 5 19,-15-6-1,0-4-12,-6-4-3,-9-6-10,-10-3-5,-7-4-11,-8-3-5,-4 0-5,-12-3-56,-3-3-133,-1-12-380</inkml:trace>
  <inkml:trace contextRef="#ctx0" brushRef="#br0" timeOffset="242299.2301">21991 12167 920,'0'0'147,"0"0"-130,0 0-7,0 0 132,0 0-21,0 0-77,91 6-16,-68 54 59,4 19-13,-3 26-15,2 25-16,-3 19-17,4 9-2,2 7 0,5-10-4,6-5 5,5-15-15,0-16 7,2-10-3,-2-14-3,1-9-4,-4-10-3,-3-14-1,-5-12-1,-11-13-3,-7-15 1,-10-8-1,-3-6-13,-3-8-29,0-8-26,-12-28-64,-9-31-205,4-32-234</inkml:trace>
  <inkml:trace contextRef="#ctx0" brushRef="#br0" timeOffset="243335.8691">22171 12137 204,'0'0'217,"0"0"-192,0 0-8,0 0 68,0 0-2,0 0-18,-18 17 10,18-17-3,0 0-13,0 0-5,17 0-17,25 0 3,30-20 44,32-13-16,37-10-43,32-10 2,33-10-10,25-7-17,11-5-1,13-1 1,6-3-1,-3 6 0,-12 14 1,-28 13 0,-44 18 2,-53 11-1,-47 12 5,-39 1-5,-23 4 2,-10-3 6,-2 3 20,1 0-1,1 3-17,1 14 12,4 6 70,-1 3-31,3 7-20,0 6 4,3 8-2,-2 9-13,3 8 0,0 8-2,-3 10-11,0 15 0,-7 12-1,1 6-7,1 10-4,-1-2 0,3-1 0,2 1-1,-6-7-1,-1-5-2,2-9 3,-3-6 2,1-8-7,-1-7 2,0-9-1,4-8 2,1-13-1,-2-1 1,4-6 2,0-9-3,2-2 1,3-5 0,-1-6-2,0-5 2,-6-6 1,-3-9-3,-3 1 0,0-3 1,0 0 12,0 0 26,0 0-12,0 0-23,0 1 0,0 2 1,-3-3-4,0 3 0,2-1 0,1-2-1,0 3-1,0-3 1,0 0 0,0 0-2,0 0-2,-12 0-25,-27 0-26,-25-3-47,-33 3-108,-26 0 0,-9 17 3,-8 10-36,0 7-64</inkml:trace>
  <inkml:trace contextRef="#ctx0" brushRef="#br0" timeOffset="243889.3361">22668 14532 488,'0'0'43,"0"0"-39,0 0 8,0 0 57,0 0-18,0 0 0,-24-60 22,24 57-30,0 0 0,0 3 4,10-3-12,10-1-10,15-3 20,15-6-1,16-4-2,22-8-3,22-1 2,20-5 0,23 1 4,16 0-12,17-2-12,15-4-10,11-8-5,6-2-6,-2-6-2,-7-2 2,-18 5 0,-21 7 1,-35 5-2,-37 13 1,-41 6-10,-31 11 1,-18 2-13,-8 5-5,-1 0-9,-23 0-75,-12 0-102,-11 0-109</inkml:trace>
  <inkml:trace contextRef="#ctx0" brushRef="#br0" timeOffset="246911.7349">22574 12461 307,'0'0'125,"0"0"-102,0 0 68,0 0 19,0 0-24,0 0-17,0 0 8,15-27-4,-12 27-14,-3-3 5,0 3 5,0 0-16,0 0-14,0 0-15,0 0-14,3 16-5,3 9 26,0 4 11,4 6-12,-3 5-3,3-1-7,-3-3 6,0 1-13,-1-3 1,-1-5-5,-2-8-3,1-2 2,-1-9-5,-1 0 1,-2-7-2,0-3 0,0 0 2,0 0 10,2 0 28,-2 0 14,0-7-17,0-10-23,0-8-15,0-8-2,-2-6 2,-1-5-2,3-5-1,-2-1 0,2 4 1,0 2 1,0 5-1,2 3 2,6 6 1,-1 10-2,-1 0-1,1 4 1,1 3 0,2 3 0,-2 3-3,-1 3 3,-1 1 0,1 3-1,2 0-1,3 0-1,4 4 1,7 16 1,-2 4-1,1 5 2,-1 3 4,-1 2-4,-2 2 3,1-2-1,-4-3 1,0 0-2,-3-1 1,-3-1-1,1-5-1,-4-2 0,2-2 0,-6-3 0,2-8 0,-3-1-2,-1-3-30,0-4-64,0 6-47,0 2-62,-3-5-94,-9 0-344</inkml:trace>
  <inkml:trace contextRef="#ctx0" brushRef="#br0" timeOffset="247459.6411">22693 12659 416,'0'0'228,"0"0"-166,0 0 35,0 0 22,0 0-45,0 0-36,19-13 4,10 4 15,4-3-24,1 2-10,-2-2-1,-3 5-5,-8 1-11,-9 2-6,-7 4 0,-5 0-7,0 0-55,0 0-65,0 0-71,0 0-160</inkml:trace>
  <inkml:trace contextRef="#ctx0" brushRef="#br0" timeOffset="248487.4622">23378 12218 175,'0'0'123,"0"0"-7,0 0 8,0 0 2,0 0 13,0 0-31,4 0-10,-4 0-8,0 0-8,0 0-26,0 0-15,0 0-15,0 0-7,0 0 1,0 0 1,3 0-6,3 8 14,3 3 18,3 4-9,0 5-5,1 4-10,-2 5-5,-2 0 0,1 0-2,-2 2 2,-1-4-1,-1 2-7,0-8-1,0-1 1,-4-5 1,2-4-6,-1-1 0,0-7-5,-1 0 3,-2 0-3,0-3 4,1 0-4,-1 0 0,2 0-12,-2 0-42,0 0-33,0-6-72,0-7-90,0 4-22,0-8-115</inkml:trace>
  <inkml:trace contextRef="#ctx0" brushRef="#br0" timeOffset="249186.9682">23424 12296 369,'0'0'66,"0"0"-2,0 0 50,0 0-39,0 0-24,-12-73 7,12 60 5,0-1-2,0-2-7,2 3 2,4-3-2,1 2 6,3 0-12,2 1-6,1 0-3,1 1-15,0 2 8,4 3-9,2 3-7,2 1-6,0 0 4,3 3-5,-3 0-5,-4 10-2,-2 7-2,-3 2 6,-6 3-4,-4-1 11,-1 2-3,-2-4-5,0-2-1,-2 0 2,-8-3-2,-1-4 3,-2 0-1,2-1-5,5-6 2,2 4 2,2-7-4,2 0 1,0 0-1,0 0 6,0 0 9,0 0 5,0 0-3,0 0-7,0 0-1,14 0-5,6 0-2,5 0 12,0 9-12,-3-1-2,-2 1 2,-4 5-3,-3 2-1,-4 0 1,-2 7 1,-6-2 5,-1 1 10,0 2-2,-12-1 8,-6-3 4,-3 0 4,-3-5-9,-2-3 0,-3-4-14,-4-4-5,-2-4-4,3 0-26,1 0-98,6-7-91,7-3-168</inkml:trace>
  <inkml:trace contextRef="#ctx0" brushRef="#br0" timeOffset="250077.456">23702 11715 132,'0'0'0,"0"0"-47,0 0 47,0 0 4,0 0 17,0 0 7,34 0 6,-32 0-17,0 0 26,0 0 19,-1 0-6,1 0 24,-2 0-21,0 0 14,0 0 14,0 0-5,0 0-9,0 0-15,0 0-12,0 0-16,0 0-21,1 0-7,2 3 0,1 4-2,3-2-2,-4 5-17,7 1-20,2 1-42,6-2-57,1-3-54</inkml:trace>
  <inkml:trace contextRef="#ctx0" brushRef="#br0" timeOffset="250721.513">23989 11846 811,'0'0'75,"0"0"-72,0 0 49,0 0 54,0 0-31,0 0-33,5 9-9,4 5 0,4 3 59,1 6-34,3 7-17,0 7-5,2 2-9,-1 10-5,0 1-5,1 9-4,0 5-3,1 4 2,1 5-4,2 4-2,4 1-3,0 6 4,3-5-1,0 0-1,-3-7-3,0-9 0,-3-7 1,-2 1 0,1-5 2,1 5 4,-4-5-4,0-2 0,-2-1-3,-3-3 0,1-3 1,-2-2-3,0-4 3,0-3-1,-1 0-1,-2-4-1,-2-3 1,1 1 2,-2-5-1,1 4 1,-1-4 1,-2 0-1,2-1-2,-2 3 2,2-2-1,2 4 5,-2-1-6,2 1 12,-2-2-8,2-2-4,-4-3 0,0-4 0,-1-5 3,-2 0-4,-1-8-2,-2-1 2,0-2 0,0 0-7,0 0-20,0-2-48,0-22-57,-3-5-158,1-5-148</inkml:trace>
  <inkml:trace contextRef="#ctx0" brushRef="#br0" timeOffset="251800.8763">22016 13191 4,'0'0'0,"0"0"1,0 0-1,0 0 20,0 0 11,0 0 11,-48 69-3,41-61 21,1-2 14,0 0-9,2-3 2,2 1 9,2-4-10,0 0-17,0 3 14,0-3 16,0 0-3,6 3-23,15-3 34,15 0-13,14 0-18,16-10-11,17-9 0,15-2-8,16-9-13,21 1 0,9-4-10,11-3-10,2 2-4,-2-4 0,-7 1 2,0-5-4,-8 0 2,-1-4-5,1-3 1,-7-6 0,-3 5-4,-13 4-8,-17 7 4,-12 11 6,-18 6 2,-13 5 1,-12 4 6,-7 3 0,-4-1-3,-4 1 0,2 0 0,0 2 2,1 1 4,2 0 4,-3 2-8,-2 3 5,-1-1-6,-4 0 8,-3 3-6,1-1 4,-4-2-4,-3 1 6,-6-1-6,-3 3 4,-4-2-5,-3 2 3,0 0-3,0 0 0,0 0 0,0-3-2,0-3-23,-8 3-56,-11-4-157,-5 0-111,-3 1-269</inkml:trace>
  <inkml:trace contextRef="#ctx0" brushRef="#br0" timeOffset="256701.5007">24449 12022 396,'0'0'194,"0"0"-148,0 0 35,0 0 49,0 0-57,0 0-25,0 0 25,0 0 19,-79-11 0,79 8-17,0 0-8,0-8-11,4-2-18,16-4-27,5 0-1,6-4 7,7 8-3,3 0 2,1 6 2,2 7-5,-2 0-6,-2 0-3,1 16 0,-5 5-3,-9 5-1,-6 7 1,-10 0 4,-8 6 9,-3-3 4,-5-2 7,-13-2-7,-5-2 8,-3-2-8,-3-6-9,0 1-1,-3-3-4,-1-1-3,0-5 1,1-4-2,8-3-13,4-7-53,9 0-65,9-20-77,2-14-200,2-11-363</inkml:trace>
  <inkml:trace contextRef="#ctx0" brushRef="#br0" timeOffset="256911.4729">24623 11930 937,'0'0'220,"0"0"-102,0 0 71,0 0-36,0 0-86,0 0-42,-7 32-15,7 2 36,2 5-18,9 1-18,0 2-8,-5 1-2,1 1-62,-7 2-164,0-3-215</inkml:trace>
  <inkml:trace contextRef="#ctx0" brushRef="#br0" timeOffset="261775.3569">19415 9164 273,'0'0'35,"0"0"-6,0 0 42,0 0-25,0 0 13,0 0-24,0 0-9,0 0-13,0-10 3,0 8 8,0 2-1,0 0-2,0 0 3,0 0-3,-6 0-11,-12 0-7,-3 0-3,-6 0 2,-4 0-2,-6 5 0,-4-2 6,-4 2-6,-5 4 0,-2-1 2,-2 1 0,-4 3-2,1 0-1,0 0 0,0 2 1,6-3-1,6 1 3,-4 0-2,-4 2 0,5-1 0,-2 3-3,3-2 2,1-1-5,3-3-3,1 2 6,1 0-6,-1 0 4,-4 4 4,1-2-1,-4 3 0,0-1 0,-1-2-1,6 1 2,2-1 1,6-1 0,3 1 0,-1-2 2,7 4-1,-2-2-1,6 3 1,0 0-1,5 0 0,3-1 2,5 3-2,-2-2 0,5 6-2,1-1 2,3 1 0,0 1 2,3 0-2,-4 3 1,2 1 0,2 2 2,0 1-1,2 3 0,14 0 2,3 2-1,4-2 4,2 2-7,5-3 3,6 1 6,6-3-2,7-3-3,6-6 1,6 2 1,9-7-6,1-4 2,8-3 1,4-4-1,5 1 3,0-4-4,3-3-1,-5 0-1,2 0 1,0-7-3,0-9 1,-1 0 2,-5-5-2,-5-1 1,-7 2-19,-4 0 14,-8 6 4,-7 0 0,-9 2 4,-4-4 2,2 5-1,-2-5 0,-1-4-1,2 3 1,1-5-3,1 2 1,0-3 3,-2 3-4,-6 1 0,-5 2 1,-7 0-1,-1 4 1,-3-1 0,0-2-1,-1-1 0,-1-3 0,4-2 1,3-4 0,3-4-1,3 4-2,2-4 2,-3 5 0,-2 3 0,-6 2 3,-8 4 0,-7-1 7,-4 4 7,0-3-4,-3-1 6,-10-3-8,-8-2 1,-1-2 1,5-2 2,-4 1-4,1-3-1,-2 3 5,0 0-2,2-1 4,0 2 12,1 5-5,8 1-1,-1 2-2,3 1-8,2 4-7,-2 1-2,2 1-3,-3 6-2,-1-2-1,-4 5-7,-5 0-33,1 0-42,-2 11-42,3 5-13,5-2-66,4 3-147</inkml:trace>
  <inkml:trace contextRef="#ctx0" brushRef="#br0" timeOffset="281650.8696">18441 9712 55,'0'0'34,"0"0"-29,0 0 43,0 0 2,0 0-13,0 0 3,0 0 11,-3 0 12,3 0-12,0 0-5,0 0-7,0 0-5,0 0 15,0 0-2,0 0-14,0 0 6,0 0 0,0 0-6,0 0-4,0 0 1,0 0-3,0 0-8,0-2-5,0 2-13,0-1 10,0 1 3,0 0-2,0-3-1,0-4 7,0 1-7,0-2-9,0 2 8,0 0 2,0 1-6,0-3-2,0 7 2,0-1-3,-2-2 2,2 4 0,-1 0-4,1 0 1,0 0-2,0 0 1,0 0-3,-2 0 2,1 0-30,-2 0-83,-6 0-178</inkml:trace>
  <inkml:trace contextRef="#ctx0" brushRef="#br0" timeOffset="282363.8141">18403 9640 112,'0'0'55,"0"0"-5,0 0 27,0 0 38,0 0-46,0 0-5,-13-19-33,12 19 9,-1-2-3,1 0-12,1-1 9,-4-1 15,4 1-26,-2 0 13,-2 3-19,3-3-8,1 3 1,-3 0-1,3 0-8,0 0 1,0 0 1,0 0-3,0 0-13,-2 0-86,-1 0-63,-2 0-244</inkml:trace>
  <inkml:trace contextRef="#ctx0" brushRef="#br0" timeOffset="284944.494">18448 9673 151,'0'0'109,"0"0"-89,0 0 13,0 0 26,0 0-34,0 0-8,0 0-12,0 0 5,0 0-5,0 0 1,0 0-3,0 0 8,0 0-3,0 0-1,0 0-7,0 3 0,0 1-4,0-2-51,0 5-69</inkml:trace>
  <inkml:trace contextRef="#ctx0" brushRef="#br0" timeOffset="285115.5296">18448 9673 132,'-19'33'0,"12"-33"-83</inkml:trace>
  <inkml:trace contextRef="#ctx0" brushRef="#br0" timeOffset="285631.369">18386 9699 195,'0'0'63,"0"0"10,0 0 18,0 0-32,0 0-31,0 0-11,0 0-3,0 0-5,0 0-6,0 0-1,0 0-2,0 0 0,0 0-6,0 0-64,0 0-69,0 0-41</inkml:trace>
  <inkml:trace contextRef="#ctx0" brushRef="#br0" timeOffset="286345.3486">18360 9702 166,'0'0'0,"0"0"-96</inkml:trace>
  <inkml:trace contextRef="#ctx0" brushRef="#br0" timeOffset="286560.871">18360 9702 588,'45'-51'56,"-47"48"-52,2 3 1,0-2 8,0 2-13,0-3-15,0 3-70,0-3-42,5 3-62</inkml:trace>
  <inkml:trace contextRef="#ctx0" brushRef="#br0" timeOffset="286771.0088">18409 9631 434,'0'0'111,"0"0"-96,0 0 62,0 0 13,0 0-29,0 0-37,-4 0-14,4 0-10,0 0 0,0 0-17,0 0-65,0 0-40,0 0-60,0 0-89</inkml:trace>
  <inkml:trace contextRef="#ctx0" brushRef="#br0" timeOffset="286997.312">18409 9631 302,'-6'-17'186,"5"13"-161,-1 4 38,2 0 43,0 0-21,0 0-41,0 0-33,0 0-7,0 0-2,0 0-1,0 0-1,0 0-2,0 0-11,0 0-29,0 0-29,0 0-13,0 0-19,0 0-40,0 0-28</inkml:trace>
  <inkml:trace contextRef="#ctx0" brushRef="#br0" timeOffset="287207.8551">18400 9610 148,'0'0'154,"0"0"-100,0 0 19,0 0 22,0 0-20,0 0-18,0 0-23,0 0-1,0 0-8,0 0-18,0 0-7,0 0-8,0 0-32,0 0-54,0 0-86,0 4-98</inkml:trace>
  <inkml:trace contextRef="#ctx0" brushRef="#br0" timeOffset="288295.2425">18575 9716 10,'0'0'28,"0"0"-12,0 0-16,0 0-34,0 0 27,0 0-3,-4 0 7</inkml:trace>
  <inkml:trace contextRef="#ctx0" brushRef="#br0" timeOffset="350653.2398">19263 9363 150,'0'0'32,"0"0"-28,0 0 2,0 0 21,0 0 11,0 0 6,0 0-17,0 0-12,-3-14-3,3 14 1,0 0-4,-4 0-9,4 0-5,0 0-31,0 0-27,-3 0-48,-1 0-51</inkml:trace>
  <inkml:trace contextRef="#ctx0" brushRef="#br0" timeOffset="351095.1679">18506 9610 154,'0'0'87,"0"0"-86,0 0-1,0 0 0,0 0 3,0 0-3,5 0-6,-5 0-15,1 0 19,-1 0-8,0 0-14,0 0 24,0 0 2,0 0 12,0 0 26,0 0-18,0 0-5,0 0 0,0 0-3,0 0-7,0 0-7,0 0-14,-6 4-1,-3 0-98</inkml:trace>
  <inkml:trace contextRef="#ctx0" brushRef="#br0" timeOffset="351613.3881">18327 9604 283,'0'0'35,"0"0"-26,0 0 24,0 0 50,0 0-28,0 0-40,2 0-14,25-11 14,17-1 23,17-8 11,16-10-15,17-6-4,20-4-9,14-9-15,19-4-4,7-3-2,2 0-1,-5 3 1,-10 8-5,-14 1 4,-13 7-7,-14 3 7,-12 6-4,-11 4 5,-8 1 6,-11 6-6,-7 0 1,-8 1 3,-3 4 3,-4-2-3,-2 4 2,-4 0-3,-1 0 12,-8 3 4,-4 3-9,-5 1-2,-6 1-2,-3 2-2,-1 0 6,-2 0 2,0 0 2,0 0-10,0 0-4,-3 0-76,-14 2-103,-5 5-80</inkml:trace>
  <inkml:trace contextRef="#ctx0" brushRef="#br0" timeOffset="357823.2516">18545 9799 24,'0'0'328,"0"0"-259,0 0-22,0 0 23,0 0 17,0 0-9,0 0-24,0-3-19,0 3-5,0 0 5,0 0 9,0-3 3,0-7-3,0-8 6,0-11-24,6-8-13,1-5 38,3-8-28,-3-10-4,5-9-4,-2-10-6,4-7 0,-2-3-8,3 3 0,2 13 1,0 10-2,-4 10 3,-5 7 4,0 10-1,-1 4 2,-6 4-3,1 3 16,-1 4-1,1 8 6,1-3-8,-2 5-4,1 0-1,-1 2-2,-1 3 5,0 1-3,2 3-5,-2 2 5,0-2-1,0 2-8,0 0-1,0 0-1,0 0-1,0 0-1,0-1 3,0 1-2,0 0 1,0 0 2,0 0-3,0 0 0,3 0 0,-3 0-1,0 0 0,0 0 1,0 0 0,0 0 1,0 0-1,0-3-1,0 3 2,0 0-1,0 0 1,0 0-1,0 0 4,1 0-1,-1-1 0,0-2 2,0 1-5,0-1 0,0-1 1,0 0 2,2 0-4,-2-1 1,1 1 1,-1 1-2,0 0-1,3-1 1,-3-2 1,1 0-1,1-1 2,-2 4-3,1-4 3,1 0-2,-1 0 2,2-2-1,0 5-1,1 0 4,-4-3-3,0 2-1,3-3 2,-3 2-1,0 0-1,3 1 0,-2 0-2,1 2 2,-2 3 0,0-1 1,0 1-1,0 0 0,0 0 0,0 0 0,0 0-1,0 0 0,0 0-1,0 0 1,0 0 0,0 0-1,0 0 2,0 0-2,0 0 0,0 0 1,0 0 1,0 0 0,0 0 0,0 0-1,0 0-1,0 0-1,0 0 0,0 0 1,0 0-3,0 0 3,0 0-1,0 0 1,0 0 0,0 0 1,0 0 1,0 0 0,0 0 1,0 0-1,0 0 0,0 0 0,0 0 0,0 0 0,0 0 0,0 0 0,0 0 0,0 0 0,0 0 1,0 0-2,0 0 2,0 0-2,1 0 4,-1 0-6,0 0 4,0 0-1,0 0 0,0 0 2,0 0-2,0 0 0,0 0-2,0 0 1,0 0-1,0 0 1,0 0-1,0 0-1,0 0 3,0 0-3,0 0 0,0 0 2,0 0-4,0 0 5,0 0-4,0 0 3,0 0 1,0 0-1,0 0-2,0 0 3,0 0 0,0 0 0,0 0 0,0 0 0,0 0 0,0 0 0,0 0-2,0 0-1,0 0 3,0 0-6,0 0 3,0 0 0,0 0 1,0 0 0,0 0 1,0 0-1,0 0 1,0 0 1,0 0-4,0 0 3,0 0 0,0 0 0,0 0-1,0 0 2,0 0 0,0 0-1,0 0-1,0 0 2,0 0-1,0 0-1,0 0 2,0 0-1,0 0 1,0 0-1,0 0 1,0 0 0,0 0 2,0 0-3,0 0 1,0 0 0,0 0-1,0 0 0,0 0 1,0 0-1,0 0 1,0 0-1,0 0 1,0 0 0,0 0 2,0 0-2,0 0-2,0 0 2,0 0 0,0 0-1,0 0-1,0 0 2,0 0 0,0 0 0,0 0 3,0 0-3,0 0 0,0 0-3,0 0 3,0 0 0,0 0 0,0 0 0,0 0 0,0 0 0,0 0 2,0 0-2,0 0 1,0 0-1,0 0 0,0 0-1,0 0 1,0 0 0,0 0-3,0 0 1,0 0-2,0 0-1,0 0 1,0 0 1,0 0 0,0 0 3,0 0-1,0 0 0,0 0 1,0 0 0,0 0-2,0 0 2,0 0 0,0 0-2,0 0-2,0 0 3,0 0 1,0 0-1,0 0 0,0 0 1,0 0 0,0 0 0,0 0 1,0 0-1,0 0 0,0 0 1,0 0-2,0 0 1,0 0 0,0 0 0,0 0 0,0 0 1,0 0-1,0 0 0,0 0 0,0 0 1,0 0-1,0 0 1,0 0 0,0 0-1,0 0 1,0 0-1,0 0 2,0 0-2,0 0 1,0 0 0,0 0-1,0 0 0,0 0 0,0 0 0,0 0 0,0 0 0,0 0 1,0 0-1,0 0 0,0 0-1,0 0 1,0 0 0,0 0 0,0 0 1,0 0-1,0 0-1,0 0 1,0 0 2,0 0-2,0 0 0,0 0 0,0 0 1,0 0 0,0 0-2,0 0 0,0 0 1,0 0 0,0 0 0,0 0 3,0 0-3,0 0-1,0 0 0,0 0 1,0 0 0,0 0 0,0 0 0,0 0 0,0 0-1,0 0 0,0 0 1,0 0 0,0 0 0,0 0 0,0 0 0,0 0 0,0 0-1,0 0 1,0 0 1,0 0-1,0 0 0,0 0 0,0 0 0,0 0 2,0 0-4,0 0 2,0 0 0,0 0 0,0 0 0,0 0 0,0 0 0,0 0 1,0 0-2,0 0 1,0 0 0,0 0 1,0 0 1,0 0-4,0 0 4,0 0-4,0 0 2,0 0 0,0 0 0,0 0 0,0 0 1,0 0-1,0 0 0,0 0-1,0 0 1,0 0-1,0 0 1,0 0 0,0 0 0,0 0 0,0 0 0,0 0 1,0 0-1,0 0 0,0 0 1,0 0-2,0 0 1,0 0-1,0 0 1,0 0 0,0 0 0,0 0 0,0 0 0,0 0 1,0 0-1,0 0-2,0 0 2,0 0 1,0 0 0,0 0-1,0 0 0,0 0 0,0 0 0,0 0-2,0 0 2,0 0 0,0 0 1,0 0-2,0 0 2,0 0-2,0 0 1,0 0-1,0 0 1,0 0 2,0 0-2,0 0-1,0 0 1,0 0-1,0 0 1,0 0 0,0 0 0,0 0 0,0 0 0,0 0 0,0 0-3,0 0 1,0 0 0,0 0 0,0 0-2,0 0 0,0 0 0,0 0-2,0 0-6,0 0-12,0 0-7,0 0-11,0 0-40,0 0-8,0 0-2,0 0-7,0 7-110,0 0 72,-7-3-171</inkml:trace>
  <inkml:trace contextRef="#ctx0" brushRef="#br0" timeOffset="363000.1809">18814 9177 309,'0'0'0</inkml:trace>
  <inkml:trace contextRef="#ctx0" brushRef="#br0" timeOffset="384157.0974">19682 9171 241,'0'0'151,"0"0"-124,0 0-24,0 0 40,0 0 26,0 0-26,0 0-7,1-6 6,-1 6 11,0 0 6,0 0-13,0 0 2,0 0 13,0 0 1,0 0-8,0 0-4,0 0-9,0-1-6,0-3-7,-1 1-8,-8 1-12,-2-1-3,-1-1-5,-1 1 3,-2 1-4,-1-3 2,-1 5-2,-5 0-15,0 0 12,-5 0 3,0 0-10,-2 0 7,-1 0-32,-6 0 33,-4 0 6,-7 0-24,-2 6 15,-4 1 4,11-1-9,4 2-1,4-1-4,9-2 12,2 3-19,4-2 23,3 1-13,0-2 9,-3-1 1,-2 4-12,-9 0-4,2 1-16,-4 0 2,-1-3 31,6 1 4,5-4 3,4 3 15,4-5-17,1 1-2,-1 1 10,2 2-11,-6-3-4,-2 5-27,-7 6 28,-2 1-18,-10 0 21,5 1 9,1-4-9,2 2 20,2-4-20,0 1-7,6-4 7,-1 0 18,5-1-10,4 1-8,0-2 2,3 3-14,-1-1 21,-3 0-18,0 5 2,-2-3 7,-1 1 2,0-1-2,4-3 1,0 0 0,6-1 12,3-1-6,1-2-7,2 3 0,0-4-2,3 3 2,-1-3 0,1 0 0,0 0 0,0 0 0,0 0 1,-5 2-1,5-1 1,0-1-1,0 0 4,0 0-4,0 0 2,0 0-1,0 0-1,0 0 0,0 0 0,0 0 0,0 0 1,0 0 1,0 0 0,0 0 3,0 0 0,0 0 0,0 0-1,0 0-1,0 0 1,0 0-1,0 0-2,0 0 0,0 0 0,0 0-1,0 0 0,0 0-2,0 0 2,0 0 2,0 0 5,0 0-2,0 0-3,0 0 1,0 0-3,0 0-2,0 0-1,0 0 3,0 0 1,0 0 1,0 0-1,0 0 0,0 0 3,0 0-3,0 0 0,0 0-1,0 0 1,0 0 1,0 0-1,0 0 6,0 0 1,0 0 7,0 0 5,0 0 4,0 0-12,0 0-1,0 0-6,0 0-3,0 0-2,0 0-1,0 0 1,0 0 0,0 0 0,0 0 1,0 0 0,0 0-2,0 0 0,0 0 1,0 0-1,0 0 0,0 0 0,0 0 0,0 0-4,0 0 3,0 0-2,0 0 0,0 0 2,0 0 1,0 0 1,0 0-1,0 0-1,0 0 1,0 0-5,0 0-7,0 0-3,0 0-13,0 6-59,0 4-74,0 7 43,0-5-270</inkml:trace>
  <inkml:trace contextRef="#ctx0" brushRef="#br0" timeOffset="385650.1016">18360 9414 383,'0'0'84,"0"0"-69,0 0 5,0 0 25,0 0-9,0 0-17,2-8-1,-2 8 15,0 0 10,0 0 7,0 0-8,-3 0-28,-8 0 4,-3 0-5,-3 0 2,-4 3 2,-4 7 7,-3 2-17,-4 1-6,-1 1 10,6 0 10,5-5 2,6-1-3,7-3-6,2-1-3,2 6-11,0 0 0,1 0-2,1 6 2,0-3-8,1 3 8,2 1 4,-1 0-4,-2 0 0,1-2 0,1-1 0,-1 1 5,2-6-4,0-4-1,0 3 0,0-1-6,0-2 6,0 5-1,0 1 1,0 1 5,0-1-2,5 6 3,1-1 0,-2-2-2,1-1-3,-2-4 2,0-2-3,1-1 0,-1 1 0,2 0 1,-2 2 1,0 1-1,1 1 2,1 2-3,0-1 1,1 5-1,3 3 0,1-1 1,4 1-1,1 4 1,5-4 1,2 0-1,1 0-1,-3-2 2,6-1-4,0-3 2,4-2 0,1 2 0,2-2-1,0 0 3,2-3-4,-3 0 5,3-2-4,3-3 2,0-1 0,1-3-1,-5 5-1,7-5 1,-2 2 1,3 4-1,3-2 0,-1-2 0,3 1 0,-2-3-1,-1 0-4,-2 0-4,3 0-3,-3-3-9,0-2 17,-3-2-7,0 5 11,-3-3-7,0-1 6,3 2-2,-5 0 3,3-2-8,1-1 8,1-3-1,-1 1 1,3-4-3,-7-1 3,0 5-2,-2-1-4,-2 0 6,0-1-1,-1 0 0,-1-3 1,-1 4 0,-3-4 0,0-1 1,-5-2-2,4-4-9,-3 1 9,-1-2-4,1-4 5,-2-1 2,0 0-2,0 0-2,-1-3-5,0 2 5,-2 2 0,3-2 2,-3 5 1,-2 2-1,-5-1-1,-3 2 1,-5-2 4,0-4 10,-4 1 7,-11-5-12,-2 1-1,-4-1 5,1 5 1,-4 0 0,-1 3-2,-3 8 2,-3-1 0,-2 5-14,0 0-1,5 3 1,2 1-6,7 0 6,1 1-8,3-1-11,2 0 11,-3 1-38,0-4-8,-2 6-13,-1-1-119,-3 1-129</inkml:trace>
  <inkml:trace contextRef="#ctx0" brushRef="#br0" timeOffset="387435.855">19661 9109 97,'0'0'310,"0"0"-277,0 0-31,0 0 31,0 0-12,16-87 12,11 51-1,10-6-4,9-11 32,13-10-24,8-8 29,13-10-65,11-11-17,11-11 10,8-9-4,8-4-9,6 2 19,1 10 1,1 12 3,-9 13 16,-8 10-9,-4 6-4,-1 5 9,5 5-12,2-3 3,4 5-5,2 1-1,-10 3-4,-7 8-3,-10 8 6,-16 6 0,-14 7-9,-15 2 10,-12 10 5,-11-1-2,-4 4-3,-8-1 3,-2 4 0,-4-1-1,-1-1 2,0 2-4,-2 0 0,-1 0 3,0 0-2,0 0 8,0 0-4,0 0-5,0 0 0,0 0-28,0 0 5,-5 0 8,2 0-17,1 0-14,-2 0-36,-1 0 15,-4 0-110,-4 6-11</inkml:trace>
  <inkml:trace contextRef="#ctx0" brushRef="#br0" timeOffset="388949.5151">21956 7999 426,'0'0'82,"0"0"-72,0 0 20,0 0 58,0 0-3,0 0-22,30-24-13,-25 18 9,-2-2 5,-1 0-4,0-2-5,-2-1 8,0-5-15,0 2-11,-3-2-3,-10 4-9,-5 1-9,-1 1-5,-4 7 24,-5 3-27,-2 0-8,-3 7 3,-4 15 15,1 7-15,6 8 6,8 4 0,13 1-8,9-2-1,4-1-6,25 0 6,9-9 3,9-9-2,6-11-2,5-10-33,1 0-61,-4-20-95,-9-7-126,-4-7-329</inkml:trace>
  <inkml:trace contextRef="#ctx0" brushRef="#br0" timeOffset="389107.9812">22304 7936 14,'0'0'1088,"0"0"-1015,0 0-5,0 0 87,0 0-87,0 0-48,-3-20-20,3 20-3,0 0-72,-2 0-157,-7-2-202</inkml:trace>
  <inkml:trace contextRef="#ctx0" brushRef="#br0" timeOffset="389333.8533">22444 7593 1162,'0'0'132,"0"0"-111,0 0 13,0 0 53,0 0-67,0 0-12,14 61-4,-4-15 19,-3 0-21,-2-2-2,-5 2-4,0-7-71,0-3-67,0-5-112,0-12-97</inkml:trace>
  <inkml:trace contextRef="#ctx0" brushRef="#br0" timeOffset="389573.4701">22800 7621 24,'0'0'870,"0"0"-785,0 0 18,0 0 22,0 0-47,0 0-74,-41 31 30,23-1 1,0-4 7,10 1-12,7-2-21,1 1-2,1 1 4,19 0-11,7 3-2,6-1-14,10 4-100,3-3-140,6-1-165</inkml:trace>
  <inkml:trace contextRef="#ctx0" brushRef="#br0" timeOffset="399959.2927">18392 9919 211,'0'0'0,"0"0"-50,0 0 18,0 0 28,0 0 4,0 0 4,0 0-1,3 0-3,-2 0 5,-1 0 1,0 0-5,0 0 2,0 0 10,0 0 16,0 0 4,0 0-5,0 0 1,0 0-4,0 0-9,0 0 0,4 0-7,-2 0 10,2 0 0,-1 0-1,0 0-5,2 0-4,-1 3 0,4 2-4,-1-2-2,-1 1-3,2-2 0,-2 3 2,-1-2-1,0 1-1,-2-1 2,2-1-2,-2-2 2,-2 3-1,1-1 5,0-2-5,3 0 3,1 0-2,0 0-1,1 0-2,1 0-6,4 0-23,-2 0-66,5-5-24</inkml:trace>
  <inkml:trace contextRef="#ctx0" brushRef="#br0" timeOffset="403153.6259">18578 9847 742,'0'0'114,"0"0"-97,0 0 61,0 0 32,0 0-43,0 0-37,0 0-5,0 0 4,0 0-3,0 0-12,0 0-2,0 0 2,0 0 6,0 0 4,0 0 0,0 0-6,0 0-6,0 0-2,0 0-3,0 0-6,0 0 1,0 0-2,0 0-7,0 0-51,5 0-122,2 5-118,0-5-305</inkml:trace>
  <inkml:trace contextRef="#ctx0" brushRef="#br0" timeOffset="412945.3028">18597 9828 184,'0'0'223,"0"0"-178,0 0 22,0 0 22,0 0-25,0 0-32,0 0-6,0 0 8,0-4 20,0 1 3,0-3-16,0-3-20,3 2 13,-1-6-13,1 1-1,3-2-12,-4 0 6,2-3-3,-3-2 0,2 2-5,-1-3-2,-2 3 1,0 1 4,0 0 12,-2 2-5,-6 4 5,-2-3-4,0 4-8,-1-5-6,0 4 1,-5 3-2,0-3 1,0 4-2,-8-2 2,2 3 2,-4-1-4,7 2 0,-2-1 0,2 3 1,3-1-2,0 0 1,3 2 1,0 1-2,1 0-5,4 0 3,-2 0 2,-2 0 1,-2 0-1,-2 4 2,1 4-2,-2-3 1,2 2 0,1 0 2,-2 0-2,5-2-1,2 2 1,3 0-1,-2-1 1,1 4-1,1-3 0,-3 6 6,-1 0-4,1 4-2,-1 5 2,0 2-2,3 3 4,-1 2 4,4 1-5,4 0 0,0-1-2,0-2 3,6 2-2,7 1 1,7 3 0,-1-2-2,3-2 1,1 0-2,1-2 0,2-5 3,2-1-3,1-4-4,4-5 4,0-2 1,6-6 3,-1-1-3,5-3 4,1 0-1,0-10-3,-2-6 3,-4-4-2,-1-4 1,-5-1 1,-7-1-2,-1-7 5,-1-6 3,0-6 0,-8-5-5,-2 0 5,-3-1-5,-6 1 4,-4 10 1,0 11 12,-14 6 16,-5 6-31,-2 3-3,4 5-5,3 1 1,3 5-25,0 3-67,0 0-75,-1 4-87,-6 9-80</inkml:trace>
  <inkml:trace contextRef="#ctx0" brushRef="#br0" timeOffset="416006.3352">18730 9462 111,'0'0'43,"0"0"-42,0 0 24,0 0 53,0 0-29,0 0-22,4-14-3,-4 13-8,0 1-9,0-3-5,0 3 2,0-2-4,2-2-3,-2-3 3,3 1-20,1-5-37,3-4-62,-1 2-55</inkml:trace>
  <inkml:trace contextRef="#ctx0" brushRef="#br0" timeOffset="416605.0567">19002 9458 145,'0'0'0</inkml:trace>
  <inkml:trace contextRef="#ctx0" brushRef="#br0" timeOffset="417355.6939">19607 9640 51,'0'0'235,"0"0"-235,0 0-20,0 0 16,0 0-3,0 0-51,23-70-84</inkml:trace>
  <inkml:trace contextRef="#ctx0" brushRef="#br0" timeOffset="422570.8988">18499 10033 360,'0'0'70,"0"0"-66,0 0 2,0 0 48,0 0 7,0 0-28,0 0-8,0 0 4,1 0 11,-1 0-8,0 0-10,2 0-4,-1 0 1,1 0 4,-2 0-10,1 0-1,-1 0 6,2 0-5,-2 0-2,1 0-1,-1 0-8,2 0 3,-2 0-2,1 0-3,7 0-23,-1 0-129,8 0-97</inkml:trace>
  <inkml:trace contextRef="#ctx0" brushRef="#br0" timeOffset="422896.5797">19382 9951 191,'0'0'82,"0"0"-75,0 0-2,0 0-5,0 0 0,0 0-85,-39 0-67</inkml:trace>
  <inkml:trace contextRef="#ctx0" brushRef="#br0" timeOffset="424867.1916">19673 9263 168,'0'0'40,"0"0"-29,0 0 41,0 0-2,0 0-16,0 0-12,14-23 10,-14 20 32,0 1 3,0 2-7,0-3-7,0 3 5,0 0 0,0-2-18,0 2-19,0 0-4,0 0 7,0-3 1,0-1 9,0-4-31,0 3 0,0-1 1,0 0 1,-1-1 3,-3 0 0,-1-3-2,-5 0-1,5 1-2,-1 1 2,2 1 6,1 5-6,-2-1-5,1 2-1,1-2 1,-1 3-1,-6 0-9,0 0 8,-6 0-7,1 0 8,-3 4-4,6-1-4,0-1 9,8 1 3,-3-2-2,4-1 1,2 0-2,1 0 0,0 0 2,0 0 5,0 0-5,0 0 5,0 0 2,0 0-6,0 0-3,0 0 0,0 0-2,0 0-8,0 0-5,0 0-2,-2 0 3,-2 0-1,0 0-8,-5 0 7,0 0-21,-2 1 27,-4 2 4,-2-3-12,-5 4 3,-1-2 6,-4-2 9,-1 0 4,-1 0 2,1 1 1,1-1 9,6 2-1,0-2 9,4 8-22,-2 1 0,2-1-2,0 1 3,2 1-3,6-4 3,2 0-4,4-4 1,3-2-6,0 3-4,-1 0 10,1 0 2,-3 5-1,-2-3 3,0 2-2,-2 3 1,-6-3-1,-2 1 0,-3-3-1,0-3-1,0-2 2,-1 0 1,1 0 1,-9 0-3,-6 3-1,-1 1 0,-5 3 0,-1 0 0,2 3 3,7-4-2,1 5 10,6 1-4,2-1-6,1 0 2,-1 0 1,-1 5-1,4-2 2,-2-4-3,3-1-1,5 1 0,-1 0 2,-1 0-1,-4 6 0,-2 2 1,-3 1 5,0 2 1,-1 1 1,3-2-1,1 0-4,-3 0 3,3-3-5,0 2-1,-3 4 4,-3 1-3,-5 4 10,-7 3-4,-6 2-3,2 3 5,3 3 1,10-1 16,15 0-2,13 2-16,2 1-2,15 4-6,24-2 4,15 0-6,22-3 6,18-4-1,14-5 7,7-9-5,5 1 0,1-6-7,6-4 0,-2-9-1,4-4-4,-7 0 2,-8-18 2,-8-5-9,-10-4 6,-7-2 4,-3-7 5,-5 0-2,-5-8-2,-2-2 3,-5-3-4,2-4 4,-10-4-4,-6-1 0,-9-3 6,-6-1-6,-8 3 2,-7 3-2,-10 6 3,-12 1 4,-3 3 25,-12-1 27,-22-3-25,-17 2 4,-18-2-12,-14 6-11,-11 2-2,-8 6 3,-5 2 4,-1 8 11,6 3-12,12 3-2,22 7 7,15 2 8,24 3-20,17 3-4,7 4-8,5 1-5,0 0-63,0 21-53,0 12 23,0 13-79,5 3-73,-1-2-191</inkml:trace>
  <inkml:trace contextRef="#ctx0" brushRef="#br0" timeOffset="426621.0639">19516 10043 843,'0'0'0,"0"0"-85,0 0 85,0 0 13,0 0 38,0 0-31,0 0 2,-1-12 10,1 12 2,-2 16-12,-14 30 9,-14 29 50,-21 37-38,-19 30-5,-16 30-16,-16 27 11,-7 9 10,5-3-9,9-4-17,19-10 11,23-15-8,15-8-8,14-16 7,-2-9-15,4-12 18,-6-8 0,0-9-9,2-17 6,3-12-6,10-14 2,2-16 5,7-12-2,3-10-11,-2-8 9,-2-10-1,2-5 3,0-3-4,1-5-6,2 3-2,-3-5 2,-4 0-8,0 0-23,-4-2-132,0-10-144,4-5-208</inkml:trace>
  <inkml:trace contextRef="#ctx0" brushRef="#br0" timeOffset="427431.1517">18712 13491 496,'0'0'146,"0"0"-86,0 0 46,0 0 13,0 0-28,0 0-15,0 0-12,0 0-3,0 0-12,0 0-3,0 0-3,0 0-9,0 0-6,0 0 4,0-2-5,-4 1-2,-11-3-11,1 1-10,-3 3 9,-10 0-8,-3 13 7,-3 11 5,-3 16-7,2 5-1,9 6 7,9 1 2,15 1 0,1 0-4,17-7 0,11-7-1,8-6-13,6-13 1,2-10-3,5-10 0,2 0-64,3-19-77,-1-11-106,-4-6-192</inkml:trace>
  <inkml:trace contextRef="#ctx0" brushRef="#br0" timeOffset="427604.9946">19035 13709 1258,'0'0'100,"0"0"-22,0 0 132,0 0-111,0 0-70,0 0-11,0-5-15,0 5-3,0 0-35,0 0-95,0 0-73,8 0-125,7-14-39</inkml:trace>
  <inkml:trace contextRef="#ctx0" brushRef="#br0" timeOffset="427830.7687">19226 13369 725,'0'0'474,"0"0"-421,0 0 53,0 0 104,0 0-103,0 0-72,5-36-12,3 72-6,3 11 34,-1 6-33,-5 3-8,0-3-9,0-5-2,5-3-9,-1-7-44,2-9-103,5-12-55,4-10-63,5-7-105,1-27-179</inkml:trace>
  <inkml:trace contextRef="#ctx0" brushRef="#br0" timeOffset="428061.364">19542 13386 949,'0'0'121,"0"0"-13,0 0 117,0 0-99,0 0-69,0 0-9,-66 59 18,35-23-5,-1 0-8,10-12-9,7-4-11,6-8-11,6-2-2,3 0-15,0 6 1,15 12 1,12 2-7,9 7-2,8 2-1,10 9-33,7 10-63,5-2-189,2-1-341</inkml:trace>
  <inkml:trace contextRef="#ctx0" brushRef="#br0" timeOffset="436495.0098">19135 9799 340,'0'0'136,"0"0"-121,0 0-13,0 0 14,0 0 15,0 0-9,0 0-14,0 0-8,26 29-62,-15-22-150</inkml:trace>
  <inkml:trace contextRef="#ctx0" brushRef="#br0" timeOffset="436833.1876">19503 9892 320,'0'0'347,"0"0"-313,0 0-34,0 0 0,0 0-2,0 0-25,-2 0-34,13 0 42,0 0-6,2 0-40,-4 5-61,-1 0-17,-2-2 29,-3-3 55,-1 2 59,-1 1 1,-1-3 19,0 1 8,0-1 7,0 0 16,0 0-1,0 3-3,0-3 0,0 0 1,0 5-19,0-5-29,0 3-15,-1-1-118</inkml:trace>
  <inkml:trace contextRef="#ctx0" brushRef="#br0" timeOffset="445770.9235">19497 13187 644,'0'0'38,"0"0"-25,-112-75 55,61 55 31,-8 0-14,-5 3-35,-14 5 10,-12 10-41,-8 2 30,-6 5-6,-3 21 4,-4 10-25,-3 10-5,-8 8 9,-9 11-17,-1 14 0,6 11 6,21 5 0,28 11 1,31 3-10,32 3-6,14-6 0,43-3-2,27-8 6,28-8-5,24-12 2,24-22 3,18-19-3,12-15 1,8-19 2,-1-11 0,-2-31-4,-10-25-1,-19-18 1,-16-17 3,-29-13 1,-20-8 0,-22 4 0,-19 14-1,-26 22 0,-19 30-1,-1 19-2,-22 16-8,-12 16-55,-1 2-150,-2 20-98,1 1-231</inkml:trace>
  <inkml:trace contextRef="#ctx0" brushRef="#br0" timeOffset="446341.177">19585 14575 343,'0'0'152,"0"0"-122,0 0 20,0 0 68,0 0 1,0 0-15,0-7-22,1 7 4,-1-3-2,1 3-8,1 0-11,-2 0-25,3 0-23,5 5-17,8 17 3,8 11 23,9 9 27,-1 8-25,3 3-1,-5 9 8,-5 5-5,-3-1-11,-1 0-5,2-7-2,-8-6-7,1-13-1,-2-2-4,-8-8 2,-1-9-2,0 2-21,1-3-62,3-6-53,6-9-147,-5-5-265</inkml:trace>
  <inkml:trace contextRef="#ctx0" brushRef="#br0" timeOffset="446924.9073">20293 15473 778,'0'0'33,"0"0"-6,0 0 136,-101-29-67,61 29-39,-3 0 16,-1 3-66,4 13 18,8 1 22,13-3-21,10-1-23,9 2-3,2 5-8,23 7 8,17 7 1,13 0 10,8 3-7,1 1 3,-7-6-7,-11-3 1,-15-8-2,-14-2 4,-10 1 1,-7-6 9,-5-2 24,-24 6 22,-16-1 13,-16-3-56,-5-3-16,5-11-34,15 0-83,23-23-83,23-12-202</inkml:trace>
  <inkml:trace contextRef="#ctx0" brushRef="#br0" timeOffset="447100.0058">20631 15668 1165,'0'0'210,"0"0"-179,0 0 129,0 0-4,0 0-96,0 0-60,-2 0-3,-4 0-35,6 0-107,0 0-70,1-14-184,19-12-361</inkml:trace>
  <inkml:trace contextRef="#ctx0" brushRef="#br0" timeOffset="447294.5011">20958 15334 1080,'0'0'150,"0"0"-81,0 0 109,0 0-60,0 0-87,0 0-28,0 73 39,-9-19 7,-5 1-36,-1-2-9,-3-4-4,8-5-40,8-11-78,2-13-66,6-17-120,24-3-125</inkml:trace>
  <inkml:trace contextRef="#ctx0" brushRef="#br0" timeOffset="447474.2965">21078 15341 990,'0'0'149,"0"0"3,0 0 35,-86-33-45,79 44-74,3 21-53,4 15 13,0 5-15,21-5-10,25-1-3,12-6-12,8-5-51,2-4-52,-2-6-68,-11-8-123,-25-13-267</inkml:trace>
  <inkml:trace contextRef="#ctx0" brushRef="#br0" timeOffset="448013.6885">18773 14314 508,'0'0'163,"0"0"-135,0 0 56,0 0 19,0 0-28,0 0-57,0 0-13,99-59 1,-41 39-4,15-3-2,9 6-5,8 1-44,-4 5-32,-12 11-144,-23 0-153</inkml:trace>
  <inkml:trace contextRef="#ctx0" brushRef="#br0" timeOffset="454343.5214">20990 14936 280,'0'0'46,"0"0"-39,0 0 44,0 0 4,0 0-21,0 0 19,0 0-25,-38-48-15,13 43 22,-5 4 9,-5 1-30,-7 0 20,-6 0-3,-6 9-31,-8 5 17,-7 6 13,-5 2-11,-1 3-6,-1 0-13,6 3 12,-2 1 14,5 0-25,5 4-1,-1 4-5,9 0-3,2-1 13,1 6-10,2-2-4,3 3 9,0 3 9,2 1-3,-2 9-9,3 0 6,5 0-6,6 1 1,11-1 1,12-1 1,9 2-12,0-6 11,19-1-7,22 0 7,16-2 2,12 1 7,10-1-7,8-7-1,8-4 0,14-8 0,6-6-2,7-7 4,2-9-4,-5-7-8,-7 0-28,-10-10-13,-10-10 36,-10-7 14,-4-6 1,-5-11 7,-9-4 0,-1-10 4,-5 0 5,-3-2-1,-1-5 13,-6 2-5,-4-1-6,-5 2 17,-8 6-24,-7 7-2,-6 3 4,-9 13-1,-9 4-4,0 1-5,-3 6-1,-14-1 1,-6 6-2,-9 0-14,-8 4-34,-11 4-71,-4-1-51,-1 3-51</inkml:trace>
  <inkml:trace contextRef="#ctx0" brushRef="#br0" timeOffset="513149.595">19253 9078 154,'0'0'69,"0"0"-64,0 0-5,0 0-29,0 0-14,-95-9 22,67 9-34,-9 6 0</inkml:trace>
  <inkml:trace contextRef="#ctx0" brushRef="#br0" timeOffset="518761.1257">19686 9283 101,'0'0'136,"0"0"-136,0 0-4,0 0 4,0 0 23,0 0 7,0 0-1,0 0 15,3-26-12,-3 26-7,2 0-7,-2 0-2,0-3 2,1 3 1,2-7 1,2 3 2,0-4-7,1 0 0,-1-1 12,0-5-20,1 3 6,2-1-8,0-4 2,1 3 5,1-2-10,1-1 0,-1-4-2,2 1 0,0-1-3,3-3 1,4-4 1,4 4-2,0-5-1,2-1-9,1-2 13,3-1-2,4-2 2,2-7-3,13-2 1,6-3 2,5-7-7,5 4-5,-1-4 2,0 3 4,-2 6 6,-1-1 0,-2 6-12,-2 2 11,-6 1 1,0-3 5,-1 3 0,-4-1-3,2 4 2,-1 5-3,1 3 9,0 5 3,-1-4-13,-2 4 0,-3 3 0,-2-5-5,-2 2-1,1-2 3,1-2-6,2-2 4,2-3 3,3 1 0,-1-2-1,1-1-19,-1 0 7,0-2-6,1 4-34,5-2 55,2 2 13,0 4-6,-4 1-2,-3 3 12,-5 5-5,-1-1-10,1 2-1,3-2 0,0 4-1,1 0-7,-2 3-2,-2-4 2,-1 5-4,0-1 10,2-4 1,0 5 0,1-2-1,-3-3 0,1 5 2,2-5 0,-1 1-1,0-1 0,-2 2-3,-3-1-6,-7 7 9,-3-2 0,-4 2 5,-3 3 2,1 0 8,-2-1 1,2 0-7,2-2-1,3 0-4,1 0 3,-2-1-3,-3 3 0,-2-3-3,-10 7 4,-3-5-4,-7 1-1,0 2-35,-11-1-78,-5 0-21,-5 1-23</inkml:trace>
  <inkml:trace contextRef="#ctx0" brushRef="#br0" timeOffset="519225.2024">22877 7185 193,'0'0'43,"0"0"-32,0 0 34,0 0 15,0 0-25,0 0-19,89 31-3,-71-26 1,-2 3 2,2-1-9,0-2-2,2 2-2,0-2-1,-3-2 0,-1-1 1,-5 2 2,-4-4-2,-4 1 10,0-1 1,-1 0 10,-1 0 10,-1 0-3,2 0-15,-1 0-6,1 0-3,1 0 11,1 2-2,1 0-2,-2 3 6,1 5-12,-1 3 9,-3 7-3,0 7 17,-15 5-1,-10 8-12,-5 4-13,-4 8-5,-2 1-63,1 4-63,3 1-27,2-7-92</inkml:trace>
  <inkml:trace contextRef="#ctx0" brushRef="#br0" timeOffset="521311.0845">22693 9096 167,'0'0'272,"0"0"-205,0 0-21,0 0 65,0 0 11,0 0-30,26-67-21,-26 63-11,3 1-9,-3 0 11,0 1-3,-5-3-42,-16 5-16,-7 0 25,-8 0-22,-3 14 3,-2 13 14,3 9 6,7 6-6,9 1 5,11 1-10,11-1-15,0-4-1,16-6 1,14-6-1,3-9 0,12-10-28,7-8-58,3 0-98,-4-19-206</inkml:trace>
  <inkml:trace contextRef="#ctx0" brushRef="#br0" timeOffset="521492.319">23007 9168 843,'0'0'135,"0"0"-104,0 0 146,0 0-56,0 0-76,0 0-31,-8-23-14,8 23-1,0-2-104,0-6-203,0-1-392</inkml:trace>
  <inkml:trace contextRef="#ctx0" brushRef="#br0" timeOffset="521715.215">23363 8748 1008,'0'0'195,"0"0"-156,0 0 23,0 0 13,0 0-63,0 0-5,40 39 30,-21-5-20,-2 2-10,-8 0-7,-6 1-17,-3-3-59,0 0-113,0-10-95,0-10-149</inkml:trace>
  <inkml:trace contextRef="#ctx0" brushRef="#br0" timeOffset="521963.031">23740 8716 688,'0'0'162,"0"0"-44,0 0 45,0 0 4,0 0-101,0 0-47,-18-6-3,1 25 24,2 3 6,3-2-7,9-4-3,3-2-11,0 3-2,8 5-4,14 4-8,11 2-8,6 8-3,6 3-33,6 7-94,-4 1-57,-8 2-273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3907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de0a4f4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ade0a4f42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eade0a4f42_0_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de0a4f4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ade0a4f42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eade0a4f42_0_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e0937b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ae0937b5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eae0937b5c_0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de0a4f4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ade0a4f42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eade0a4f42_0_1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ade0a4f4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ade0a4f42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eade0a4f42_0_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ca6d13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ge8ca6d130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e8ca6d130f_0_2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e0937b5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ae0937b5c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eae0937b5c_0_2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e0937b5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ae0937b5c_0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eae0937b5c_0_3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ae0937b5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ae0937b5c_0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eae0937b5c_0_4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ae0937b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ae0937b5c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eae0937b5c_0_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e0937b5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ae0937b5c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eae0937b5c_0_1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ae0937b5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ae0937b5c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eae0937b5c_0_5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ae0937b5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ae0937b5c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ae0937b5c_0_6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>
                <a:solidFill>
                  <a:srgbClr val="993300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42099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4743450" y="1371600"/>
            <a:ext cx="42117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title"/>
          </p:nvPr>
        </p:nvSpPr>
        <p:spPr>
          <a:xfrm rot="5400000">
            <a:off x="4981588" y="2101950"/>
            <a:ext cx="5904000" cy="21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1"/>
          </p:nvPr>
        </p:nvSpPr>
        <p:spPr>
          <a:xfrm rot="5400000">
            <a:off x="589775" y="19950"/>
            <a:ext cx="5904000" cy="6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1"/>
          </p:nvPr>
        </p:nvSpPr>
        <p:spPr>
          <a:xfrm rot="5400000">
            <a:off x="2287587" y="-534900"/>
            <a:ext cx="4761000" cy="85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5334000"/>
            <a:ext cx="895350" cy="63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/>
        </p:nvSpPr>
        <p:spPr>
          <a:xfrm>
            <a:off x="558800" y="2625725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/>
        </p:nvSpPr>
        <p:spPr>
          <a:xfrm>
            <a:off x="825500" y="2625725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 txBox="1"/>
          <p:nvPr/>
        </p:nvSpPr>
        <p:spPr>
          <a:xfrm>
            <a:off x="566737" y="3048000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/>
          <p:nvPr/>
        </p:nvSpPr>
        <p:spPr>
          <a:xfrm>
            <a:off x="936625" y="30480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/>
        </p:nvSpPr>
        <p:spPr>
          <a:xfrm>
            <a:off x="152400" y="2974975"/>
            <a:ext cx="560387" cy="422275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 txBox="1"/>
          <p:nvPr/>
        </p:nvSpPr>
        <p:spPr>
          <a:xfrm>
            <a:off x="787400" y="2438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 rot="10800000" flipH="1">
            <a:off x="315912" y="3265487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/>
        </p:nvSpPr>
        <p:spPr>
          <a:xfrm>
            <a:off x="533400" y="260350"/>
            <a:ext cx="322200" cy="47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 txBox="1"/>
          <p:nvPr/>
        </p:nvSpPr>
        <p:spPr>
          <a:xfrm>
            <a:off x="800100" y="260350"/>
            <a:ext cx="328500" cy="474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/>
        </p:nvSpPr>
        <p:spPr>
          <a:xfrm>
            <a:off x="541337" y="682625"/>
            <a:ext cx="422400" cy="474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7"/>
          <p:cNvSpPr txBox="1"/>
          <p:nvPr/>
        </p:nvSpPr>
        <p:spPr>
          <a:xfrm>
            <a:off x="914400" y="685800"/>
            <a:ext cx="368400" cy="4746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 txBox="1"/>
          <p:nvPr/>
        </p:nvSpPr>
        <p:spPr>
          <a:xfrm>
            <a:off x="127000" y="609600"/>
            <a:ext cx="560400" cy="422400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/>
          <p:nvPr/>
        </p:nvSpPr>
        <p:spPr>
          <a:xfrm>
            <a:off x="762000" y="152400"/>
            <a:ext cx="31800" cy="1052400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 txBox="1"/>
          <p:nvPr/>
        </p:nvSpPr>
        <p:spPr>
          <a:xfrm rot="10800000" flipH="1">
            <a:off x="460375" y="990737"/>
            <a:ext cx="8683500" cy="45900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3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/>
              <a:t>Condition of Foregin Key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ae0937b5c_0_33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data into student table</a:t>
            </a:r>
            <a:endParaRPr/>
          </a:p>
        </p:txBody>
      </p:sp>
      <p:sp>
        <p:nvSpPr>
          <p:cNvPr id="111" name="Google Shape;111;geae0937b5c_0_33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INSERT INTO `dbms_c`.`student` (`S_id`, `S_name`, `Login`) VALUES ('S1', 'A', '@');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INSERT INTO `dbms_c`.`student` (`S_id`, `S_name`, `Login`) VALUES ('S2', 'A', '@');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INSERT INTO `dbms_c`.`student` (`S_id`, `S_name`, `Login`) VALUES ('S3', 'B', '@');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INSERT INTO `dbms_c`.`student` (`S_id`, `S_name`, `Login`) VALUES ('S4', 'C', '@');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INSERT INTO `dbms_c`.`student` (`S_id`, `S_name`, `Login`) VALUES ('S5', 'B', '@');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eae0937b5c_0_3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ae0937b5c_0_43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data into enrolled table</a:t>
            </a:r>
            <a:endParaRPr/>
          </a:p>
        </p:txBody>
      </p:sp>
      <p:sp>
        <p:nvSpPr>
          <p:cNvPr id="119" name="Google Shape;119;geae0937b5c_0_43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INSERT INTO `dbms_c`.`enrolled` (`S_id`, `C_id`, `Fees`) VALUES ('S1', 'C1', '40');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INSERT INTO `dbms_c`.`enrolled` (`S_id`, `C_id`, `Fees`) VALUES ('S1', 'C2', '40');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eae0937b5c_0_4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ae0937b5c_0_4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Referenced Relation:(PK)</a:t>
            </a:r>
            <a:endParaRPr/>
          </a:p>
        </p:txBody>
      </p:sp>
      <p:sp>
        <p:nvSpPr>
          <p:cNvPr id="127" name="Google Shape;127;geae0937b5c_0_4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Insertion:No violation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Deletion: (Many cases violation)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Updation:(Many Cases violation)</a:t>
            </a:r>
            <a:endParaRPr/>
          </a:p>
        </p:txBody>
      </p:sp>
      <p:sp>
        <p:nvSpPr>
          <p:cNvPr id="128" name="Google Shape;128;geae0937b5c_0_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e0937b5c_0_1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Referenced Relation:</a:t>
            </a:r>
            <a:r>
              <a:rPr lang="en-US" sz="3500">
                <a:highlight>
                  <a:srgbClr val="FFFF00"/>
                </a:highlight>
              </a:rPr>
              <a:t>On delete no action</a:t>
            </a:r>
            <a:endParaRPr sz="3500">
              <a:highlight>
                <a:srgbClr val="FFFF00"/>
              </a:highlight>
            </a:endParaRPr>
          </a:p>
        </p:txBody>
      </p:sp>
      <p:sp>
        <p:nvSpPr>
          <p:cNvPr id="135" name="Google Shape;135;geae0937b5c_0_1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 b="1">
                <a:solidFill>
                  <a:schemeClr val="dk2"/>
                </a:solidFill>
              </a:rPr>
              <a:t>On delete no action (Default):</a:t>
            </a:r>
            <a:r>
              <a:rPr lang="en-US"/>
              <a:t> not allowed to delete from referenced relation if referenced integrity violation occurs.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highlight>
                  <a:srgbClr val="FFFF00"/>
                </a:highlight>
              </a:rPr>
              <a:t>DELETE FROM `dbms_c`.`student` WHERE (`S_id` = 'S1');</a:t>
            </a:r>
            <a:endParaRPr>
              <a:highlight>
                <a:srgbClr val="FFFF00"/>
              </a:highlight>
            </a:endParaRPr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highlight>
                  <a:schemeClr val="dk2"/>
                </a:highlight>
              </a:rPr>
              <a:t>Execute SQL Statement(Error)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36" name="Google Shape;136;geae0937b5c_0_1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ae0937b5c_0_5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Referenced Relation:</a:t>
            </a:r>
            <a:r>
              <a:rPr lang="en-US" sz="3700">
                <a:highlight>
                  <a:srgbClr val="FFFF00"/>
                </a:highlight>
              </a:rPr>
              <a:t>On delete Cascade</a:t>
            </a:r>
            <a:endParaRPr sz="3700">
              <a:highlight>
                <a:srgbClr val="FFFF00"/>
              </a:highlight>
            </a:endParaRPr>
          </a:p>
        </p:txBody>
      </p:sp>
      <p:sp>
        <p:nvSpPr>
          <p:cNvPr id="143" name="Google Shape;143;geae0937b5c_0_5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 b="1">
                <a:solidFill>
                  <a:schemeClr val="dk2"/>
                </a:solidFill>
              </a:rPr>
              <a:t>On delete Cascade:</a:t>
            </a:r>
            <a:endParaRPr b="1">
              <a:solidFill>
                <a:schemeClr val="dk2"/>
              </a:solidFill>
            </a:endParaRPr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create a table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CREATE TABLE enrolled_cascade (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S_id varchar(5) NOT NULL,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C_id varchar(5) NOT NULL,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Fees int,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PRIMARY KEY (S_id, C_id),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FOREIGN KEY (S_id) REFERENCES student(S_id) </a:t>
            </a:r>
            <a:r>
              <a:rPr lang="en-US">
                <a:highlight>
                  <a:srgbClr val="FFFF00"/>
                </a:highlight>
              </a:rPr>
              <a:t>on delete cascade</a:t>
            </a:r>
            <a:endParaRPr>
              <a:highlight>
                <a:srgbClr val="FFFF00"/>
              </a:highlight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eae0937b5c_0_5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ae0937b5c_0_63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Referenced Relation:</a:t>
            </a:r>
            <a:r>
              <a:rPr lang="en-US" sz="3700">
                <a:highlight>
                  <a:srgbClr val="FFFF00"/>
                </a:highlight>
              </a:rPr>
              <a:t>On delete Cascade</a:t>
            </a:r>
            <a:endParaRPr/>
          </a:p>
        </p:txBody>
      </p:sp>
      <p:sp>
        <p:nvSpPr>
          <p:cNvPr id="151" name="Google Shape;151;geae0937b5c_0_63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Insert data in enrolled_cascade table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INSERT INTO `dbms_c`.`enrolled_cascade` (`S_id`, `C_id`, `Fees`) VALUES ('S1', 'C1', '30');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INSERT INTO `dbms_c`.`enrolled_cascade` (`S_id`, `C_id`, `Fees`) VALUES ('S2', 'C2', '40');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INSERT INTO `dbms_c`.`enrolled_cascade` (`S_id`, `C_id`, `Fees`) VALUES ('S3', 'C3', '34');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eae0937b5c_0_6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ade0a4f42_0_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Referenced Relation:</a:t>
            </a:r>
            <a:r>
              <a:rPr lang="en-US" sz="3700">
                <a:highlight>
                  <a:srgbClr val="FFFF00"/>
                </a:highlight>
              </a:rPr>
              <a:t>On delete Cascade</a:t>
            </a:r>
            <a:endParaRPr/>
          </a:p>
        </p:txBody>
      </p:sp>
      <p:sp>
        <p:nvSpPr>
          <p:cNvPr id="159" name="Google Shape;159;geade0a4f42_0_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Now delete S1 id from the student table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DELETE FROM `dbms_c`.`student` WHERE (`S_id` = 'S1');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from table enrolled_cascade, S1 row will also be deleted.</a:t>
            </a:r>
            <a:endParaRPr/>
          </a:p>
        </p:txBody>
      </p:sp>
      <p:sp>
        <p:nvSpPr>
          <p:cNvPr id="160" name="Google Shape;160;geade0a4f42_0_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ade0a4f42_0_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Referenced Relation:</a:t>
            </a:r>
            <a:r>
              <a:rPr lang="en-US" sz="3700">
                <a:highlight>
                  <a:srgbClr val="FFFF00"/>
                </a:highlight>
              </a:rPr>
              <a:t>On delete set null</a:t>
            </a:r>
            <a:endParaRPr/>
          </a:p>
        </p:txBody>
      </p:sp>
      <p:sp>
        <p:nvSpPr>
          <p:cNvPr id="167" name="Google Shape;167;geade0a4f42_0_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It specifies that the child data is set to NULL when the parent data is deleted. The child data is NOT deleted.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create a table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CREATE TABLE enrolled_cascade (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S_id varchar(5) NOT NULL,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C_id varchar(5) NOT NULL,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Fees int,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PRIMARY KEY (S_id, C_id),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FOREIGN KEY (S_id) REFERENCES student(S_id) </a:t>
            </a:r>
            <a:r>
              <a:rPr lang="en-US">
                <a:highlight>
                  <a:srgbClr val="FFFF00"/>
                </a:highlight>
              </a:rPr>
              <a:t>on delete set null</a:t>
            </a:r>
            <a:endParaRPr>
              <a:highlight>
                <a:srgbClr val="FFFF00"/>
              </a:highlight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eade0a4f42_0_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ae0937b5c_0_1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Referenced Relation:</a:t>
            </a:r>
            <a:r>
              <a:rPr lang="en-US">
                <a:highlight>
                  <a:srgbClr val="FFFF00"/>
                </a:highlight>
              </a:rPr>
              <a:t>Updation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75" name="Google Shape;175;geae0937b5c_0_1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 b="1">
                <a:solidFill>
                  <a:schemeClr val="dk2"/>
                </a:solidFill>
              </a:rPr>
              <a:t>On update no action:</a:t>
            </a:r>
            <a:r>
              <a:rPr lang="en-US"/>
              <a:t> not allowed to delete from referenced relation if referenced integrity violation occurs.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 b="1">
                <a:solidFill>
                  <a:schemeClr val="dk2"/>
                </a:solidFill>
              </a:rPr>
              <a:t>On update Cascade:</a:t>
            </a:r>
            <a:endParaRPr b="1">
              <a:solidFill>
                <a:schemeClr val="dk2"/>
              </a:solidFill>
            </a:endParaRPr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 b="1">
                <a:solidFill>
                  <a:schemeClr val="dk2"/>
                </a:solidFill>
              </a:rPr>
              <a:t>On update set Null:</a:t>
            </a:r>
            <a:endParaRPr/>
          </a:p>
        </p:txBody>
      </p:sp>
      <p:sp>
        <p:nvSpPr>
          <p:cNvPr id="176" name="Google Shape;176;geae0937b5c_0_1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de0a4f42_0_1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Referencing relation constraints:</a:t>
            </a:r>
            <a:endParaRPr/>
          </a:p>
        </p:txBody>
      </p:sp>
      <p:sp>
        <p:nvSpPr>
          <p:cNvPr id="183" name="Google Shape;183;geade0a4f42_0_17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Insertion:many case violation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Deletion : No violation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Updation: Many cases violation 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Here no corresponding action like on delete no action</a:t>
            </a:r>
            <a:endParaRPr/>
          </a:p>
        </p:txBody>
      </p:sp>
      <p:sp>
        <p:nvSpPr>
          <p:cNvPr id="184" name="Google Shape;184;geade0a4f42_0_1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66840" y="479520"/>
              <a:ext cx="4554000" cy="1966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2440" y="468000"/>
                <a:ext cx="4578840" cy="19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0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ade0a4f42_0_24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191" name="Google Shape;191;geade0a4f42_0_24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A is Primary Key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 is foreign Key referencing Primary key.</a:t>
            </a:r>
            <a:endParaRPr/>
          </a:p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C is FK reference A with on delete cascade</a:t>
            </a:r>
            <a:endParaRPr/>
          </a:p>
        </p:txBody>
      </p:sp>
      <p:sp>
        <p:nvSpPr>
          <p:cNvPr id="192" name="Google Shape;192;geade0a4f42_0_2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aphicFrame>
        <p:nvGraphicFramePr>
          <p:cNvPr id="193" name="Google Shape;193;geade0a4f42_0_24"/>
          <p:cNvGraphicFramePr/>
          <p:nvPr/>
        </p:nvGraphicFramePr>
        <p:xfrm>
          <a:off x="952500" y="3174800"/>
          <a:ext cx="7239000" cy="2773470"/>
        </p:xfrm>
        <a:graphic>
          <a:graphicData uri="http://schemas.openxmlformats.org/drawingml/2006/table">
            <a:tbl>
              <a:tblPr>
                <a:noFill/>
                <a:tableStyleId>{5DDE9223-0025-4D3F-9BB7-8C577332B13A}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ca6d130f_0_2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Integrity Constraints:</a:t>
            </a:r>
            <a:endParaRPr/>
          </a:p>
        </p:txBody>
      </p:sp>
      <p:sp>
        <p:nvSpPr>
          <p:cNvPr id="91" name="Google Shape;91;ge8ca6d130f_0_22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92" name="Google Shape;92;ge8ca6d130f_0_2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ge8ca6d130f_0_22"/>
          <p:cNvGraphicFramePr/>
          <p:nvPr/>
        </p:nvGraphicFramePr>
        <p:xfrm>
          <a:off x="244650" y="1706975"/>
          <a:ext cx="3461850" cy="2377260"/>
        </p:xfrm>
        <a:graphic>
          <a:graphicData uri="http://schemas.openxmlformats.org/drawingml/2006/table">
            <a:tbl>
              <a:tblPr>
                <a:noFill/>
                <a:tableStyleId>{5DDE9223-0025-4D3F-9BB7-8C577332B13A}</a:tableStyleId>
              </a:tblPr>
              <a:tblGrid>
                <a:gridCol w="1153950"/>
                <a:gridCol w="1153950"/>
                <a:gridCol w="1153950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Login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@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@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@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@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@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94" name="Google Shape;94;ge8ca6d130f_0_22"/>
          <p:cNvGraphicFramePr/>
          <p:nvPr/>
        </p:nvGraphicFramePr>
        <p:xfrm>
          <a:off x="5141425" y="1567075"/>
          <a:ext cx="3461850" cy="2377260"/>
        </p:xfrm>
        <a:graphic>
          <a:graphicData uri="http://schemas.openxmlformats.org/drawingml/2006/table">
            <a:tbl>
              <a:tblPr>
                <a:noFill/>
                <a:tableStyleId>{5DDE9223-0025-4D3F-9BB7-8C577332B13A}</a:tableStyleId>
              </a:tblPr>
              <a:tblGrid>
                <a:gridCol w="1153950"/>
                <a:gridCol w="1153950"/>
                <a:gridCol w="1153950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95" name="Google Shape;95;ge8ca6d130f_0_22"/>
          <p:cNvSpPr txBox="1"/>
          <p:nvPr/>
        </p:nvSpPr>
        <p:spPr>
          <a:xfrm>
            <a:off x="1437150" y="1230575"/>
            <a:ext cx="111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e8ca6d130f_0_22"/>
          <p:cNvSpPr txBox="1"/>
          <p:nvPr/>
        </p:nvSpPr>
        <p:spPr>
          <a:xfrm>
            <a:off x="6237750" y="1078175"/>
            <a:ext cx="111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Enrolled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3200" y="290880"/>
              <a:ext cx="8633160" cy="5497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600" y="276480"/>
                <a:ext cx="8650440" cy="55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738000" y="1796040"/>
              <a:ext cx="8082720" cy="4868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120" y="1785240"/>
                <a:ext cx="8102160" cy="48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02600" y="1097280"/>
              <a:ext cx="8253720" cy="3416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80" y="1086840"/>
                <a:ext cx="8270640" cy="34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3929760" y="1865520"/>
              <a:ext cx="2689920" cy="2203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21120" y="1858680"/>
                <a:ext cx="2710080" cy="222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55480" y="1421280"/>
              <a:ext cx="6295320" cy="3539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080" y="1406880"/>
                <a:ext cx="632628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3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SQL: Reporting and Analysis - DataC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87" y="683810"/>
            <a:ext cx="6733739" cy="505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8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What is RDBMS? | Features - Online Open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484" y="1040508"/>
            <a:ext cx="48768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13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DBMS GATE Questions 2020 - DBMS Important question for 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54" y="1679422"/>
            <a:ext cx="45624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2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RDBMS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7" y="1246861"/>
            <a:ext cx="60769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5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e0937b5c_0_25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Student and enrolled Tables</a:t>
            </a:r>
            <a:endParaRPr/>
          </a:p>
        </p:txBody>
      </p:sp>
      <p:sp>
        <p:nvSpPr>
          <p:cNvPr id="103" name="Google Shape;103;geae0937b5c_0_25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 dirty="0"/>
              <a:t>CREATE TABLE `dbms_c`.`student1` (  `</a:t>
            </a:r>
            <a:r>
              <a:rPr lang="en-US" dirty="0" err="1"/>
              <a:t>S_id</a:t>
            </a:r>
            <a:r>
              <a:rPr lang="en-US" dirty="0"/>
              <a:t>` VARCHAR(5)</a:t>
            </a:r>
            <a:r>
              <a:rPr lang="en-US" b="1" dirty="0">
                <a:solidFill>
                  <a:schemeClr val="dk2"/>
                </a:solidFill>
              </a:rPr>
              <a:t> NOT NULL</a:t>
            </a:r>
            <a:r>
              <a:rPr lang="en-US" dirty="0"/>
              <a:t>,  `</a:t>
            </a:r>
            <a:r>
              <a:rPr lang="en-US" dirty="0" err="1"/>
              <a:t>S_name</a:t>
            </a:r>
            <a:r>
              <a:rPr lang="en-US" dirty="0"/>
              <a:t>` VARCHAR(45) NULL,  `Login` VARCHAR(45) NULL,  </a:t>
            </a:r>
            <a:r>
              <a:rPr lang="en-US" dirty="0">
                <a:highlight>
                  <a:srgbClr val="FFFF00"/>
                </a:highlight>
              </a:rPr>
              <a:t>PRIMARY KEY (`</a:t>
            </a:r>
            <a:r>
              <a:rPr lang="en-US" dirty="0" err="1">
                <a:highlight>
                  <a:srgbClr val="FFFF00"/>
                </a:highlight>
              </a:rPr>
              <a:t>S_id</a:t>
            </a:r>
            <a:r>
              <a:rPr lang="en-US" dirty="0">
                <a:highlight>
                  <a:srgbClr val="FFFF00"/>
                </a:highlight>
              </a:rPr>
              <a:t>`)</a:t>
            </a:r>
            <a:r>
              <a:rPr lang="en-US" dirty="0"/>
              <a:t>);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 dirty="0"/>
              <a:t>CREATE TABLE enrolled (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S_id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(5) NOT NULL,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C_id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(5) NOT NULL,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Fees </a:t>
            </a:r>
            <a:r>
              <a:rPr lang="en-US" dirty="0" err="1"/>
              <a:t>int</a:t>
            </a:r>
            <a:r>
              <a:rPr lang="en-US" dirty="0"/>
              <a:t>,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PRIMARY KEY (</a:t>
            </a:r>
            <a:r>
              <a:rPr lang="en-US" dirty="0" err="1">
                <a:highlight>
                  <a:srgbClr val="FFFF00"/>
                </a:highlight>
              </a:rPr>
              <a:t>S_id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C_id</a:t>
            </a:r>
            <a:r>
              <a:rPr lang="en-US" dirty="0">
                <a:highlight>
                  <a:srgbClr val="FFFF00"/>
                </a:highlight>
              </a:rPr>
              <a:t>),</a:t>
            </a:r>
            <a:endParaRPr dirty="0">
              <a:highlight>
                <a:srgbClr val="FFFF00"/>
              </a:highlight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dk2"/>
                </a:solidFill>
              </a:rPr>
              <a:t>FOREIGN KEY (</a:t>
            </a:r>
            <a:r>
              <a:rPr lang="en-US" b="1" dirty="0" err="1">
                <a:solidFill>
                  <a:schemeClr val="dk2"/>
                </a:solidFill>
              </a:rPr>
              <a:t>S_id</a:t>
            </a:r>
            <a:r>
              <a:rPr lang="en-US" b="1" dirty="0">
                <a:solidFill>
                  <a:schemeClr val="dk2"/>
                </a:solidFill>
              </a:rPr>
              <a:t>) REFERENCES student(</a:t>
            </a:r>
            <a:r>
              <a:rPr lang="en-US" b="1" dirty="0" err="1">
                <a:solidFill>
                  <a:schemeClr val="dk2"/>
                </a:solidFill>
              </a:rPr>
              <a:t>S_id</a:t>
            </a:r>
            <a:r>
              <a:rPr lang="en-US" b="1" dirty="0">
                <a:solidFill>
                  <a:schemeClr val="dk2"/>
                </a:solidFill>
              </a:rPr>
              <a:t>)</a:t>
            </a:r>
            <a:endParaRPr b="1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);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geae0937b5c_0_25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80880" y="1161720"/>
              <a:ext cx="8764200" cy="5567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200" y="1150920"/>
                <a:ext cx="8789400" cy="558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736</Words>
  <Application>Microsoft Office PowerPoint</Application>
  <PresentationFormat>On-screen Show (4:3)</PresentationFormat>
  <Paragraphs>166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1_duke6</vt:lpstr>
      <vt:lpstr>duke6</vt:lpstr>
      <vt:lpstr>Condition of Foregin Key </vt:lpstr>
      <vt:lpstr>PowerPoint Presentation</vt:lpstr>
      <vt:lpstr>Integrity Constraints: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Student and enrolled Tables</vt:lpstr>
      <vt:lpstr>Insert data into student table</vt:lpstr>
      <vt:lpstr>Insert data into enrolled table</vt:lpstr>
      <vt:lpstr>Referenced Relation:(PK)</vt:lpstr>
      <vt:lpstr>Referenced Relation:On delete no action</vt:lpstr>
      <vt:lpstr>Referenced Relation:On delete Cascade</vt:lpstr>
      <vt:lpstr>Referenced Relation:On delete Cascade</vt:lpstr>
      <vt:lpstr>Referenced Relation:On delete Cascade</vt:lpstr>
      <vt:lpstr>Referenced Relation:On delete set null</vt:lpstr>
      <vt:lpstr>Referenced Relation:Updation</vt:lpstr>
      <vt:lpstr>Referencing relation constraints:</vt:lpstr>
      <vt:lpstr>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 of Foregin Key </dc:title>
  <dc:creator>David Matuszek</dc:creator>
  <cp:lastModifiedBy>iiits</cp:lastModifiedBy>
  <cp:revision>4</cp:revision>
  <dcterms:created xsi:type="dcterms:W3CDTF">2002-02-16T18:21:11Z</dcterms:created>
  <dcterms:modified xsi:type="dcterms:W3CDTF">2021-08-24T06:42:42Z</dcterms:modified>
</cp:coreProperties>
</file>