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5.xml" ContentType="application/inkml+xml"/>
  <Override PartName="/ppt/notesSlides/notesSlide2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3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3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39"/>
  </p:notesMasterIdLst>
  <p:sldIdLst>
    <p:sldId id="256" r:id="rId3"/>
    <p:sldId id="289" r:id="rId4"/>
    <p:sldId id="290" r:id="rId5"/>
    <p:sldId id="291" r:id="rId6"/>
    <p:sldId id="29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WTNvipIf9yh0DNpc3DeQayHQR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06B53E-8B3C-4582-8B8C-3DDFF64DD4E6}">
  <a:tblStyle styleId="{7C06B53E-8B3C-4582-8B8C-3DDFF64DD4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4:39:36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3258 5659 118,'0'0'418,"0"0"-392,0 0-11,0 0 56,0 0 41,0 0 0,51-27-28,-51 27-25,0 0-10,0 0-14,0-3 18,-6 3-19,-6 0-16,-9 0-13,-1 0-2,-4 0 1,-1 0-3,-5 0 1,2 0-2,0 5 0,-7 1 0,3 0 0,2-1-3,1 1-6,1 0 8,0 2-1,-1 1-2,-2 3-2,-3 3-4,0-1 7,-1 1 2,-3-1-3,1 1 0,3-3-8,3-1 7,2 0 2,7-1 1,5-1 1,7-2 0,1 3 0,4-3-4,3 3 2,-1-1-2,2 4 4,-6 4-1,2-1 4,-1 5-3,-4 0 1,2 1 0,1 2 1,1-2 0,-1 4-1,-4 3 0,4 0 0,-4 2 0,-2 8 5,4 2 0,1 4 8,1 0-1,4 0-8,2 0 1,0 0 4,3 1-1,0-1 2,0 0 2,0 0 2,0 2-7,0 4 5,-4 2-4,4 0 0,0 3 6,0-1 2,0-4-6,10 3 2,-2-4-7,1-9-1,-2 0 13,2-8 2,-3-1 10,2-9-9,-5 1-6,0-4 14,1-9-8,-4-2 3,0-6-1,0-3 6,0 0 16,0 0 15,0 0 5,0 0-8,0 0-20,0 0-3,0 3-16,0-3-11,0 3-1,0-2-5,0 0-1,0 1-1,-4 1-2,4 6 4,-3 4 0,-5 7 0,1 3 0,2 3 1,-1 2-1,-1 1-1,1-1 1,0 4 0,4 4-7,-4 7 0,3 14 7,-7 13-1,0 8-6,-2 11 5,-2 4-5,5 10 2,6-4-1,3-2-17,0-1 15,0-6 6,0-3 1,0-6 0,0-7-14,0-9 8,0-12 0,0-7-6,0 1-8,0-7-8,-7-4-21,1-6-49,-3-10-85,3-17-53,1-10-215</inkml:trace>
  <inkml:trace contextRef="#ctx0" brushRef="#br0" timeOffset="2225.6017">3203 5692 134,'0'0'128,"0"0"-81,0 0-23,0 0 71,0 0-17,0 0-19,22 29-27,-14-24 1,14 2 10,3-4 15,14-1 7,16-2-6,14 0-35,16-8-3,12-7-13,16-4 1,11 0-4,3-2 1,6-3-6,-1 1 0,-5-1 2,6 0-3,1-2 2,-1 2 5,3-3-6,1 4 0,-4 0-7,-2 1 7,-9 5 2,-8 0-2,-10 4 0,-7 5 2,-9 2 2,-7 3-4,-3 1 0,6 2-1,-5 0 1,2 0 0,-4 0 2,-5 5-3,-8 3 1,-7 2 0,-8-1-1,-1-5 1,1 2 0,3-6 0,-1 0-3,4 0-1,0 0 3,2-6 1,-2-2 5,-1 5-3,-2 3 5,-6 0 0,-4 0 0,-6 0 3,-7 0 1,6 3 13,-2 4-1,4-2-1,1 4 11,2-2-9,1 1-11,-2 1 15,0-1 2,0 2 31,-2-1 34,-11-3 0,-11 0-30,-8-3-38,-7-1-24,0-2 31,0 3 37,0-3-21,0 0-45,0 0-4,-4 2 6,3 0 10,1-1-10,0-1-5,0 1-2,0-1 0,0 0 3,0 0-2,0 0-2,0 0-2,0 0-14,13 0 2,17 0-4,18 0 19,18 0 0,16 0-17,9 0-21,9 0-4,4-1 4,5-7 10,9-3-5,9-3 1,3-3 3,6 3 10,-2-2 5,-1 6 13,-1 0 1,-2 3-2,1 5-2,-1 2 2,-5 0 2,-4 0-6,-9 0-10,1 0-37,-7 0-16,-9 0 25,-6 0 26,-6 0 18,3 0 5,3-3-2,6 1-3,0 0 2,1-1 0,-4-1-4,-3 1 4,-2-4 3,4 3-4,8 1 0,13 3 8,13-1-9,13 1-4,5-2 2,-2 1-23,-10-1-8,-14 0 29,-13 2 3,-15-2 2,-7-3-2,3 1 1,3-5-4,1 1-5,5-3 5,-2 2 3,-2 1 1,-5 0 0,-7 2 3,-12 3-3,1-1 4,-8 4 7,8 0 22,1 0-13,10 4-1,7 2-4,1 5-3,0-3-6,-12 1-3,-3 0-3,-6 2 0,-1 3 0,-2 0-1,-5 2-3,-3 0 3,-9-4-5,0 0 6,-5 0 1,-3 0-1,-4-3 0,-2 2 3,-3-2-1,-1-1-2,3 4-2,-4-1 2,5 0 0,-3 2 0,-4 0 3,-4 2 1,-2 2-2,3-1 13,0 7-6,6-1 0,4 1-2,-2 5-3,5 0-1,-4 3 12,-2 5 3,-3 6-5,-6 3-10,0 7 11,-3 3 8,2 6-7,-3 7 4,6 6-3,-5 9 3,1 6-7,-3 3 3,-2 3 1,-5 1-6,1 2 10,-2 3-3,-5 10-5,0-1 2,-3 10-5,0-2 9,0 0 2,0 5-13,-9-2-2,-3-4-1,1-2-1,2-1 9,-2-3-6,-6-5-5,-1-3-1,2-11 8,-8-6-8,4-3 1,-5-5 4,3-5-7,-4-7 2,1-3-4,2-8-25,2-5-17,-2-13-74,-7-13-187,-7-21-377</inkml:trace>
  <inkml:trace contextRef="#ctx0" brushRef="#br0" timeOffset="4004.0395">2368 8986 486,'0'0'22,"0"0"-18,0 0-4,0 0 0,0 0 2,0 0 18,0-20-1,0 20-6,0 0-11,0 0 9,0 0 17,0 0 13,0 0 3,0 0-2,0 0-8,-3 0-9,1 6 0,-4 3 2,3 2 10,-3 4-4,0 4-1,-1 4 0,1 7-6,0 2 1,3 8-6,-2-1-9,2 3-3,3 0 4,0 0 1,0-2 2,3 3 5,5 6-1,-2 9-1,0 3-8,-2 8-3,-4-3 1,3 1-6,0-11-2,0-6 3,6-11-4,-1-5 0,5-4 0,-2-5-1,3-2 2,0-4-1,2-2 0,-1-4-3,6-2-4,1-5 4,4-3 0,7-3 6,5 0 8,4 0-5,7-6 1,4-7-1,5 4-6,10-1 0,4 0 3,-5 8-4,-2 2 1,-3 0 0,-7 0 2,-3 0-2,3 0 0,-2 0 0,5-2-1,3-1-5,-3-1 1,-1 1 4,-8 1-7,-7 2 4,-11 0 0,-7 0 3,-5 0 0,-8 0-4,1 0 2,1 2 3,-2 2-1,8-1 2,-4 0-2,1-1-1,-2 0 2,2 1 0,-7 0-6,2 1 5,-1-1 0,-4-3-6,3 4-5,-6-1-2,-1-1 6,3 3-6,-2 0 1,8 2 8,0 0-22,18 1-114,11-6-146,5-2-369</inkml:trace>
  <inkml:trace contextRef="#ctx0" brushRef="#br0" timeOffset="5851.0085">3862 10139 561,'0'0'0,"0"0"9,0 0-9,0 0 26,0 0 16,0 0 2,0 0-5,109-14-23,-73 24 9,7 6 5,9 6-16,8 0-10,13 4-2,12-3 4,15 1-6,7-7-2,10-3 2,8-5 5,8-3-4,7-4 5,2-2-5,4 0 1,-4 0-3,-2-5 1,-6-5 0,-7 0-3,-6 0 6,-2 3-3,1 1 1,0-2 3,3-1-4,1-1 1,-1 4 0,-12 3 4,-4 0-4,-13 1-2,-16-1 4,-7 3-2,-9 0 1,-3-2 3,-10 1 13,-10-1 14,-5 1 3,-4 1-9,-8 0 13,-5 0 16,-7 0 20,-7 0 1,-3 0-3,0 0 11,0 0-9,0 0 0,0 0 1,0 0-13,0 0-7,-6 0 0,3 0-29,-1 0-24,4 0 2,-3 0 20,3 0-4,0 0-4,0 0-12,0 0-1,0 0-1,0 0-1,0 0-2,0 0 4,0 0-4,0 0-3,0 0 1,0 0 1,0 0-4,3 0-9,1 0-14,-1 0 4,3 0-16,13 1-20,31 11-6,30-2 51,38-2-7,34-6-41,23-2-24,17-3 0,8-10 42,6-1 14,-2-2 3,2-4-13,-6 3-43,-3-5 17,0-1 16,-6-1 24,1 4 21,-10 1 5,-14 2-1,-8 0 4,-24 5-4,-15-3 2,-14-1 0,-7-3 8,-2-1-5,9 0 11,6 1 6,1 2-2,6 3-2,1-2 0,-1 2-15,2 2 10,3-2-8,-5 4-3,-3 1 0,-3-4-27,6-1-26,2 2 33,3-5-3,-2 3-12,-15 3 20,-5-1 15,-9 2-3,-7-4 3,-6 2 0,-2-1 7,-6-4-5,0 1 2,0-4 5,4-6-9,7 2 6,3 1-6,-2 0 15,-11 7-6,-11 2 2,-15 0 7,-14 3 9,-4 0-7,0 0 2,-2 5-13,9-1-5,6 0-4,8 2-1,0 1-3,-1 1-4,-5 3-7,-6 0 13,-9 0 2,-15 0 2,-2 0 2,1 0-4,-1 0 0,2 0 0,3 0 1,1-7 2,7 1 1,-4-3 5,2-5 3,-8 4 17,-7 3-8,-2 0 27,0 4 17,-4 0-6,3-3-40,5-2-18,0 5 0,7-3-1,6 3 2,9-4-2,4 3 1,-2 1 2,-5 0-3,-4-1 4,-5 0 6,3 1 1,1 0-6,-1 1-1,-5 2-4,-6-3-2,-7 1 2,-2-1 4,-4 0-4,0-3-52,-30-4-164,-8-2-117,-8 1-345</inkml:trace>
  <inkml:trace contextRef="#ctx0" brushRef="#br0" timeOffset="10582.0367">8431 4830 82,'0'0'73,"0"0"-53,0 0 4,0 0 37,0 0 5,0 0-1,0 0-4,-3 0-10,3 0 0,-3 0-15,3 0-6,0 0-4,0 0 9,0 0-7,0 0 1,0 0 4,0 0-7,0-2-15,6-2-10,13-6 6,11 3 10,6-5-15,10-1-2,8-3 2,8-4-5,15-4 5,12 0-2,8-6 2,4 2-2,2-2 0,-2 4-25,-10 1 22,-6 7 5,-11 1-2,-8 7 0,-11 2 0,0-1-7,-6 1 2,-2 2 5,3-2-6,5-4 1,8-3 4,7-2-9,12-3-5,-1 0-9,0 3 16,-3 2 8,-6-2 0,-8 5 0,5 0 9,-1-1-9,3-1 0,1 0-1,6-1-6,3 0 5,5-2-4,0 3-25,2-2 4,-1 3 9,-5 0 15,-4 2-1,-3-1 1,-1 1 3,-2-2 7,2 3-7,-6-4-2,6 4-9,-1-1-58,2 0 33,5 2-24,5-3 9,0-1 12,3-1-29,-6-1 33,-3-2-29,-3 2 64,-6 2 46,-1 3 21,-4 2-38,-1 1-9,5 0-8,3 0 14,5 0-15,4 2-6,-2-1-5,-9 0-3,-7 3 3,-9 3 3,-4 0-2,-8 0 6,0 0 1,1 9 3,2 5-1,4 1-10,-9 5 2,3 1-2,-6 4 0,-1 2 20,-2-3-13,-4 3-1,-1-1 4,-2 3 6,-8-3 21,2 2 1,3-3-17,-1 0 2,5-1-8,3-4 0,-3-1-3,-1-2 14,-9-2 1,-3-3-19,-3-2 0,-3-5 1,-4 2-1,0-3-4,-2-2-2,-3-1-2,0-1-37,0 0-138</inkml:trace>
  <inkml:trace contextRef="#ctx0" brushRef="#br0" timeOffset="11932.8259">14252 4243 220,'0'0'30,"0"0"-11,0 0 17,0 0-8,0 0-23,0 0-5,0-2-10,0 2-7,0 0 1,0 0 16,0 0 7,0 0 18,0 0 25,0 0 39,0 0-9,0 0-20,0 0-11,0 0-7,0 0-15,0 0-17,0 0-5,0 0-5,0 0-2,0 0-9,0 0-6,0 0-4,0 0-2,0 0-31,0 1-8,0 3-93,0-3-229</inkml:trace>
  <inkml:trace contextRef="#ctx0" brushRef="#br0" timeOffset="13395.2143">14345 4170 311,'0'0'111,"0"0"-35,0 0 2,0 0 5,0 0-26,0 0-17,0 0-4,0-7 5,0 7 3,0 0-5,0 0 3,0 0-7,0 0 0,0 0-4,0 0-6,0 0-4,0 0 0,0 0-8,0 0 2,0 0-11,0 0-4,0 10 4,0 9-4,0 7 13,0 5 4,0 2-13,0-2 2,-2-2-2,2 3-3,0-6 1,0-1 2,0-4-4,0-4 1,0-5-1,2-7 1,-2-2 0,0-3 3,0 0 7,0 0 35,0 0 16,-22 0 9,-23 0-33,-30 0-36,-17 3 0,-11 9-4,0 7-16,15-1-156,25-5-255</inkml:trace>
  <inkml:trace contextRef="#ctx0" brushRef="#br0" timeOffset="15284.634">16206 4356 433,'0'0'58,"0"0"-48,0 0 58,0 0 30,0 0-5,0 0-11,0-43 8,0 38 11,0-1 5,0 3 20,0 0-11,0 3-26,0 0-24,0 0-23,0 0-27,0 0-8,0 0-7,0 9-10,8 11 10,-5 12 7,3 3 0,-5 5-3,-1 3 1,0 2 6,0 2-1,0-3-6,0-1 5,-4-6-4,1-6-2,0-10 1,3-9-1,0-8 2,0-4-3,0 0 3,0 0 0,12 0 3,21-1 0,8-16 6,15-3-9,-1-1-3,-6 0-2,-9 5-1,-9 1-22,-7 0-74,-7 2-40,-5-1-125,-9-2-174</inkml:trace>
  <inkml:trace contextRef="#ctx0" brushRef="#br0" timeOffset="15487.2049">16356 4481 1015,'0'0'138,"0"0"-37,0 0 9,0 0-2,0 0-61,0 0-45,32-30 1,13 18 3,4-3-6,0-2-60,-8-2-124,-11-1-36,-14 2-109,-16 1-146</inkml:trace>
  <inkml:trace contextRef="#ctx0" brushRef="#br0" timeOffset="15658.1426">16282 4309 593,'0'0'290,"0"0"-118,0 0 24,0 0-26,0 0-47,0 0-43,-34-56-56,67 33-21,15-2-3,13-2-1,9 6-20,0 5-88,0 9-92,-2 5-135,-6 2-335</inkml:trace>
  <inkml:trace contextRef="#ctx0" brushRef="#br0" timeOffset="15832.5266">17076 4319 1122,'0'0'220,"0"0"-132,0 0-55,0 0-11,109-42-14,-55 33-8,8 1-5,4 3-79,-11-3-135,-9-1-216</inkml:trace>
  <inkml:trace contextRef="#ctx0" brushRef="#br0" timeOffset="18179.2012">17886 4042 263,'0'0'145,"0"0"-31,0 0-19,0 0 21,0 0 12,0 0-27,1-47-2,-1 41 2,0 1-21,0 2 7,0 3 3,0 0-20,0 0-24,0 0-22,0 0-11,0 0-1,0 0-1,0 0-6,0 0-2,0 0-3,0 3-5,0 14-3,5 13 8,1 13 7,0 6 7,-2 3 3,2-1-6,2-3-6,-2-6 0,0-8-3,0-6 0,1-8-2,-4-6 0,-2-5 1,-1-5-1,2-2-31,-1-2-29,2 0-23,4-19-62,-1-6-265</inkml:trace>
  <inkml:trace contextRef="#ctx0" brushRef="#br0" timeOffset="18832.5599">17898 4088 562,'0'0'81,"0"0"-37,0 0 21,0 0 52,0 0-19,0 0-33,-38-53 6,38 41-8,0-3-43,0-4 1,6 1-9,12-5-9,5-1 3,8 0 2,6-1-2,4 5-3,1 2 9,-3 3-2,-1 6-3,-4 3 1,-2 4-7,-3 2 1,-3 0-3,-6 8 1,-1 7-7,-6 5 5,-3 5 0,-6 4 2,-4 3 1,0 1 2,-7 0 0,-13 1 2,-9-4-2,-2-3 4,0-4 2,2-5-8,3-4 3,4-7-3,5-3-1,3-3 3,4-1 7,4 0 30,4 0 13,1 0 11,1 0 0,0 0-14,0 0-15,0 0-35,7 0-1,16 0-15,11 5 16,16 10 1,6 3-1,-7 3-51,2 5-115,-6-3-80,-5-4-185</inkml:trace>
  <inkml:trace contextRef="#ctx0" brushRef="#br0" timeOffset="20904.7252">15735 4270 582,'0'0'43,"0"0"3,0 0 9,0 0 31,0 0-18,0 0-27,0 0-11,6-23-4,-5 23-14,6 6-10,-1 13 10,1 8 20,0 6 0,2 9-8,0 8-6,2 9 4,-2 13 2,1 11 6,-1 9-6,-3 2-5,0 2-3,-2-6-9,-4-5-7,4-14 4,0-10-1,-4-14 0,3-7 3,-2-10-6,1-6 6,1-9-6,-3-6 1,1-6-1,-1-3-11,0-3-70,0-26-58,-6-17-455</inkml:trace>
  <inkml:trace contextRef="#ctx0" brushRef="#br0" timeOffset="21918.5602">15616 4342 343,'0'0'89,"0"0"-13,0 0-9,0 0-11,0 0 25,0 0-29,-17-57-24,53 42-18,15-5 2,25-1 12,12-3 20,15-1-6,11 2-16,6-2-8,7-2-3,3-4-5,7-6-6,7-5-5,9-8 3,6 0 2,-2-2-17,-14 6 10,-13 3 4,-14 2 3,-11 2-2,-5 0 4,-9 5 2,-6-1-4,-4 0-3,-5 4 3,1 4 1,-4 0 1,-2 4-4,1 1 1,-4 5 0,1 4-1,-9 2 2,-9 3 0,-5 6 0,-14-1 0,0 0 0,-5 3 0,-2-1 0,-2-1-1,-3 2 3,-2 0 0,-3 0-2,0 0 1,4 0-1,-1 0 0,2 0 2,2 9-2,-3 5 3,-2 6 5,1 5 9,-3 8 6,0 9 3,-3 8-14,1 8 6,-3 5 6,5 6 1,-3 5 6,2 3-13,1 7-9,-2-1-5,2 1 3,2-3 1,-5 0 0,4-6-1,2-6 2,-5-4 0,3-6-7,-4-4-1,2-7 1,-5-7 3,-2-9 2,-3-5-1,-2-4 1,-2-1 8,0-5-7,0 0 1,0-5-6,-4-4 5,-1-1-7,-1-1 2,-3-2 1,-9 2 0,-10-1-1,-20 3 7,-26-2-2,-28 0-5,-32-1 1,-36-3-4,-36 2-13,-31-1-15,-30 5-7,-15 3 23,-7 6 0,2 5-16,33 6 9,43 5 11,49 1 6,51 2-67,37-2-129,32-7-104</inkml:trace>
  <inkml:trace contextRef="#ctx0" brushRef="#br0" timeOffset="51905.0693">15720 5726 72,'0'0'121,"142"-99"-121</inkml:trace>
  <inkml:trace contextRef="#ctx0" brushRef="#br0" timeOffset="53666.6216">17629 4975 300,'0'0'154,"0"0"-92,0 0-25,0 0 6,0 0 7,0 0-3,2 0-13,-2 0-9,0 0 9,0 0 15,0 0-6,0 0-16,0 0-7,0 0-13,0 1 6,0 2-11,0 4-1,0 2-1,0 9 0,0 8 6,0 5 12,-6 3-1,0 3-10,-2 1 5,1 1-6,2 0 0,-1 3-5,0 3 12,-2 3-5,0 4-4,-4 0 6,2 2 5,-5-4-12,0-1 5,-1 2-2,-7 2-1,1 0-3,-5 1 31,-2-4 7,4-6-40,1-3 3,-1-5-1,-2-2 1,-2 0-2,-10 4-1,-6-4 4,-7 7-4,-4-4 10,0-4-9,-2 2 1,-3 3-2,-2-1 0,3-1 0,9-7 4,7-3-3,6-3-2,-1-4-3,-4-2-16,0-5 15,-3-2 4,3-1 1,10-4-10,-2-1 4,5 2-1,4 1-7,-1-4-13,5 3-12,3-3 15,3 4 2,3-3-41,-4 2-24,2-2-4,1 2 37,0-5-6,2-1 4,2 0-243</inkml:trace>
  <inkml:trace contextRef="#ctx0" brushRef="#br0" timeOffset="54086.4731">16572 6179 730,'0'0'154,"0"0"-109,0 0-38,0 0-4,0 0 28,0 0 13,0 0-43,9-22-1,-18 33 0,-9 12 13,-9 4 19,-5 4 2,-2 0-17,-2-1 2,1-4-12,4 2 10,-1-8-4,9-7 4,3-4-3,12-4 24,3-3 11,3-2 7,2 0-4,0 0-3,0 0-8,0 0-10,0 0 3,0 0-5,0 0-12,0 0-7,0 0-10,0 10-6,0 12-14,10 19-8,7 14 28,7 15-27,6 6-102,1 11-97,0 2-43</inkml:trace>
  <inkml:trace contextRef="#ctx0" brushRef="#br0" timeOffset="187482.1361">21026 3668 525,'0'0'61,"0"0"-48,0 0 19,0 0 38,0 0-2,0 0-20,0 0-11,0 0 6,3 14-1,-3-12-3,0-2-9,0 0 8,0 0 7,0 0 7,-2 0-37,-10 0 2,-12 0-15,-12-5-1,-17-2-2,-8 2 1,-10 2 0,-8 2 0,2 1-1,-4 0-14,2 0-6,5 0 15,1 5 0,5 6 1,6 0 5,7 0-20,7 1-12,2 0 6,5-2-6,1 0 2,-1-3 22,-1-2-3,6 0 10,4-3-2,7-2 3,3 0 2,4 0-2,8 0 5,2 0 1,6 0 15,1 0-3,1 0 17,0-1-7,0 0-18,0-2-10,0-1-4,0 1-29,7 0-23,11-1-37,2 0-118,1 0-37</inkml:trace>
  <inkml:trace contextRef="#ctx0" brushRef="#br0" timeOffset="187850.0706">20113 3635 692,'0'0'141,"0"0"-97,0 0 52,0 0 19,0 0-48,0 0-41,6-11-13,-6 11 6,0 0-18,0 0-1,-6 0-5,-9 8 5,-8 5 15,0 1-13,-1-2 0,9-3 0,-1-1 3,2 0-3,1 0 0,5-4 2,4 1-1,1-5 1,3 3 8,0-2 11,0 4-16,0 5-7,0 8 4,13 8 1,7 5 5,9 8-10,3 1-29,-2 2-101,0-6-157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59:22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4086 3437 506,'0'0'0,"0"0"-13,0 0 13,0 0 28,0 0 4,0 0-6,0 0-1,0 0-8,19 80-15,8-71-1,8 2 26,11-3 21,8-5-43,8 2 9,10-3 14,5 2 9,-2 3 9,-6 2-24,-4-2-8,-7 0 2,-3-1-11,-7-5 6,1-1-8,-3 0-2,-1 0 0,-3 0 2,-3 0-3,-2 0 4,-1 0-4,-4 0 0,3-1 2,-8-2-2,-5-2-1,-2 3 1,-7 1 0,5 1-1,0 0 1,6 0 1,4 0-1,5-4-2,1-1 2,5-4 0,10 0-1,2 2 1,6 2-1,7 0 1,1 2 1,1 3 0,4 0 0,2 0-2,0 0 2,1 0-1,4 0 0,0 2 0,13 2 0,5-1 1,7-3-1,1 0 0,1 0-3,-4 0 2,-2 0 1,-5 0 0,-5 0 3,-6-1-2,-1-2-1,-6 0 0,-1 1 0,2-1 0,-2-1 1,4 1 1,-6 1 2,-5-3-1,-6 2-2,3-2-1,0 0 0,1 1 0,3 1 0,-4 1-3,2-3 3,-5 3 8,-1-2-7,4 1 10,-3 2-10,1 1 3,7 0 14,-2 0-16,8 0 7,4 0-9,2 0 2,0 0-1,0 0-1,-2 2-3,0-2 3,4 4 0,4 0 5,-6 3-5,-2 2 0,-4 2 0,2 0 0,-2 1 0,2 2 1,5-3 1,6 2-1,6 1-1,0-4-4,3 1 4,-3 1 3,-7 1-3,4-2 0,-2 4-1,2-2 0,-3-1 1,3 0 0,0-3 2,-7 2-2,-1-3 1,2 1 0,0 0 1,3 0-1,-3-1-1,-6-1-2,-2 0 1,-3 0 1,-5-1 1,-4 0-1,-1 1 0,-6 0 1,8 0-1,-2 3 0,8-3 0,-1 1 1,1 1-2,-2-4 2,-3 4 0,-2-3-1,-2 2 3,-3-2-6,-5 1 3,-6-3-1,-1-2 0,-3-1 2,-2-1-1,-4 0 0,-3 0-2,-8 0 1,2-7 1,-10-2 0,2 2 0,-3-1 0,1 2 0,-1-1 0,-5 0 0,2 1 1,0-3-1,-6 0 1,7 1-1,-5-1 2,-2-2-2,3 2 0,0 1 1,0-1 1,-1 1-1,6-2-1,-6 1 0,4 3 0,1-3 1,-1 1 3,-1 0 7,-1-3 14,2 2 1,-3 0-1,0 2-10,4-1-6,-4 3-2,-1 0-4,5-2 3,-5 2 7,-4 1 0,1-1-4,-3 2 12,1-1 9,-3 2-2,-2 1 0,-2-1-1,0 1-3,0-1-13,0 1-4,0-3-7,0-1-6,-2-2-25,-15-3 10,-3 0 3,-3 2-3,-2-2-9,-8 2-6,-4-2 35,-5-3-14,-7 0 8,-5-1-7,-4 1 12,3 2 2,0 5 7,2 4 9,11 2-12,7 0-1,-1 0-2,4 6-1,3 2-2,-4 3 2,-1 0 3,1 2-2,5 2 0,-5 0 2,1 2-2,3 1 0,-4-1 2,4-5-2,3-1-1,-1-3 0,0 1 1,-6-4 2,3 1 2,-1-1-5,1 1 1,-3 0-2,1 1-11,-4-2-31,-4 2-122,0-2-72,9-2-178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59:23.8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16849 8035 843,'0'0'39,"0"0"-33,0 0 39,0 0 86,0 0-41,0 0-34,4-10-3,-4 10-3,3 0-7,-3 0-2,0 0-7,0 0 12,0 0 5,0 0 1,0 0-7,0-3 3,0 3-14,0 0-6,0 0-4,4 0-6,-4 0 0,0 0-4,0 0-2,0 0 1,0 0 1,0 0-1,0 0 2,0 0-3,0 0 0,0 0 1,0 0-7,3 0 0,-3 0 2,0 0-2,0 0 2,0 0-2,0-2 2,0 2-2,0 0-2,0 0 1,0 0-2,0 0-1,0 0-2,0 0 1,0 0 1,0 0-2,0 0 1,0 0 1,0 0-1,0 0-1,0 0 2,0 0 0,0 0-2,0 0 0,0 0 0,0 0 0,0 0 2,0 0-2,0 0 0,0 0 0,0 0 1,0 0-1,0 0 0,0 0 1,0 0-1,0 0 0,0 0 0,0 0 0,0 0 0,0 0 0,0 0 0,0 0 2,0 0-2,0 0-3,0 0 3,0 0-1,0 0 0,0 0-16,0 0-25,0 0-36,0 0-82,0 0-145,9 0-301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59:30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15547 3246 801,'0'0'89,"0"0"-73,0 0 98,0 0-14,0 0-67,0 0-19,0 0 16,0 0 14,0-9-2,1 7-3,-1 2 4,0 0-3,0 0-1,0 0-3,0-1-2,0 1-10,0 0-8,0 0-6,2 0-5,-2 0 5,0 0-2,0 0 2,0 0 1,0 0 4,0 0-2,0 0 1,0 0-9,0 0 0,0 0 1,0 0-2,0 0 0,0 0-2,1 0 6,-1 0-6,0 0 6,0 0-2,0 0-5,0 0 7,0 0-1,0 0 1,0 0 1,0 0 0,0 0-2,0 0-1,0 0-2,0 0-1,0 0 0,2 0 0,-2 0 1,0 0 3,0 0-3,0 0 0,0 0 0,0 0-1,0 0-1,0 0 0,0 0 0,0 0-2,0 0-2,0 1-3,0 15-1,0 5 6,-5 6 5,-2 2-4,0 4-1,1 0 4,-3-2-4,-3 3 1,4 0 0,2-1 0,0-3 0,2-6-1,0-6 1,4-4-1,-3-8 0,3-3 0,0 0 0,0-3-6,0 0-40,0-8-32,0-16-60,0-12-228,0-3-266</inkml:trace>
  <inkml:trace contextRef="#ctx0" brushRef="#br0" timeOffset="389.4711">15559 3251 610,'0'0'210,"0"0"-167,0 0 98,0 0 1,0 0-66,0 0-14,11-13-3,-11 12-11,7 1-20,-1-2-12,7 2-6,7 0-9,-1 0 5,4 3-2,-4 7 3,0 2-1,-3 3 9,-1 4-1,0 0 1,-2 3-10,0 5 4,-4 3-4,-5 3 6,-1-2-4,0 2 0,-3-5-4,0-2 1,0-5-2,0-4-2,0-3-4,0-8-19,0-2-43,0-3-77,0-1-99,-15 0-161</inkml:trace>
  <inkml:trace contextRef="#ctx0" brushRef="#br0" timeOffset="660.0498">15499 3540 795,'0'0'61,"0"0"19,0 0 62,0 0-103,0 0-18,0 0 10,107-35 9,-71 30-29,-4-2-11,-7 2-11,-5 1-82,-3-2-106,-4-4-137</inkml:trace>
  <inkml:trace contextRef="#ctx0" brushRef="#br0" timeOffset="1057.3395">16070 3179 870,'0'0'128,"0"0"-26,0 0 73,0 0-80,0 0-54,0 0-10,3-6-4,-3 6-9,4 0-2,-4 0-7,6 7 5,-2 9 16,6 4-3,-1 3-6,0 6-9,2 2-2,-5 1 1,-2-1-4,1-1-3,-4-3-1,0-4-3,-1-6 1,0-5-1,0-3-8,0-5-40,0-3-43,0-1-41,-4 0-94,-6-12-226</inkml:trace>
  <inkml:trace contextRef="#ctx0" brushRef="#br0" timeOffset="3997.9899">16284 3098 407,'0'0'112,"0"0"-9,0 0 81,0 0-60,0 0-34,0 0 7,6-4-11,-6 4-6,0 0-10,0 0-28,0 0-8,1 0-10,2 0-8,0 15-2,4 4 18,-3 4-1,-1 2-12,0 4 11,1 0-17,-1 0-2,2 2-4,-2-2-7,1-2 10,-1 0-7,0-6-3,-2-3 1,1-4-1,-1-7 1,-1-2 0,0-2-1,0-3 0,0 0-13,0 0-31,0 0-33,0-11-18,0-6-205,0 0-230</inkml:trace>
  <inkml:trace contextRef="#ctx0" brushRef="#br0" timeOffset="4364.8223">15986 3375 495,'0'0'226,"0"0"-172,0 0 74,0 0-42,0 0-48,0 0-6,53-8-2,-9 1 6,6-5-12,1 2-5,0-4-6,-2 0 1,-4 1-3,-2 0-7,-7 0 3,-7 2-4,-5 2-3,-6 0-7,-4-1-62,-2 2-79,-5 0-91,0 1-206</inkml:trace>
  <inkml:trace contextRef="#ctx0" brushRef="#br0" timeOffset="4911.1711">16569 3192 535,'0'0'405,"0"0"-308,0 0 52,0 0-29,0 0-79,0 0-26,21-7-14,-6 7 8,5 0-2,1 11-7,-2 5 5,1 3 3,-4 4-5,-4 0 5,-2 4 0,-8-6-4,-2 1-1,0-2-3,0-3-1,-10-3-3,-1-4-11,0-4-17,5-4-18,0-2 7,6 0 2,0-16-7,0-7-19,6-7-17,13-1-16,6 1 20,5 3 4,4 2-55,4 4 79,-2 4 28,-3 1 15,-10 4-16,-4 3 24,-6-1 1,-4 3 20,-2 2 47,-3 0 56,-1 3 20,-1 0-18,-1 2-2,-1 0-13,0 0-28,0 0-26,0 0-21,0 0-15,2 9-6,-1 9 8,2 5 14,0 4-16,1 0-7,-1 1-9,-3 0-1,4-2-3,-4-2-10,0-5-49,0-4-62,0-6-112,-7-9-209</inkml:trace>
  <inkml:trace contextRef="#ctx0" brushRef="#br0" timeOffset="5118.2987">16957 2849 1102,'0'0'138,"0"0"-18,0 0 48,0 0-122,0 0-46,0 0-4,-14-43-59,14 43-57,0 0-129,0 9-166,8 1-51</inkml:trace>
  <inkml:trace contextRef="#ctx0" brushRef="#br0" timeOffset="5634.3723">17142 2907 984,'0'0'32,"0"0"5,0 0 74,0 0-67,0 0 4,0 0 12,46 90-24,-34-61-11,-2 2-13,0 5-7,0-1-1,-4 0-2,-3-2 0,2-2-2,-1-7 0,0-3-2,-3-5-1,1-7 1,-2-2-1,1-5-2,-1-1 0,0-1 5,2 0 9,-2 0 10,3-10-5,1-7-13,7-4-1,-2-1 0,3-1-3,1 4 2,1 2-1,3 2 2,0 3-1,7 0-2,-1 5 3,4 3-3,-1 4-2,-7 0 2,0 0-3,-3 9 0,-5 5-3,-5 1 9,-3 2 1,-3 0 6,0-1-3,-1-1 0,-13 0 1,0-2-4,-9 0 6,4-1-7,-7-4-2,3-1-49,-1-5-83,12-2-96,6-7-176</inkml:trace>
  <inkml:trace contextRef="#ctx0" brushRef="#br0" timeOffset="6029.7389">17704 2992 1004,'0'0'86,"0"0"55,0 0-1,0 0-98,0 0-34,0 0-4,6 0 0,-3 13-3,1 7 5,4 3-5,1 2 4,0 2-5,-3-2 0,3-1 0,2-2-1,2-5-21,-3-3-10,0-6-1,1-4-1,4-4-4,-3 0 38,7-4 3,1-14 34,-6-8-2,0-6 8,-2-6-1,-6 1-20,-5 1-17,-1 5 6,0 11 15,0 4-20,0 5-6,0 0-20,-1 3-39,1-1-68,0-1-125,0-3-161</inkml:trace>
  <inkml:trace contextRef="#ctx0" brushRef="#br0" timeOffset="6306.5749">18130 2749 741,'0'0'265,"0"0"-156,0 0 115,0 0-85,0 0-68,0 0-33,8-20-4,-7 20-21,4 1-9,2 13 5,5 6 26,0 4-21,0 6-2,-1 4 1,-4 2-10,1 0 1,-3-1-3,-2-2-1,0-2 0,-3-4-18,2-3-18,-2-2-26,1-2-56,1-6-81,1-5-131,-2-7-168</inkml:trace>
  <inkml:trace contextRef="#ctx0" brushRef="#br0" timeOffset="6526.1523">18120 3006 388,'0'0'598,"0"0"-506,0 0 10,0 0 5,0 0-58,0 0-20,109-50-7,-73 42-11,3-2-6,1-2-5,2 0-47,1-2-112,-9 2-161,-4-2-472</inkml:trace>
  <inkml:trace contextRef="#ctx0" brushRef="#br0" timeOffset="7027.5853">18674 2822 613,'0'0'257,"0"0"-238,0 0 12,0 0-9,0 0 41,0 0-28,56 20-3,-41-15-1,-1-2-1,5-1 21,-1-2-9,0 0-3,1 0-19,-2-3-9,-3-7 4,-2 1 0,-3-2-6,-1 1 3,-7-1-4,-1-2 3,0 2 1,0-1-1,0 2-2,-4 1 9,-7 4-10,1 0-7,-2 4-1,-1 1-5,-7 0 3,-5 10-3,-2 10 5,-2 4 2,0 6 1,2 3 11,6 1-14,6-3-1,10 1-1,5-3 2,2-3-4,19-4 8,6-5 3,3-4 13,7-4 3,6-4 2,9-5-8,8 0 5,-3 0-10,-11 0-12,-15 0 0,-16 0-38,-11 0-22,-4 0-85,-1 0-135,-20 0-297</inkml:trace>
  <inkml:trace contextRef="#ctx0" brushRef="#br0" timeOffset="40502.4656">19360 2677 428,'0'0'159,"0"0"-126,0 0 65,0 0 27,0 0-49,0 0-38,0 0-2,0-12 15,0 12-10,0 0-4,0-2-6,0 2 0,0 0-3,0-3-2,0 3-2,0-3-11,0-1-6,-6-1-5,-2 3-1,-1-1 7,-3 0-7,2 1 4,-5 2-1,3 0-8,-3 0 8,3 0-8,3 0 8,2 2-4,1 6 0,1-1-4,2 5 3,-2-2-1,3 7 1,-1-2-1,1 3 2,2-2 0,0 0 0,0-3 0,0-3-5,0 1 5,2-6-2,8 0 0,4-2 2,5-1 6,2-2 13,-1 0 4,-3 0-11,2 0 0,0 0 0,0 0-5,2 1-2,-8 0-4,2 2 4,-1 3-1,-2 0-4,-1 4 6,-2 1-3,-1 0-1,-4 3-2,1 0 6,-5-1 5,0 1 10,0-2-6,0-2 20,-15 1 19,-6 0-5,-3 0-14,-6-1 1,0 0-11,2-2-11,1-2-11,3-2-3,-1-4-10,0 0-111,-3 0-152,-2-11-528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59:22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4086 3437 506,'0'0'0,"0"0"-13,0 0 13,0 0 28,0 0 4,0 0-6,0 0-1,0 0-8,19 80-15,8-71-1,8 2 26,11-3 21,8-5-43,8 2 9,10-3 14,5 2 9,-2 3 9,-6 2-24,-4-2-8,-7 0 2,-3-1-11,-7-5 6,1-1-8,-3 0-2,-1 0 0,-3 0 2,-3 0-3,-2 0 4,-1 0-4,-4 0 0,3-1 2,-8-2-2,-5-2-1,-2 3 1,-7 1 0,5 1-1,0 0 1,6 0 1,4 0-1,5-4-2,1-1 2,5-4 0,10 0-1,2 2 1,6 2-1,7 0 1,1 2 1,1 3 0,4 0 0,2 0-2,0 0 2,1 0-1,4 0 0,0 2 0,13 2 0,5-1 1,7-3-1,1 0 0,1 0-3,-4 0 2,-2 0 1,-5 0 0,-5 0 3,-6-1-2,-1-2-1,-6 0 0,-1 1 0,2-1 0,-2-1 1,4 1 1,-6 1 2,-5-3-1,-6 2-2,3-2-1,0 0 0,1 1 0,3 1 0,-4 1-3,2-3 3,-5 3 8,-1-2-7,4 1 10,-3 2-10,1 1 3,7 0 14,-2 0-16,8 0 7,4 0-9,2 0 2,0 0-1,0 0-1,-2 2-3,0-2 3,4 4 0,4 0 5,-6 3-5,-2 2 0,-4 2 0,2 0 0,-2 1 0,2 2 1,5-3 1,6 2-1,6 1-1,0-4-4,3 1 4,-3 1 3,-7 1-3,4-2 0,-2 4-1,2-2 0,-3-1 1,3 0 0,0-3 2,-7 2-2,-1-3 1,2 1 0,0 0 1,3 0-1,-3-1-1,-6-1-2,-2 0 1,-3 0 1,-5-1 1,-4 0-1,-1 1 0,-6 0 1,8 0-1,-2 3 0,8-3 0,-1 1 1,1 1-2,-2-4 2,-3 4 0,-2-3-1,-2 2 3,-3-2-6,-5 1 3,-6-3-1,-1-2 0,-3-1 2,-2-1-1,-4 0 0,-3 0-2,-8 0 1,2-7 1,-10-2 0,2 2 0,-3-1 0,1 2 0,-1-1 0,-5 0 0,2 1 1,0-3-1,-6 0 1,7 1-1,-5-1 2,-2-2-2,3 2 0,0 1 1,0-1 1,-1 1-1,6-2-1,-6 1 0,4 3 0,1-3 1,-1 1 3,-1 0 7,-1-3 14,2 2 1,-3 0-1,0 2-10,4-1-6,-4 3-2,-1 0-4,5-2 3,-5 2 7,-4 1 0,1-1-4,-3 2 12,1-1 9,-3 2-2,-2 1 0,-2-1-1,0 1-3,0-1-13,0 1-4,0-3-7,0-1-6,-2-2-25,-15-3 10,-3 0 3,-3 2-3,-2-2-9,-8 2-6,-4-2 35,-5-3-14,-7 0 8,-5-1-7,-4 1 12,3 2 2,0 5 7,2 4 9,11 2-12,7 0-1,-1 0-2,4 6-1,3 2-2,-4 3 2,-1 0 3,1 2-2,5 2 0,-5 0 2,1 2-2,3 1 0,-4-1 2,4-5-2,3-1-1,-1-3 0,0 1 1,-6-4 2,3 1 2,-1-1-5,1 1 1,-3 0-2,1 1-11,-4-2-31,-4 2-122,0-2-72,9-2-178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59:23.8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16849 8035 843,'0'0'39,"0"0"-33,0 0 39,0 0 86,0 0-41,0 0-34,4-10-3,-4 10-3,3 0-7,-3 0-2,0 0-7,0 0 12,0 0 5,0 0 1,0 0-7,0-3 3,0 3-14,0 0-6,0 0-4,4 0-6,-4 0 0,0 0-4,0 0-2,0 0 1,0 0 1,0 0-1,0 0 2,0 0-3,0 0 0,0 0 1,0 0-7,3 0 0,-3 0 2,0 0-2,0 0 2,0 0-2,0-2 2,0 2-2,0 0-2,0 0 1,0 0-2,0 0-1,0 0-2,0 0 1,0 0 1,0 0-2,0 0 1,0 0 1,0 0-1,0 0-1,0 0 2,0 0 0,0 0-2,0 0 0,0 0 0,0 0 0,0 0 2,0 0-2,0 0 0,0 0 0,0 0 1,0 0-1,0 0 0,0 0 1,0 0-1,0 0 0,0 0 0,0 0 0,0 0 0,0 0 0,0 0 0,0 0 2,0 0-2,0 0-3,0 0 3,0 0-1,0 0 0,0 0-16,0 0-25,0 0-36,0 0-82,0 0-145,9 0-301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59:30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15547 3246 801,'0'0'89,"0"0"-73,0 0 98,0 0-14,0 0-67,0 0-19,0 0 16,0 0 14,0-9-2,1 7-3,-1 2 4,0 0-3,0 0-1,0 0-3,0-1-2,0 1-10,0 0-8,0 0-6,2 0-5,-2 0 5,0 0-2,0 0 2,0 0 1,0 0 4,0 0-2,0 0 1,0 0-9,0 0 0,0 0 1,0 0-2,0 0 0,0 0-2,1 0 6,-1 0-6,0 0 6,0 0-2,0 0-5,0 0 7,0 0-1,0 0 1,0 0 1,0 0 0,0 0-2,0 0-1,0 0-2,0 0-1,0 0 0,2 0 0,-2 0 1,0 0 3,0 0-3,0 0 0,0 0 0,0 0-1,0 0-1,0 0 0,0 0 0,0 0-2,0 0-2,0 1-3,0 15-1,0 5 6,-5 6 5,-2 2-4,0 4-1,1 0 4,-3-2-4,-3 3 1,4 0 0,2-1 0,0-3 0,2-6-1,0-6 1,4-4-1,-3-8 0,3-3 0,0 0 0,0-3-6,0 0-40,0-8-32,0-16-60,0-12-228,0-3-266</inkml:trace>
  <inkml:trace contextRef="#ctx0" brushRef="#br0" timeOffset="389.4711">15559 3251 610,'0'0'210,"0"0"-167,0 0 98,0 0 1,0 0-66,0 0-14,11-13-3,-11 12-11,7 1-20,-1-2-12,7 2-6,7 0-9,-1 0 5,4 3-2,-4 7 3,0 2-1,-3 3 9,-1 4-1,0 0 1,-2 3-10,0 5 4,-4 3-4,-5 3 6,-1-2-4,0 2 0,-3-5-4,0-2 1,0-5-2,0-4-2,0-3-4,0-8-19,0-2-43,0-3-77,0-1-99,-15 0-161</inkml:trace>
  <inkml:trace contextRef="#ctx0" brushRef="#br0" timeOffset="660.0498">15499 3540 795,'0'0'61,"0"0"19,0 0 62,0 0-103,0 0-18,0 0 10,107-35 9,-71 30-29,-4-2-11,-7 2-11,-5 1-82,-3-2-106,-4-4-137</inkml:trace>
  <inkml:trace contextRef="#ctx0" brushRef="#br0" timeOffset="1057.3395">16070 3179 870,'0'0'128,"0"0"-26,0 0 73,0 0-80,0 0-54,0 0-10,3-6-4,-3 6-9,4 0-2,-4 0-7,6 7 5,-2 9 16,6 4-3,-1 3-6,0 6-9,2 2-2,-5 1 1,-2-1-4,1-1-3,-4-3-1,0-4-3,-1-6 1,0-5-1,0-3-8,0-5-40,0-3-43,0-1-41,-4 0-94,-6-12-226</inkml:trace>
  <inkml:trace contextRef="#ctx0" brushRef="#br0" timeOffset="3997.9899">16284 3098 407,'0'0'112,"0"0"-9,0 0 81,0 0-60,0 0-34,0 0 7,6-4-11,-6 4-6,0 0-10,0 0-28,0 0-8,1 0-10,2 0-8,0 15-2,4 4 18,-3 4-1,-1 2-12,0 4 11,1 0-17,-1 0-2,2 2-4,-2-2-7,1-2 10,-1 0-7,0-6-3,-2-3 1,1-4-1,-1-7 1,-1-2 0,0-2-1,0-3 0,0 0-13,0 0-31,0 0-33,0-11-18,0-6-205,0 0-230</inkml:trace>
  <inkml:trace contextRef="#ctx0" brushRef="#br0" timeOffset="4364.8223">15986 3375 495,'0'0'226,"0"0"-172,0 0 74,0 0-42,0 0-48,0 0-6,53-8-2,-9 1 6,6-5-12,1 2-5,0-4-6,-2 0 1,-4 1-3,-2 0-7,-7 0 3,-7 2-4,-5 2-3,-6 0-7,-4-1-62,-2 2-79,-5 0-91,0 1-206</inkml:trace>
  <inkml:trace contextRef="#ctx0" brushRef="#br0" timeOffset="4911.1711">16569 3192 535,'0'0'405,"0"0"-308,0 0 52,0 0-29,0 0-79,0 0-26,21-7-14,-6 7 8,5 0-2,1 11-7,-2 5 5,1 3 3,-4 4-5,-4 0 5,-2 4 0,-8-6-4,-2 1-1,0-2-3,0-3-1,-10-3-3,-1-4-11,0-4-17,5-4-18,0-2 7,6 0 2,0-16-7,0-7-19,6-7-17,13-1-16,6 1 20,5 3 4,4 2-55,4 4 79,-2 4 28,-3 1 15,-10 4-16,-4 3 24,-6-1 1,-4 3 20,-2 2 47,-3 0 56,-1 3 20,-1 0-18,-1 2-2,-1 0-13,0 0-28,0 0-26,0 0-21,0 0-15,2 9-6,-1 9 8,2 5 14,0 4-16,1 0-7,-1 1-9,-3 0-1,4-2-3,-4-2-10,0-5-49,0-4-62,0-6-112,-7-9-209</inkml:trace>
  <inkml:trace contextRef="#ctx0" brushRef="#br0" timeOffset="5118.2987">16957 2849 1102,'0'0'138,"0"0"-18,0 0 48,0 0-122,0 0-46,0 0-4,-14-43-59,14 43-57,0 0-129,0 9-166,8 1-51</inkml:trace>
  <inkml:trace contextRef="#ctx0" brushRef="#br0" timeOffset="5634.3723">17142 2907 984,'0'0'32,"0"0"5,0 0 74,0 0-67,0 0 4,0 0 12,46 90-24,-34-61-11,-2 2-13,0 5-7,0-1-1,-4 0-2,-3-2 0,2-2-2,-1-7 0,0-3-2,-3-5-1,1-7 1,-2-2-1,1-5-2,-1-1 0,0-1 5,2 0 9,-2 0 10,3-10-5,1-7-13,7-4-1,-2-1 0,3-1-3,1 4 2,1 2-1,3 2 2,0 3-1,7 0-2,-1 5 3,4 3-3,-1 4-2,-7 0 2,0 0-3,-3 9 0,-5 5-3,-5 1 9,-3 2 1,-3 0 6,0-1-3,-1-1 0,-13 0 1,0-2-4,-9 0 6,4-1-7,-7-4-2,3-1-49,-1-5-83,12-2-96,6-7-176</inkml:trace>
  <inkml:trace contextRef="#ctx0" brushRef="#br0" timeOffset="6029.7389">17704 2992 1004,'0'0'86,"0"0"55,0 0-1,0 0-98,0 0-34,0 0-4,6 0 0,-3 13-3,1 7 5,4 3-5,1 2 4,0 2-5,-3-2 0,3-1 0,2-2-1,2-5-21,-3-3-10,0-6-1,1-4-1,4-4-4,-3 0 38,7-4 3,1-14 34,-6-8-2,0-6 8,-2-6-1,-6 1-20,-5 1-17,-1 5 6,0 11 15,0 4-20,0 5-6,0 0-20,-1 3-39,1-1-68,0-1-125,0-3-161</inkml:trace>
  <inkml:trace contextRef="#ctx0" brushRef="#br0" timeOffset="6306.5749">18130 2749 741,'0'0'265,"0"0"-156,0 0 115,0 0-85,0 0-68,0 0-33,8-20-4,-7 20-21,4 1-9,2 13 5,5 6 26,0 4-21,0 6-2,-1 4 1,-4 2-10,1 0 1,-3-1-3,-2-2-1,0-2 0,-3-4-18,2-3-18,-2-2-26,1-2-56,1-6-81,1-5-131,-2-7-168</inkml:trace>
  <inkml:trace contextRef="#ctx0" brushRef="#br0" timeOffset="6526.1523">18120 3006 388,'0'0'598,"0"0"-506,0 0 10,0 0 5,0 0-58,0 0-20,109-50-7,-73 42-11,3-2-6,1-2-5,2 0-47,1-2-112,-9 2-161,-4-2-472</inkml:trace>
  <inkml:trace contextRef="#ctx0" brushRef="#br0" timeOffset="7027.5853">18674 2822 613,'0'0'257,"0"0"-238,0 0 12,0 0-9,0 0 41,0 0-28,56 20-3,-41-15-1,-1-2-1,5-1 21,-1-2-9,0 0-3,1 0-19,-2-3-9,-3-7 4,-2 1 0,-3-2-6,-1 1 3,-7-1-4,-1-2 3,0 2 1,0-1-1,0 2-2,-4 1 9,-7 4-10,1 0-7,-2 4-1,-1 1-5,-7 0 3,-5 10-3,-2 10 5,-2 4 2,0 6 1,2 3 11,6 1-14,6-3-1,10 1-1,5-3 2,2-3-4,19-4 8,6-5 3,3-4 13,7-4 3,6-4 2,9-5-8,8 0 5,-3 0-10,-11 0-12,-15 0 0,-16 0-38,-11 0-22,-4 0-85,-1 0-135,-20 0-297</inkml:trace>
  <inkml:trace contextRef="#ctx0" brushRef="#br0" timeOffset="40502.4656">19360 2677 428,'0'0'159,"0"0"-126,0 0 65,0 0 27,0 0-49,0 0-38,0 0-2,0-12 15,0 12-10,0 0-4,0-2-6,0 2 0,0 0-3,0-3-2,0 3-2,0-3-11,0-1-6,-6-1-5,-2 3-1,-1-1 7,-3 0-7,2 1 4,-5 2-1,3 0-8,-3 0 8,3 0-8,3 0 8,2 2-4,1 6 0,1-1-4,2 5 3,-2-2-1,3 7 1,-1-2-1,1 3 2,2-2 0,0 0 0,0-3 0,0-3-5,0 1 5,2-6-2,8 0 0,4-2 2,5-1 6,2-2 13,-1 0 4,-3 0-11,2 0 0,0 0 0,0 0-5,2 1-2,-8 0-4,2 2 4,-1 3-1,-2 0-4,-1 4 6,-2 1-3,-1 0-1,-4 3-2,1 0 6,-5-1 5,0 1 10,0-2-6,0-2 20,-15 1 19,-6 0-5,-3 0-14,-6-1 1,0 0-11,2-2-11,1-2-11,3-2-3,-1-4-10,0 0-111,-3 0-152,-2-11-528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3:07:46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13271 3978 450,'0'0'208,"0"0"-155,0 0 24,0 0 71,0 0-41,0 0-21,6 0-11,-6 0 4,3-7-11,-1-6-38,2-2-20,-3 0 9,1 0 17,-2-6-12,0-2-3,0-4-9,-8-4-9,-5-1 7,-8-6-2,-1-7-5,-11-8 4,-3-2-7,-7 1-5,-4 1 5,-5 6 0,0 5 67,0 5-67,-3 3-2,-3 1 2,-4 0 4,3 0-3,-5 3 0,1-2-1,-1 2-2,-11 0 1,-2-1 1,-5 2-8,-6 2 8,0-2 1,-6 0 4,-6-2-3,3 1-2,3 2-2,-1 1 2,11 6 1,2 2 2,1 4-1,10 2-2,2 5-5,5 4 0,2 0 4,1 4-1,5 0-1,1 0 3,3 0-2,7 0 0,2 0-4,4 2 3,0 3-3,-1 0-2,-2-1 3,1 2 4,5-2 1,-3 3-3,3 1 1,-1-4-2,-2 5-2,-2-3 5,3 1 1,-5-2 1,1 1-1,0 0 0,-4 1-2,-2 0 2,-4-1-3,-4 4 3,1-4 0,2 2 0,2-2-2,-7 0 2,3-1 1,-9 2 0,-2-2-1,-7 0 3,0 0 0,-3-2-1,4 0-2,2-2 0,-6 1 1,0 1 2,-6 2-3,-7 1 0,-1 0-1,-4 2 0,3-2-2,-3 2 1,0-4-3,-3 0 4,5-1-11,-1 0 7,2-1 4,0 1 0,0 2-1,-3-1 0,1 0 1,10-3-4,4 2 2,6-3-1,0 3 4,6-1-1,-5 4 2,1 0-4,-4 5 2,-1-3 0,0 2 1,-3-1 3,0 1-3,13 0 0,1-3 1,18-2 1,5 2 0,14-1-2,1-2 2,5 4-2,1 1 1,0 3-4,0 0 3,-1 0 0,-1 1 0,6-4 0,-1 3 0,-2 0 0,4-3 0,-4 1-1,4 0 2,-6 1-1,1 0 0,0-2 0,-3 1 0,-4 2 0,-11 3 3,-7 0-3,-5 2 0,-6-3 3,8-2-1,-6 2-2,0 3 1,1-2 0,-4 2-1,1-5 5,8 0-4,1-2 0,8 1 1,6-2-1,4 0 0,8 0-1,5-1 4,8-1-6,-1-2 2,7-1-3,-4 0 1,3 0-2,0-1 4,2 2 0,-1-1 0,-4 1 0,1 1 0,3 0 3,-6-2-1,6 0-2,-4 0 0,2 1 0,-4 2 0,0 1 2,-1 1-2,-4 1 2,5 0 0,-5 0-1,9-3 4,-1-2-5,0 1 0,0 4 3,-3 2-3,0 5 0,-4 2 4,4 1-3,-2 2 3,1 0 2,1-3-6,3-2 1,3-3 0,-3-6-1,6-1-1,-5-3 1,4-1 1,1-3-1,0 0 0,0 0 0,0 0 0,0 0 0,0 0-4,0 0-33,0 0-20,0 0-84,0-16-167,-9-4-576</inkml:trace>
  <inkml:trace contextRef="#ctx0" brushRef="#br0" timeOffset="742.7818">5012 3628 721,'0'0'10,"0"0"6,0 0 72,0 0-14,0 0-27,0 0 2,26-39 15,-19 35 16,-4 1-26,-1 2-10,2 0-1,-1-1-11,-3 2 6,0 0-20,0 0-10,0 0 1,0 0-4,0 0 0,0 0-2,0 0-2,0 0 1,0 0-2,0 0 0,0 0 0,0 0 1,0 0 2,0 0 6,0 0 4,0 0 3,0 0-5,3 0-5,-3 0-4,6 9 11,-3 6 12,4 8-7,0 4 5,0 6 8,-1 3-4,1-2-12,-1 2-2,-3-3-7,3-4 4,0-2-6,3-7-4,-3-4 4,-3-6-4,0-2 5,0-5 0,-3-2-4,0-1 3,0 1 2,0-1-5,0 2 3,2-1 0,-2 0-1,4 1 0,-4-2-2,0 0 2,3 0-3,-3 0 9,3 0-3,1 0 7,2 0-6,4 0 4,13 0-4,13 0 8,13 0 3,18-8-9,15-9 1,12-6-10,9-7-1,6-7-15,-6-2-110,-25 0-127,-35 9-495</inkml:trace>
  <inkml:trace contextRef="#ctx0" brushRef="#br0" timeOffset="11183.2313">4808 4942 592,'0'0'87,"0"0"-69,0 0-5,0 0 58,0 0-71,0 0-2,0 0-84,0 0-78,9-6-229</inkml:trace>
  <inkml:trace contextRef="#ctx0" brushRef="#br0" timeOffset="11340.0425">4654 5034 546,'0'0'0,"0"0"-47,0 0-6,0 0-86</inkml:trace>
  <inkml:trace contextRef="#ctx0" brushRef="#br0" timeOffset="11514.1619">4550 5154 237,'0'0'546,"0"0"-546,0 0-28,0 0 13,0 0 11,0 0-176,0 6-44</inkml:trace>
  <inkml:trace contextRef="#ctx0" brushRef="#br0" timeOffset="11686.8115">4520 5472 559,'0'0'37,"0"0"-30,0 0 50,0 0-6,0 0-41,0 0-10,-3 56-21,9-47-77,3-1-186</inkml:trace>
  <inkml:trace contextRef="#ctx0" brushRef="#br0" timeOffset="11844.1893">4560 5767 643,'0'0'223,"0"0"-214,0 0-7,0 0-2,0 0-12,0 0-150,27 0-32</inkml:trace>
  <inkml:trace contextRef="#ctx0" brushRef="#br0" timeOffset="12009.3928">4762 5799 680,'0'0'255,"0"0"-254,0 0-1,0 0 1,0 0-1,83-34-82,-59 24-88,1 8-114</inkml:trace>
  <inkml:trace contextRef="#ctx0" brushRef="#br0" timeOffset="12182.2386">5281 5750 678,'0'0'131,"0"0"-88,0 0 82,0 0-73,0 0-48,0 0-4,70-4-30,-50 4-163,3 0-294</inkml:trace>
  <inkml:trace contextRef="#ctx0" brushRef="#br0" timeOffset="12677.2232">6077 5819 780,'0'0'58,"0"0"-39,0 0 85,0 0-52,0 0-44,0 0-8,-13-10-18,23 9-72,16-2 6,5-3-130,6-1-184</inkml:trace>
  <inkml:trace contextRef="#ctx0" brushRef="#br0" timeOffset="12841.2478">6711 5736 545,'0'0'171,"0"0"-165,0 0-5,84-36 14,-50 28-15,9-1-85,2 3-76,7 3-253</inkml:trace>
  <inkml:trace contextRef="#ctx0" brushRef="#br0" timeOffset="13005.8794">7536 5671 606,'0'0'135,"0"0"-132,0 0-3,0 0 0,0 0-28,97-8-107,-66 6-91</inkml:trace>
  <inkml:trace contextRef="#ctx0" brushRef="#br0" timeOffset="13141.403">8107 5682 293,'0'0'249,"0"0"-249,0 0-11,0 0-99</inkml:trace>
  <inkml:trace contextRef="#ctx0" brushRef="#br0" timeOffset="13305.1816">9044 5663 318,'0'0'393,"0"0"-393,0 0-8,112-12-21,-80 7-173</inkml:trace>
  <inkml:trace contextRef="#ctx0" brushRef="#br0" timeOffset="13502.4194">9830 5712 897,'0'0'222,"0"0"-214,0 0 4,0 0 17,0 0-29,0 0-28,12-16-103,-39 7-387</inkml:trace>
  <inkml:trace contextRef="#ctx0" brushRef="#br0" timeOffset="14041.6856">5976 4916 150,'0'0'232,"0"0"-195,0 0-22,0 0 33,0 0 39,0 0-11,-52-2-18,52 2 32,0 0-9,0 0-13,0-1-29,0 1-34,0 0-5,0 0-24,10 0-74,20 0 3,15 0-60,13-9-43,10 0-218</inkml:trace>
  <inkml:trace contextRef="#ctx0" brushRef="#br0" timeOffset="14222.2003">7126 4802 669,'0'0'50,"0"0"-48,107-14 2,-68 11 2,-3 3-6,-1 0-25,8 0-42,2 2-18,6 4-49,6-2-175</inkml:trace>
  <inkml:trace contextRef="#ctx0" brushRef="#br0" timeOffset="14380.3937">8116 4775 400,'0'0'120,"0"0"-75,0 0 78,0 0-28,0 0-50,98-21-36,-69 16-9,1 2-6,2 3-80,6-3-104,2 3-230</inkml:trace>
  <inkml:trace contextRef="#ctx0" brushRef="#br0" timeOffset="14529.5465">8958 4741 645,'0'0'6,"0"0"14,113-26-40,-64 16 3,9 0-82,5-3-255</inkml:trace>
  <inkml:trace contextRef="#ctx0" brushRef="#br0" timeOffset="14692.9907">10467 4657 617,'0'0'167,"0"0"-157,115-17-20,-63 8-7,3 2-178,-4-1-349</inkml:trace>
  <inkml:trace contextRef="#ctx0" brushRef="#br0" timeOffset="15195.3589">11325 4884 682,'0'0'112,"0"0"-105,0 0 20,0 0 10,0 0-37,0 0-29,40-7 9,12 1-99,12-2-122</inkml:trace>
  <inkml:trace contextRef="#ctx0" brushRef="#br0" timeOffset="15375.4078">12436 4746 830,'0'0'17,"0"0"-12,78-33-5,-40 23 0,5 2-47,5-1-86,4 2 13,-4-1-108</inkml:trace>
  <inkml:trace contextRef="#ctx0" brushRef="#br0" timeOffset="15525.3951">13239 4609 519,'0'0'0,"0"0"-74,0 0 65,0 0-100</inkml:trace>
  <inkml:trace contextRef="#ctx0" brushRef="#br0" timeOffset="15714.0578">13708 4630 687,'0'0'235,"0"0"-190,0 0 4,0 0-3,0 0-25,0 0-19,52 22-2,-21-6-1,7 9-43,8 4-122,2 7-164</inkml:trace>
  <inkml:trace contextRef="#ctx0" brushRef="#br0" timeOffset="15886.5276">14263 5392 611,'0'0'93,"0"0"-78,0 0-2,21 87-4,-19-63-2,2 1-7,-4 4-10,3-2-133,0-4-115</inkml:trace>
  <inkml:trace contextRef="#ctx0" brushRef="#br0" timeOffset="16005.5298">14303 5721 479,'0'0'95,"0"0"-9,0 0 31,0 0-39,0 0-45,0 0-33,-9 3-24,-7-12-338</inkml:trace>
  <inkml:trace contextRef="#ctx0" brushRef="#br0" timeOffset="16473.9608">10731 6017 232,'0'0'491,"0"0"-469,0 0 8,0 0 81,0 0-41,0 0-33,0 0-16,-19-25-19,19 23-2,7-1 0,8 2-47,4-7-92,11 3-221</inkml:trace>
  <inkml:trace contextRef="#ctx0" brushRef="#br0" timeOffset="16652.0394">11757 5900 717,'0'0'172,"0"0"-162,98-29 57,-57 17-7,5 3-54,-1 1-6,8 2-42,2 0-109,1 1-153</inkml:trace>
  <inkml:trace contextRef="#ctx0" brushRef="#br0" timeOffset="16845.3291">12929 5856 809,'0'0'176,"0"0"-171,0 0-6,117-48 1,-74 39-67,2 4-20,1 0-102,-4 2-36,-3 2-176</inkml:trace>
  <inkml:trace contextRef="#ctx0" brushRef="#br0" timeOffset="17003.8398">13845 5801 526,'0'0'130,"0"0"-116,0 0 13,92-12-27,-62 8 0,2 1-61,-3-2-187</inkml:trace>
  <inkml:trace contextRef="#ctx0" brushRef="#br0" timeOffset="17161.7567">14476 5811 868,'0'0'0,"0"0"-32,0 0-26,0 0-121</inkml:trace>
  <inkml:trace contextRef="#ctx0" brushRef="#br0" timeOffset="18343.9933">1766 6007 394,'0'0'55,"0"0"-45,0 0 27,0 0 41,0 0-55,0 0-16,0 0 11,30-29 30,-30 29 1,0 0-15,0 0 7,0 0-11,0 0 8,0-3 16,-3 3 2,-1 0 3,1-2-11,3 2 18,-3 0-18,3 0-13,0-2-3,0 1-6,0-2-18,0 2-8,10-7 0,16-6 0,17-8 12,15-5-8,12-2 2,9-2-6,5 1-3,1 2 3,3-3-11,0 1-12,12 1-6,1-2-27,2 1-16,2 4 11,-7 0 16,-1 2 36,-3-1-2,-3 6-8,-6-3 4,-6 5 12,-6-2-3,-3 0 6,-7 2 4,1 0-4,0-3 0,-1 3-5,-2-2 1,-3 4-1,-12 2 2,-10 2 6,-9 2-3,-12 2 6,-6 3-6,-5 1 2,-4 0-2,0 3-9,-13 0-122,-20 0-395</inkml:trace>
  <inkml:trace contextRef="#ctx0" brushRef="#br0" timeOffset="19197.7188">1956 5690 665,'0'0'274,"0"0"-238,0 0 45,0 0 76,0 0-71,0 0-57,0-7-21,0 9 5,0 17-9,-6 7 13,-12 7 20,-4 3-13,-1-3-2,-2 2-5,1-2 2,2 3-2,4-8-12,9-5 1,9-4-6,0-8-7,0-4 0,24-5-3,7-2 10,15 0-1,12-12-31,5-7-60,1 2-87,-4 0-43,-12 3-221</inkml:trace>
  <inkml:trace contextRef="#ctx0" brushRef="#br0" timeOffset="19851.9998">1019 5743 586,'0'0'156,"0"0"-87,0 0 90,0 0-59,0 0 5,0 0-29,-19-33-17,26 19-23,5 0 1,9-2-11,0 1-8,6 1 15,4 0-20,2 4 2,4 4-7,-1 5-7,-2 1-1,-7 6-2,-3 14 1,-12 2 1,-6 3 0,-6 0 1,0 1 4,-15-1 12,-6-1 15,-1-4-14,-3-3-7,2 2-1,-4-2-10,0 2-8,-1-9-32,7-3-78,6-7-60,9-7-96,6-18-352</inkml:trace>
  <inkml:trace contextRef="#ctx0" brushRef="#br0" timeOffset="20040.7065">1175 5640 817,'0'0'143,"0"0"-61,0 0 113,0 0-90,0 0-82,0 0-6,29 21 21,-17 1-16,0 4-11,0-2-11,1-3-5,1-3-112,5-6-125,-1-10-158</inkml:trace>
  <inkml:trace contextRef="#ctx0" brushRef="#br0" timeOffset="20472.0649">1601 5538 882,'0'0'113,"0"0"-104,0 0 38,0 0-34,0 0-2,0 0 8,82-7-10,-60 1-1,-2-3-4,-4 1-1,-4-4-6,0 0 2,-6 2 1,-6 0 2,0-1-2,0 3-15,-5 2 4,-11 3 4,1 1-1,-4 2 8,-5 0 3,2 11 6,-1 9 0,1 2 12,3 5 13,5 1 3,6-2 1,5-3-9,3-4-11,0-2 7,0-4-3,11-2-4,8-3 0,1-4-11,8-4 2,8 0-9,1-6-35,-1-12-99,1-4-126,-4-7-229</inkml:trace>
  <inkml:trace contextRef="#ctx0" brushRef="#br0" timeOffset="20714.3914">1910 5196 1006,'0'0'203,"0"0"-127,0 0 85,0 0-77,0 0-71,0 0-7,22 24 14,-1 1 16,4 4-16,-2-3-12,-1 1-4,-3-4-3,-3 0-1,1-4 0,-5-2-83,-4-1-52,5-5-157,-7-8-125</inkml:trace>
  <inkml:trace contextRef="#ctx0" brushRef="#br0" timeOffset="21155.9413">2218 5230 710,'0'0'200,"0"0"-163,0 0 26,0 0-21,0 0-7,0 0-9,78-14-17,-59 5 2,-5-2-8,2 2 5,-4-4-5,-4 2 6,-1 1 5,-7 2 7,0-2-4,0 4-1,0 1-7,0 0 10,-4 1-9,-7 4 13,-1 0-9,-1 0-10,-1 0 11,-2 6-2,1 11-6,0 7 9,2 1 2,2 1 0,7-2 4,1-4-14,3 0-2,0-3 1,16-3-2,1-4 3,8-1-7,2-5 3,1-4-4,7 0-16,2-2-76,3-14-29,-1-6-117,-8-9-327</inkml:trace>
  <inkml:trace contextRef="#ctx0" brushRef="#br0" timeOffset="21434.9339">2624 4780 1052,'0'0'123,"0"0"-16,0 0 32,0 0-84,0 0-40,0 0 4,9 12 28,9 3 18,0 5-21,3 1-19,0 5-4,4 2-8,-4 0-5,3 1-4,-2-4-2,2-3 0,0 0-4,-4-5-4,3-3-83,-8-3-78,-8-3-133,-7-5-332</inkml:trace>
  <inkml:trace contextRef="#ctx0" brushRef="#br0" timeOffset="22072.5386">2709 5028 750,'0'0'103,"0"0"-39,0 0 43,0 0-30,0 0-25,0 0 10,121-62-23,-73 33-24,4-4-1,-3 6-14,-7-2-16,-6 5-97,-8 5-122,-7 1-170</inkml:trace>
  <inkml:trace contextRef="#ctx0" brushRef="#br0" timeOffset="22498.3586">3200 4722 729,'0'0'161,"0"0"-121,0 0 84,0 0-13,0 0-50,86-7-14,-59 0-17,-4 1-18,-1-1-2,-1-2-9,-9 2 1,-3-4 2,-2 2 3,-4-2 1,-3 0 2,0-2-5,0 0 3,-6 2-5,-7 3-2,4 2 11,-2 0-3,-5 5-5,0 1 2,-1 0-5,-5 10 7,-2 11 1,3 4 4,3 2 6,6 2-6,9 0-1,3-3-2,0 2-10,18-6 5,9-4 3,9-4-7,7-8 16,2-6 1,7 0-11,-1-7 4,4-13-8,-6 0-3,-4-1-90,-8 4-109,-17 0-201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4:43:09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20500 3930 255,'0'0'263,"0"0"-194,0 0-11,0 0 29,0 0 28,0 0-26,-3 0-4,3 0 9,0 0-5,0 0-16,0 0-2,0 0-14,0 0 6,0-2-3,0 2-11,0 0-8,0-2-6,0 2-15,0 0 0,0 0-15,0 0 2,0 0-7,0 0-4,0 15-5,0 7 9,0 11 9,2 2 2,3 1-11,-2-1 0,0 0-1,0-2 1,-2 1 0,-1-5 0,0-4 4,2-3-3,-1-6-1,2-7-1,1-1 0,-1-5 2,-1-3-2,0 2-5,5-2-4,4 0 6,3 0 4,8 0 10,3 0-2,9 0-3,-3-5-10,-5 1 5,-1 1-22,-4 2-40,-7-2-51,5 0-30,-9 0-87,0-5-150</inkml:trace>
  <inkml:trace contextRef="#ctx0" brushRef="#br0" timeOffset="234.4821">20561 4178 714,'0'0'234,"0"0"-161,0 0-15,0 0-2,0 0-20,0 0-24,75-35-5,-46 30-6,-3 1-1,-2-3-24,-3 1-86,-6-1-78,-7-1-141</inkml:trace>
  <inkml:trace contextRef="#ctx0" brushRef="#br0" timeOffset="450.166">20494 3946 677,'0'0'174,"0"0"-44,0 0 65,0 0-50,0 0-33,0 0-56,-36-41-36,58 35-12,17-6 10,10 0-13,4 3-5,-5-1-6,-5 6-60,-5 4-83,-5 0-120,-5 0-152</inkml:trace>
  <inkml:trace contextRef="#ctx0" brushRef="#br0" timeOffset="1470.4856">21024 4052 715,'0'0'203,"0"0"-93,0 0 47,0 0 14,0 0-46,0 0-16,0 7-22,0-7-21,0 0-22,0 0-17,0 0-5,0 0-3,0 0-8,-2 0 7,1 0 4,0 0 4,-1 0 3,2 0-24,0 0 7,0 0-5,0 0-7,0 0-1,0 0 1,0 0 0,0 0 2,0-2 0,0 2-2,0 0 2,0 0-1,0 0-1,2 0-1,-1 0 1,-1 0 0,0 0 0,0 0-1,0 0-3,0 0-9,0 0 1,1 0-17,-1 0 12,0 0 8,0 0 5,0 0 0,0 0 4,0 0-4,0 0 1,0 0-5,0 0 0,0 0 4,0 0-3,0 0 6,2 0-3,3-3-9,1-4 8,2-5 0,3 2 4,1-1-2,1 1 2,-2 4 0,-1 1 0,-4 3-1,-3 2 0,1 0-13,3 0-2,3 5 2,2 8-2,-1 6 8,-1 7 1,-1 2-3,-5 3 1,-1-1 10,-1-3-1,-2-4 1,1-6-3,-1-3 2,0-6-6,0-6-5,0-2 2,1 0 10,-1 0 1,4-8 18,1-19-19,3-9 0,3-4-13,2 5 10,2 6 1,0 2 3,1 7-1,4 0 5,-1 3-2,3 3-2,-2 6-1,-4 5-2,1 3 2,-4 0-6,2 3 1,0 11 4,-3 6-10,-3 6 5,-3 3-2,-6 5 8,0 0 2,0-3 0,0-2-2,0-6-25,0 0-40,0-5-57,-3-5-66,3-5-128,-2-8-297</inkml:trace>
  <inkml:trace contextRef="#ctx0" brushRef="#br0" timeOffset="1807.6774">21661 3717 931,'0'0'139,"0"0"-24,0 0 26,0 0-20,0 0-61,0 0-41,0-10-19,0 16-7,0 11 1,0 7 6,3 6 17,2 3 4,2 3-16,-1 0-1,0 3 1,-2-4-3,1-3 0,-1-2-1,1-3-1,-2-3 0,0-2-16,-2-6-48,-1 2-29,0-7-72,0-3-118,0-8-239</inkml:trace>
  <inkml:trace contextRef="#ctx0" brushRef="#br0" timeOffset="2018.7835">21542 4071 560,'0'0'461,"0"0"-317,0 0-65,0 0-12,0 0-25,0 0-26,111-33 1,-63 25-11,-2-1-6,-5 2-23,-5 1-94,-2-1-104,-7 1-89,4-5-141</inkml:trace>
  <inkml:trace contextRef="#ctx0" brushRef="#br0" timeOffset="2215.3176">22019 3943 696,'0'0'330,"0"0"-132,0 0-55,0 0-22,0 0-30,0 0-52,3-4-8,-3 4-19,1 4-12,6 15-20,-1 6 20,4 5 2,-4 3-2,-3-1-26,-3-1-53,0-3-75,0-9-143,-8-11-234</inkml:trace>
  <inkml:trace contextRef="#ctx0" brushRef="#br0" timeOffset="2394.0101">22034 3635 1227,'0'0'95,"0"0"-7,0 0 9,0 0-86,0 0-11,0 0-86,-9-40-115,9 57-196,11 0-142</inkml:trace>
  <inkml:trace contextRef="#ctx0" brushRef="#br0" timeOffset="2677.5423">22395 3660 907,'0'0'442,"0"0"-314,0 0-18,0 0-31,0 0-49,0 0-30,5 36-10,2-8 10,-3 10 8,1 0 4,-3 5 1,-2 3-10,0-4-1,0 2 1,0-2-2,-2-4-1,-4-5-4,-1-4-24,4-9-15,1-4-20,2-6-19,0-3-24,0-4-65,0-3-48,0 0-16,-3-13-233</inkml:trace>
  <inkml:trace contextRef="#ctx0" brushRef="#br0" timeOffset="2844.7015">22310 4030 905,'0'0'188,"0"0"3,0 0-36,0 0-51,0 0-63,0 0-22,52-49-11,-21 43-5,4 1-3,2 2-13,-1 0-75,1 2-167,2-4-265</inkml:trace>
  <inkml:trace contextRef="#ctx0" brushRef="#br0" timeOffset="3299.739">22786 3856 1209,'0'0'143,"0"0"-42,0 0-39,0 0-29,0 0-33,0 0-17,16 19 17,4-2 4,6 0-4,1-5 0,2-2-10,-3-6-2,-2-4-1,-3 0 4,-2-2 7,-3-15 2,0-7 11,-2-1-1,0-3-2,-3 2 4,-6 4 15,1 8 21,-4 5-2,-2 7 7,0 2-22,0 0-31,0 0-2,0 25-25,0 12 23,0 15 4,0 6 14,-2 5 4,-8 0-5,1-7 15,0-6-4,-1-10-6,1-6-2,-2-7 6,-5-6-9,-4-4 2,-11-3-8,-10-1-6,-15-7-2,-14-3-1,-6-3-57,-4-9-140,-2-14-305</inkml:trace>
  <inkml:trace contextRef="#ctx0" brushRef="#br0" timeOffset="5530.9373">23144 3185 541,'0'0'46,"0"0"-24,0 0 7,0 0 36,0 0-7,0 0-13,0 0 32,-33 14-2,14-13 4,-3-1-23,-1 0-14,-7 0-10,-9 0-15,-6 0-10,-14-4 7,-16 0-13,-10 0 0,-6-1 2,0 1-2,5 1 0,1 3-1,1 0-2,3 0 2,1 0 0,0 0-1,5 0 0,-1 0 1,0 3 0,-9 3 0,-9 2-3,-9-1-3,0 2 6,7 1 0,11 0-2,9 0 1,3 2 1,8 0 0,4-1-1,1-1 0,2 0 2,-3 3-1,-2 1 0,-4-1 2,-1 1 0,6-1-2,3 1 0,6-1 0,3 0-2,-3 3 2,-1 0 2,2 1-1,-1 0-1,3 3 0,0 2 0,3 6-2,-3-1 1,0 1 1,0 4 0,-10-1-1,6 4 1,2-1 4,4-1 0,8 3 2,6-1-4,4 3 6,3 2-3,5 4-4,-4 1 0,6-1 2,0 4 4,7-1-6,1-1 1,1 1 0,5-2-2,5-1 2,1 0-2,1 1 4,19-2 6,5-3 1,8 1-9,3 0 2,9-4 8,7 2 1,7 1-2,5-2-5,5-1-2,3-5-2,-4-1 8,3-2-7,6-4 3,8-4-4,6-3 2,6-5-4,3-4-8,2-3 8,6-1 3,4-1 6,-3-1-9,-3-1 0,-7 8-2,-7-5 1,-9 0 1,-6 2 2,0-4-1,-1 1-1,3-2 3,4-2 2,7 0-5,6-2 12,7-5-10,-1-3 5,-8 4-2,-3-5 7,-7 5-2,-7-2 0,-2-4-2,1-4 0,4-2-7,10-4 4,4-5-1,1 1-4,-5-1-3,-11-1 2,0-3 2,-6-2 9,5-6-5,4-4 4,5-8-9,6-4-7,0-3-9,-9 2-23,-15 3-4,-21 8 43,-13 4 10,-15 3 20,-5 3 8,-9 0-4,-6 0 7,0-2-26,-6-2-6,-12-3-6,-4-6-3,0-1-2,2 1 1,1 1-5,1 3 5,-6 2-2,-7 2-3,-15-2-7,-16 1 10,-6 1-1,1 0 6,8 7-2,13 7 4,7 2-1,2 2-4,-9 3 1,-8 1-5,-14-1-1,-9 2-14,-12-2-31,-8 6 41,-3 0-39,9 8-31,15 3-61,16 2-127,14 0-600</inkml:trace>
  <inkml:trace contextRef="#ctx0" brushRef="#br0" timeOffset="7323.9734">20450 7123 429,'0'0'391,"0"0"-300,0 0 26,0 0 53,0 0-46,0 0-46,0 0-26,9-24-18,-9 24 0,0 0-13,0 0-12,0 4-7,0 13-1,0 7 21,-6 7 1,-3 6-1,-4 4 0,-1 1-9,0 8 2,-3-5-5,3-2 0,-5-2-4,4-5 0,2-7-5,0-3 3,5-5-1,2-5-2,3-7-1,1-5-3,2 1 2,0-5 0,0 0-26,0 0-51,0-9-81,0-16-230</inkml:trace>
  <inkml:trace contextRef="#ctx0" brushRef="#br0" timeOffset="7834.5033">20413 7221 572,'0'0'359,"0"0"-287,0 0 18,0 0 30,0 0-50,56-72-16,-45 63-2,-2 6-15,-2 2 2,-3 1-12,4 0-11,3 0-8,3 7-3,2 10 17,1 8-18,-3 5-1,-1 7 3,-2 2-6,-5 3 0,-1-1 1,-5 2 0,0-3-2,-5-5 0,-11-5 1,-3-4 0,-2-9 0,-3 0 0,-1-6-3,-2-5-2,-1-6 5,-3 0 3,-5-14-3,-2-12-7,1-5-6,6-5 8,8 1 2,6 6 3,9 8 0,8 5 0,0 5 16,6 0-6,21 3-9,7 1 0,8 7-2,0 0 2,-8 6-3,-4 14-15,-8 3-49,-2 3-43,2-2-61,-1-4-68,3-7-197</inkml:trace>
  <inkml:trace contextRef="#ctx0" brushRef="#br0" timeOffset="8133.8493">20757 7252 855,'0'0'123,"0"0"-36,0 0 83,0 0-35,0 0-61,0 0-29,0-31-6,0 31-12,0 0-22,6 15-4,3 7 34,0 12-4,0 5-12,-3 1-14,-2 2 1,-2-5-5,-2-1 1,0-7-4,0-5-14,0-1-49,0-9-46,0-8-54,0-6-93,6-6-206</inkml:trace>
  <inkml:trace contextRef="#ctx0" brushRef="#br0" timeOffset="8396.4828">21027 7235 1010,'0'0'163,"0"0"-5,0 0-11,0 0-25,0 0-83,0 0-32,8-6-3,-3 26 0,-2 9 14,-3 4-5,0 5 0,0 2-4,-1-2-6,-9-1-3,-1-6-1,0 1 1,3-6-20,0-3-55,4-4-33,2-6-8,2-7-121,0-6-94,0 0-132</inkml:trace>
  <inkml:trace contextRef="#ctx0" brushRef="#br0" timeOffset="9041.6498">20712 7499 796,'0'0'145,"0"0"-56,0 0 55,0 0-31,0 0-24,0 0-31,12-49-28,8 43-4,2-2-3,3 1 0,7-2-7,5 3-11,3 0-4,8-2-1,1 2-4,2 2-13,-5-3-21,-9 7 3,-11-2 2,-7 2 13,-4 0 14,-4 0 4,2 0-1,2 8 3,-2 1 0,1 3-2,-8 5 1,0 0-1,-6 3 2,0-3 7,-2 2-3,-13-2 2,-6-2-5,1-4 8,1-5-8,5-2 0,5-4-2,3 0-5,4-5-5,2-15-14,0-4-38,15 1-20,8 3 75,0 3 8,3 1 1,5 2 2,-2 7-1,-4 0 0,-4 4 5,-2 0 4,-5 3 4,-5 0-6,-5 0-3,0 0 16,-2 0-5,-1 3-3,-1 3 11,2 8 12,1 0 2,-2 2-23,-1 3 3,1-1 1,-1 1-11,0-2-1,2-1-6,0-3-4,-1-3-15,1 1-76,-2-11-64,1 0-125,3-12-363</inkml:trace>
  <inkml:trace contextRef="#ctx0" brushRef="#br0" timeOffset="9207.5032">21467 7024 812,'0'0'422,"0"0"-306,0 0 16,0 0-18,0 0-77,0 0-37,-23-66-75,23 80-80,10 6-17,4 2-144</inkml:trace>
  <inkml:trace contextRef="#ctx0" brushRef="#br0" timeOffset="9671.3653">21724 7129 1047,'0'0'217,"0"0"-99,0 0-55,0 0-26,0 0-26,0 0-9,16 61 8,-12-24-1,-1 1-6,-1 5 3,-2-6-6,0-1-2,0-7-1,0-8 0,0-2 0,-2-8 2,-1-3-8,2-4-11,-1-4 10,2 0 10,0 0 15,0-16-6,0-5-9,3-4-18,10 3 18,1 0-2,3 7-2,4 3 4,2 4 5,6 4-3,2 4-2,-1 0 3,-6 3 1,-5 11-1,-11 5-3,-7 0 0,-1 1 6,-6 1 6,-16-1-4,-8-3 13,-7-4-18,-2 2 4,2-4-6,4-1-1,10-5-44,10-5-108,12 0-162,1-9-283</inkml:trace>
  <inkml:trace contextRef="#ctx0" brushRef="#br0" timeOffset="10038.0059">22153 7228 943,'0'0'128,"0"0"12,0 0-19,0 0-8,0 0-96,0 0-17,6-4-24,-6 26 24,0 7 12,0 4-7,0 1-2,0 1 0,0-2-3,0-6-1,6-3 0,8-7-16,0-5 9,5-7 4,3-5-1,3 0 5,2-14 12,-1-17-4,-4-8 4,-3-11 5,-8 2-4,-8 6-11,-3 12 4,0 13 24,0 11 2,-9 3-32,-4 3-7,-3 0-66,-1 0-102,4 0-150,9 0-416</inkml:trace>
  <inkml:trace contextRef="#ctx0" brushRef="#br0" timeOffset="10332.1402">22699 7014 752,'0'0'548,"0"0"-381,0 0-17,0 0-50,0 0-37,0 0-58,12-32-5,-4 45-5,1 6 5,1 9 1,-3 2 7,-1 4-8,-4 4 2,-2 0 2,0 1-4,0 2 0,0-1 0,-6-4-2,0-3-3,-3-4-15,5-5-41,1-7-35,1-2-39,-2-7-90,2-5-160</inkml:trace>
  <inkml:trace contextRef="#ctx0" brushRef="#br0" timeOffset="10563.8571">22595 7275 1046,'0'0'148,"0"0"-12,0 0-16,0 0-43,0 0-76,94-40 13,-41 29-8,-2 3-4,-2-1 3,-7 1-5,-3 1-46,-5-2-110,-4 3-177,-7-3-234</inkml:trace>
  <inkml:trace contextRef="#ctx0" brushRef="#br0" timeOffset="11238.2739">23038 7160 197,'0'0'746,"0"0"-707,0 0-39,0 0 0,0 0 4,0 0 30,28 36-20,-13-28 3,4 0-6,2-2-6,5-5-5,-2-1 0,4 0 13,-3 0-13,-2-7-2,-4-6 2,-5-3 3,-4-1 5,-4-3-3,-2 3 19,-4 0-8,0 3 47,0 4-17,-3 3 10,-11 4-22,-5 3-29,-4 0 6,-4 11-6,-3 10-1,-1 1 5,2 6-8,3 2 4,6-2-4,5-1-1,9 0 0,6 0-5,0-2 0,19-4-1,11-8-16,9-7 11,6-6 11,9 0-2,-1-10-10,2-12-19,2-8-19,-3-9 31,1-5-28,-6-2 31,-7-4 16,-7 1 4,-12 9 15,-5 10 56,-7 10 23,-5 11-1,-2 1-9,5 8-28,1 0-39,5 0-16,2 8 0,0 12 3,2 9 13,1 6 10,4 2-9,1-1 2,-4 0 8,-3-6-8,-10-9-10,-8-5-11,0-3 2,-15-3-5,-15 0 2,-12 0-4,-6-6-1,-8-4-106,-10 0-202,-5-20-515</inkml:trace>
  <inkml:trace contextRef="#ctx0" brushRef="#br0" timeOffset="13136.8994">23897 6595 538,'0'0'140,"0"0"-101,0 0-15,0 0 55,0 0-13,0 0-25,-39 0-15,12 0-9,-7 0 15,-2 0-12,-7 0-7,-9 0-4,-6 0-5,-11 0 2,-7 2-4,-2-1 1,-2 2-3,4-3 0,3 0 1,4 1-1,-4 1 4,-12 1-2,-9-3-2,-10 4 0,-3-3 4,1 2-4,6 3-1,8 1 1,7 5 11,11 2 5,9 3-12,7-1-2,5-1 1,-2-4 1,-5 4-2,-4-3 1,-10 0-2,-7-2-1,-3-1 1,6-1-1,7-1 5,14 0 3,12-1 15,6 2-13,-1 2-8,-3 2-2,-9 5 2,-9 6 0,-8 0-2,-4 6 0,6-2 5,9-1-3,8-5-1,7-2 0,5-2-1,-4-8 3,-4 2 4,2-3-6,-5 3 4,-1 0 5,-9 4 9,4 2 6,-3 2-11,4-2-11,14 2 2,3-4-2,8 1-5,7 1 3,-1 0-1,3-1 0,2 0 4,-3 1-1,2-4-3,-1 7 1,-2 0 1,-2-1-2,-1 4 1,0 0 2,-1-3 5,2 1-7,0 2 2,3-3 3,5 2 2,1 0 3,4-1-3,2 3-1,5-1-2,-2-1-3,5 3 3,1 0-5,0 2 3,17-1-1,13 7 3,8-2 7,5 1-5,2 1-3,-1-4 6,2 0-10,8 2 2,12-5-4,7 0 5,10-2-2,5-2 2,5-2 3,7-2-5,9-3-1,4-5 5,5-9 0,1-1 0,-4 0-2,1 0 0,-2 0 1,-1-3 4,-4 0-6,-3-2-2,-5-1 4,1-3-3,1-2 0,-2-2 4,-1 2-3,-2 0 0,-7 2 1,-1-3-3,-5-1 3,3 0 0,3-4-2,0-3 3,-4 0-4,-4-2 0,-7 2-3,-1 2 3,-4-1 0,1 0 0,1-5 0,0-1 3,2-4-1,-2 0-2,-2-1 2,-2 4-2,-5 0 3,-3 2-3,-4 2 0,-6 0 2,-7-5-1,-3 1 0,-3-7 0,-6-1-1,-1 1 0,-8-1-1,-7 3 1,-10 0 8,-2-2 1,-4-1-4,0-1 0,-1 3 2,-8-6-4,3-1-2,3-3 0,0-3-1,1 0-1,0 3 1,-3 5 0,-2 6 0,-3 1-1,-3 4 4,-2 0-3,-1 0 8,2-1-5,-2 4 0,2-3 1,-3 4-4,-1 1 0,-6 6-4,0 7-23,-9 5-58,-10 3-102,-12 0-112,-11 6-612</inkml:trace>
  <inkml:trace contextRef="#ctx0" brushRef="#br0" timeOffset="14847.5848">20392 9980 470,'0'0'204,"0"0"-25,0 0-6,0 0 14,0 0-14,0 0-55,43-73-30,-42 71-6,-1-1-12,0 3-23,0 0-23,0 0-13,0 0-11,0 3-1,3 14 1,3 12 2,2 9 11,-1 6-2,2 2-7,-4 1 3,-2-5-1,0-3-6,-3-6 6,3-8-6,-2-5 2,-1-11-3,2-2 1,-1-7 0,-1 0-6,2 0-19,-1-4-18,3-13-53,-1-6-193,-3-2-179</inkml:trace>
  <inkml:trace contextRef="#ctx0" brushRef="#br0" timeOffset="15276.2871">20454 10009 820,'0'0'101,"0"0"34,0 0 11,-16-90-4,16 63-61,1-1-41,13 2-9,5 3 5,13 1-8,3 1-18,10 6 3,0 4-2,-3 8-7,-1 3 2,-8 12-6,-9 18-5,-12 9 5,-12 8-2,0-1 2,-25-3 2,-8-6 2,-5-3 1,3-12-5,3-6-4,7-6 0,7-10-15,6 0 19,3 0 11,-1-12 2,5-2-8,2 1 16,3 4-1,0 4 8,0 5-28,6 0 0,15 2-5,4 17 3,5 6 1,0 6-9,0 1-13,0 1-48,3 0-47,1-10-142,0-6-206</inkml:trace>
  <inkml:trace contextRef="#ctx0" brushRef="#br0" timeOffset="15696.5353">20996 10086 655,'0'0'251,"0"0"-93,0 0-14,0 0-86,0 0-58,0 0 0,26 9 11,-2 2-7,2-8-4,2 1 0,-1-4 7,-1 0-6,-4-4-2,-6-9-4,-8-7 5,-7 1 0,-1-2 0,-1-1 0,-16 2 5,-2 4 10,1 2 14,-4 6 14,0 3-8,0 5 0,-3 0-15,0 7-7,-4 13-7,0 5-1,2 9 8,4 3-1,8-2 5,8 2-3,7-2-12,0-6-2,23 0-3,12-7 1,5-2-4,8-7-24,1-8-23,7-5-53,0 0-77,1-18-59,-6-12-551</inkml:trace>
  <inkml:trace contextRef="#ctx0" brushRef="#br0" timeOffset="15936.2106">21403 9765 1040,'0'0'122,"0"0"73,0 0-40,0 0-64,0 0-80,0 0-6,19 60 23,1-7 11,-4 8-18,-4-1-8,-4-2-11,-2 0-2,-2-8-5,3 0-49,-4-11-73,0-5-81,-3-14-248</inkml:trace>
  <inkml:trace contextRef="#ctx0" brushRef="#br0" timeOffset="17234.5176">21873 10086 501,'0'0'103,"0"0"30,0 0 29,0 0-28,0 0-34,0 0-21,69-55-24,-66 44-17,-2 5 12,-1-2-18,0-1-7,0-1 2,0 4-5,-10-2-6,-1 5 5,-5 2-8,-2 1 4,-3 0-11,-3 1-5,-1 12 6,2 3-7,2 5 5,4 2-5,6 3 1,7 1-1,4-1 0,0-4-8,9-5 4,7-5-7,2-9-5,0-3 2,1 0 10,1-8 4,-3-11 3,-5-8-1,-4-3 2,-5-2-3,1 5 5,-4 8-3,0 4 3,0 10 26,0 0-1,0 5-6,0 0-14,3 0-11,6 1-11,3 20-3,6 4 14,3 3 3,-2 4-3,2-2-22,3 0-40,1-8-65,-1-5-151,-4-14-234</inkml:trace>
  <inkml:trace contextRef="#ctx0" brushRef="#br0" timeOffset="17549.062">22128 9796 764,'0'0'143,"0"0"4,0 0 18,0 0 18,0 0-68,0 0-26,0-24-47,0 24-27,0 11-15,6 10 3,4 7 18,2 4-6,-1 9-12,2-2 5,-1-2-8,-3 1 0,-3-7-9,2-5-47,-1-3-47,0-7-52,1-13-115,-1-3-192</inkml:trace>
  <inkml:trace contextRef="#ctx0" brushRef="#br0" timeOffset="19643.1848">22116 10011 643,'0'0'140,"0"0"34,0 0-70,0 0-34,0 0-48,0 0-19,91-41 2,-48 32-1,3-1-4,-5 0 0,-8 0 0,-8 3-11,-7 2-23,-8 0 4,-5 1 1,2 1 22,-4 1 7,0-1 7,-1 1 20,-1-1 19,-1 0 23,2 3 35,-2 0-10,0 0-29,1 0-19,2 0-23,5 0-14,6 13-7,2 8 32,4 2-18,-5 6-16,0-2-1,-3-1-22,-3 1-57,-3-8-76,-5-6-126,-1-13-363</inkml:trace>
  <inkml:trace contextRef="#ctx0" brushRef="#br0" timeOffset="19814.0979">22453 9729 1068,'0'0'135,"0"0"-7,0 0-10,0 0-56,0 0-62,0 0-72,15-6-31,15 32-31,4 1-140,0-4-359</inkml:trace>
  <inkml:trace contextRef="#ctx0" brushRef="#br0" timeOffset="20158.0094">22924 9864 112,'0'0'827,"0"0"-721,0 0 23,0 0-25,0 0-33,-101-29-41,71 29-7,0 9-9,2 8-1,5 3-3,7 1-4,9 1-6,7 4-1,0-6-9,19 0-3,11-4-11,9-8-7,1-8 23,1 0 8,-5-14 9,-11-5 0,-6-9 13,-12-1 19,-7-1 13,0 0-3,-13 4-31,-6 6-20,-1 10-1,1 8-17,3 2-61,7 0-99,9 0-165,0 0-429</inkml:trace>
  <inkml:trace contextRef="#ctx0" brushRef="#br0" timeOffset="20518.2764">23002 9757 634,'0'-11'357,"0"8"-175,2 0-1,-1 3-93,1 0-56,1 0-32,7 6 4,0 14-4,4 3 16,-7 1-8,1-2 4,-2-3-8,-3-5-2,-1-1-1,1-6-1,-1-3 0,1-4-21,0 0-9,11-7 30,2-14 4,9-11 0,3-6-1,-3 4-2,-3 6 5,-3 11 2,-8 9-5,-4 3 11,3 5-3,-1 0-10,1 0-1,3 16-10,-4 9 7,1 4 3,1 3-1,0-1-31,2-2-65,1-1-33,4-13-158,0-8-408</inkml:trace>
  <inkml:trace contextRef="#ctx0" brushRef="#br0" timeOffset="20916.259">23722 9677 840,'0'0'86,"0"0"-20,0 0 26,0 0 16,0 0-67,-103-31-27,77 34 11,2 8 10,3 5 6,4-2-26,4 2-6,7-3-2,6 3-7,0-2-5,5 3-4,15-4-10,9 4 6,5-5-4,3 2 11,-1-1-19,-1-4 1,-10-1 3,-6 1 21,-8-2 1,-8 0 2,-3 1 0,0 1 16,0-4 25,-15 5 4,-9-3-3,-10 1-12,1-3-10,-2-4-9,2-1-12,7 0-2,0-4-28,6-10-83,5-4-124,8-3-265</inkml:trace>
  <inkml:trace contextRef="#ctx0" brushRef="#br0" timeOffset="21435.9087">23767 9416 985,'0'0'138,"0"0"31,0 0-1,0 0-65,0 0-93,0 0-10,0 3 0,4 30 7,2 1 8,0 5-11,2 3 2,2 5-3,-1-4 1,-1-3-3,-3-8 1,3-4-4,-3-6-1,-1-7 0,1-3-5,-2-7-8,-2-1 4,2-4 6,2 0-8,2 0 14,3-4 12,1-8-12,4-2-4,0-2-2,1-4-20,4 3 0,1 1 10,-4 6 15,0 1 1,-4 5-5,-5 1 4,-4 3 1,-1 0 0,-1 0-9,-1 9 0,2 8 8,1 5 1,-4 0 4,3 0-4,3-5-1,4-1-1,2-6 2,4 0-10,5-7 6,0-3-41,4 0-40,2-13-60,1-9-60,-3-9-110,-4-3-205</inkml:trace>
  <inkml:trace contextRef="#ctx0" brushRef="#br0" timeOffset="21599.8536">24279 9617 325,'0'0'443,"0"0"-227,0 0 11,0 0-55,0 0-77,0 0-67,-12-36-28,12 52 0,0 6 19,0 2 4,0 1 0,0 0-19,0 0-3,0-3-2,0-2-37,0-4-65,0-6-110,0-10-224</inkml:trace>
  <inkml:trace contextRef="#ctx0" brushRef="#br0" timeOffset="21771.452">24264 9360 1116,'0'0'154,"0"0"35,0 0-32,0 0-93,0 0-56,0 0-8,-26-47-78,26 67-75,5 10-2,8-1-190,6-5-542</inkml:trace>
  <inkml:trace contextRef="#ctx0" brushRef="#br0" timeOffset="22063.3707">24651 9506 1128,'0'0'253,"0"0"-64,0 0-78,0 0-50,0 0-42,0 0-18,20 6 2,-7 17 25,-4 6-15,0 4-2,-5 7 1,0 3-5,0 0 2,-2 0-7,-2-1 0,0 1 0,0-2-2,0-2-4,-3-1-13,-11-4-16,-1-1-11,1-9-39,1-8-51,2-6-69,9-10-162,2-4-473</inkml:trace>
  <inkml:trace contextRef="#ctx0" brushRef="#br0" timeOffset="22369.3934">24810 9561 1006,'0'0'128,"0"0"11,3-79-31,15 58-18,7 2-46,3 2-25,2 3-5,0 8-7,-2 3 6,-2 3 5,-3 0-3,3 0-2,0 3-6,-1 11-5,3 6-2,-9 10-4,-8 2-3,-10 2 7,-1 1 4,-1-5 12,-20-4 8,-6-4-1,-13-7 11,-7 2-22,-9-7-12,-8-1-2,-6-9-124,6 0-237</inkml:trace>
  <inkml:trace contextRef="#ctx0" brushRef="#br0" timeOffset="24578.2479">25058 8956 392,'0'0'352,"0"0"-265,0 0-43,0 0 11,0 0 25,0 0-23,0 0 29,2-3 5,-2 3-26,0 0-17,-12 0-12,-16 0-3,-17 0-7,-14 0-9,-14 0-9,-18 0 1,-10-6-6,-10-8-2,-3 3 3,3-1-3,6-1 4,-4 2 1,2 6 3,-2 1-9,0 1-1,2 3 0,1 0-1,-3 0 2,3 0 0,-1 0-2,5 0 2,2 0 0,3 0 0,0 0 0,-1 3 1,-1 6 1,1 6-2,4-2-5,2 3 5,1-2-1,3 1-1,5-2 2,6-2 2,4-1-1,-3 0-1,6-1 0,5 1 1,3-3 2,2 0-2,-1-1 0,-2 1-1,-2 3 0,1 0 0,3 0-3,-1 5 3,4 0 0,0 4-1,1-4 1,-3-1-2,-1 3 5,-4 0-3,-4 3 0,-2 1 2,-4 1-2,4 0 1,6 1 2,7-3-2,5 0 2,3 1-3,1-3 4,2 1-4,2-2 3,-1 0-3,2 0 0,1 4-1,-2-1 1,0-1 2,1 1-2,0-1 0,2 1 7,2 3-4,-3 4 3,-6 2-2,0-2-1,4 2 4,3-5 4,8-1-2,4 0-5,-1 1-2,-2 4 0,-1 2 1,-4 4-3,-2 2 6,1 1-2,9 1 8,11 0 1,9-1-9,8 1-3,2 2-1,0 1 0,5 1 3,14 4 2,3 3-2,2 5 1,2-2-3,4 5-1,2-5 0,7-3-1,6-3-1,5 1-1,7-2 3,1-1 5,2-1-5,1-2 0,5-9-4,1-5 3,6-4 1,6-10 0,7-4 3,2-1 5,5-5-8,-1 0-2,-1 4 1,-1-3 0,-7 2 0,-3-3 2,-2-3 0,3 0-1,4 0-1,2 0-1,-2 0 4,-1-4-1,-3-1-1,4 0-4,2-4 3,4-5-3,6 5-5,1-4 9,2 5-3,-3 2 3,-6 0 1,-2 1 0,-1 2 0,-4-3-1,-2-2-7,2 0 3,0-1 0,3-2 4,-2-3 0,0 2-10,0-5 9,2 1-7,-1-1 6,2-2 0,-4 1 2,6-3 0,0 1 1,0 1-1,-5 0 1,-5 2 0,-4 0 2,0 2 1,-1 1-4,-3 0 0,1-4-2,-8 1 1,3 0 0,0-2 0,-4-2 2,-1 5-1,-3-3 1,-4 5-1,-6-1 0,-3-2 0,-2 0-2,1-4 2,1 1-7,-1 4 4,0-1-5,-3 0 7,-1 5 0,-6-4 1,-3 6-3,-5 0-7,-4-1-10,1 2 18,0-3-2,1 4 2,0-4 1,2 0-10,-4 3 8,-4-1 3,-8 4-7,-7 0 7,-3 1-7,-2-1-75,0 0-139,-14-4-319</inkml:trace>
  <inkml:trace contextRef="#ctx0" brushRef="#br0" timeOffset="25792.2983">24960 9029 277,'0'0'230,"0"0"-192,0 0 9,0 0 38,0 0 17,0 0-35,0 0-34,17-14-5,-8 9 3,0 1-3,0-2 20,2 3 6,2-1-11,3 4-7,3-1-13,1-1-7,-2 2-2,-4 0-5,-3 0 7,1 3-12,-1 10 9,5 0 12,2 4-9,1 0-3,-2-1-6,0 2-3,-2-1 1,2 0-3,-4 0-1,0 2 11,-3-2-11,-3 3 3,-4 4 5,0-5-1,-3-2 9,0 5 4,3-2-8,-3 0-2,3 0-8,0 2 4,-2 0-2,1-3-4,1-4 4,-2 2-3,4-1 5,-1 1-2,1 0-3,-2 0 3,1 3 2,-1-1 0,-1 5 2,1-2 1,0-1-4,-2 2 5,2-2-9,-1-4 5,1 0-4,0-2-3,0-2 2,1 3 0,-3-4 5,1 2-3,-2 3 0,0-1 1,1 2 6,-1-3-6,2 2 0,-2-5 0,4 5 2,0-6-1,-1 6-4,-2-4-2,1 4 3,-1-3 0,-1 3-2,0 0 3,0 0-4,2 2 5,-2 1-3,0 1-2,0-1 3,0 2-2,0 2 3,1-2-3,-1-1 0,0 1 4,0 1 0,0-2 6,0-2-2,0 1-7,0 0 1,0-2 2,-14-1-3,-3-3 1,-1-1 2,-2-3 4,5-6-9,0-4-5,0 0-50,-10 0-36,-12-7-187,-16-7-335</inkml:trace>
  <inkml:trace contextRef="#ctx0" brushRef="#br0" timeOffset="35282.8101">19491 4356 419,'0'0'106,"0"0"-80,0 0-2,-82 0 58,58 0-5,-1 0-8,-4 0-30,-2-3 1,0-3-2,-4 1-7,-2 2 3,-6-1 7,-2-1-12,-6 3-3,-4-1-3,-3 0-12,-8 0 1,-5 0-5,-10 0 2,-1-2 0,-8-1 3,2 0 12,3 2-9,2 0 2,1 0 5,-5 2-2,-2-3-2,-8-1-16,-13 1 4,-7-3 11,-1 2-15,-1-4-2,13 1 11,8 0 1,3 1-4,11-1 0,11 2 6,10 2 11,10-1-6,11 2 1,12 1-15,11 3-1,8-2-4,9 2 0,2 0-2,0 0-8,0 0-12,0 0-44,0 0-47,0 2-67,0 8-55,-1-3-219</inkml:trace>
  <inkml:trace contextRef="#ctx0" brushRef="#br0" timeOffset="37345.7215">13793 4173 43,'0'0'300,"0"0"-210,0 0 4,0 0 0,0 0 15,0 0-26,0 0-21,0 1-10,0-1 2,0 0 0,0 0-11,0 0 9,0 0-10,0 0-3,0 0 4,0 0-14,0 0 6,13 0-9,19 0-15,17 0 10,17 0 11,4 0-19,6 0-10,-3 0-2,0 0 5,-6 0-4,-7 0-2,-16-1 2,-15-2 1,-11 1-3,-9 1 2,-8 0-2,-1 1 4,0 0-4,0 0-34,0 0-79,-7-3-118,-10 0-234</inkml:trace>
  <inkml:trace contextRef="#ctx0" brushRef="#br0" timeOffset="43998.6562">14216 4230 535,'0'0'187,"0"0"-69,0 0 17,0 0 6,0 0-33,0 0-26,0 0-8,3 0-12,-3 0 2,2 0-3,-2 0-10,0 0-11,0 0-15,0 0-12,0 3-13,0 16-2,0 9 2,0 10 31,0 1 1,0 2-25,0-5 4,0 0-6,-2-8-1,2-3-2,0-7-2,0-6 5,0-5-5,0-2 0,0-5-11,0 0-45,-3 0-47,-1 0-72,-3 0-160,-2-12-450</inkml:trace>
  <inkml:trace contextRef="#ctx0" brushRef="#br0" timeOffset="56908.3127">14476 4160 585,'0'0'271,"0"0"-148,0 0-9,0 0 8,0 0-42,0 0-29,0 0-8,0 0 6,10 0 2,-10 0-1,0 0-4,0 0-7,0 0-7,0 0-10,0 0-11,1 0-3,-1 0-4,0 0-1,0 0-1,2 0 0,-2 0 4,2 3 1,-2-3-2,1 3 1,-1-3 3,0 0 1,0 0-4,0 0-2,0 0-4,0 0 3,0 0-3,0 0 2,0 0-2,0 0 0,0 0 0,0 0-21,0 2-59,0 5-92,-7 1-138,-9 1-195</inkml:trace>
  <inkml:trace contextRef="#ctx0" brushRef="#br0" timeOffset="58279.9697">14527 4188 155,'0'0'541,"0"0"-378,0 0-31,0 0 14,0 0-21,0 0-40,0-6-14,0 6-2,3 0-3,-3 0-26,0 0-5,0 0-5,1 0-11,-1 10-16,0 11-2,0 8 24,0 3-8,2 0-15,-1 4 1,2-1-1,0-1-1,1-3-1,-1-3 1,1-3 0,-4-9-1,0-3 1,3-4-1,-3-4 5,0-2-5,0-1 0,0 0 1,0-1 0,3-1-1,-3 0-2,0 0 2,0 0 1,0 0 0,0 0 1,0 0-2,0 0 2,0 0 5,0 0-7,0 0 8,3 0 1,0 0 0,0-12 0,4-8-8,2-6-1,5 1-4,-2 1 0,5 2 3,0 5-5,-5 5 6,-1 2 0,-3 6 2,-3 3-2,4 1-4,-2 0 1,2 0-10,3 5 6,1 11 2,1 1 2,-8 3-2,4-1 5,-4-1 0,-2-2-1,-1 0 1,0-4-1,0-1-6,-3-1-59,0-4-52,4 3-62,0-4-112,5-5-156</inkml:trace>
  <inkml:trace contextRef="#ctx0" brushRef="#br0" timeOffset="58490.6262">14909 4432 893,'0'0'236,"0"0"-58,0 0 1,0 0-47,0 0-67,0 0-39,4-10-16,-3 10-10,3 10 0,2 6 4,-3 3 2,0 3-2,-3 0-4,0 2-4,0-4-34,0-1-102,0-4-94,-6-8-181</inkml:trace>
  <inkml:trace contextRef="#ctx0" brushRef="#br0" timeOffset="58670.003">14882 4247 648,'0'0'426,"0"0"-309,0 0 40,0 0-27,0 0-66,0 0-64,-15-48-28,15 48-92,1 1-142,13 11-81,-7-3-298</inkml:trace>
  <inkml:trace contextRef="#ctx0" brushRef="#br0" timeOffset="59067.9047">15061 4336 750,'0'0'216,"0"0"-184,0 0 20,0 0 45,0 0-33,28 89-15,-24-71-8,-2-3-9,-1-3-13,-1-4-3,0-3-3,0-2-9,0-3 3,0 0 6,3 0 14,7-8 26,6-9 16,3-8-57,4 1-12,-3 6 2,-1 3 0,-8 7 0,1 1 1,2 2 1,-5 2-4,1 2 5,0 1-1,-2 0 0,2 0-4,-3 8-5,0 8-2,-1 10 5,-2-2 2,-1 3 0,-1-2 0,1 0-67,-3-5-25,3-1-71,6-7-166,6-7-313</inkml:trace>
  <inkml:trace contextRef="#ctx0" brushRef="#br0" timeOffset="59915.9317">15762 4345 646,'0'0'234,"0"0"-122,0 0 9,0 0-28,0 0-16,0 0-24,-84-60-29,45 60 12,-1 0-1,5 8 2,5 7-12,6 2-17,13 0-6,5 1-3,6-1 3,0-3-4,3-2-3,16-6 1,7-1-5,10-5 3,0 0-4,-2-11 0,-1-8 2,-6-4 8,-13 3 5,-3-2 2,-5 2 11,-5 6 6,1 6 13,-2 3 23,0 5-28,0 0-19,0 0-13,0 14-26,0 18 9,-3 11 17,-6 8 7,-3 7-7,-1 1 0,-5-2-4,0-1-3,-5-3 3,3-2-1,-6-6 4,4-6 2,-5-8 3,2-8 6,-4-8-10,2-3 0,1-9 1,0-3-1,5 0-6,4-27-8,12-13-27,5-14-23,8-7-25,20-3-8,5 14 18,7 9 36,2 7 18,10 5 15,2 2 8,5 1 4,0 4-3,-7-3 1,-3 0-1,-10 2 1,-5-1-10,-6 5 3,-7 1 7,-7 2 7,-11 4 21,-3-1 26,0 2 2,0 2-17,0 3 6,0 3 2,0 3 8,0 0-19,0 0-31,0 0-5,0 0 0,0 0-10,7 14 0,8 5 10,2 6 4,2 5 1,0 2 6,-2-3-1,-4-1 2,-6-6 13,-5-3 13,-2-4 1,0 0-1,-19-2-24,-11 0-14,-9-4-19,-6-3-124,0-6-189</inkml:trace>
  <inkml:trace contextRef="#ctx0" brushRef="#br0" timeOffset="63057.9299">15913 4349 161,'0'0'135,"0"0"-43,0 0-5,0 0 13,0 0-17,0 0 30,0 0-42,86-19-38,-64 5-2,-2-3 10,-5 4 4,-4 6-9,-8 2 3,-3 3 23,0 2-15,-1 5-47,-18 17 1,-3 7 16,-4 4-3,10 0-12,5-2-1,8-3 4,3-6-5,0-5-7,11-8-8,1-4-5,4-5 14,1 0 6,-2-8 0,2-7 0,-8 0 3,-1 3-3,-8 5 7,0 4 9,0 3 16,0 0-32,-11 15-18,-2 2 18,2 2 1,8-5-1,3-1-6,0-3-40,0-6-37,0-4-114,0 0-354</inkml:trace>
  <inkml:trace contextRef="#ctx0" brushRef="#br0" timeOffset="64392.1076">15726 4129 512,'0'0'65,"0"0"6,0 0 105,0 0-50,0 0-34,0 0-5,10-38-12,-10 32-13,0-4-15,0-1-5,0-3-1,-6-4-15,-5-2-8,-4-4 8,-9-3 0,-5-1 2,-6-3-21,-8 1 5,-2 0-9,-4 1 3,1 0-3,2 1 20,-5 2-15,-3 0 1,-1 2-8,1 4 3,5 2 0,6 4-4,7 4 1,1 4-1,0 6 0,-1 0-1,0 0 1,2 0-1,3 6 1,1 4 4,-2-3-3,0 1-2,-7-1 3,-7 2-2,4 0 1,-3 3-1,5-2 1,1 1 4,-3 1-4,-3 2 5,2 2-5,2 1 6,2 0 5,9 3-12,-3 3 0,-4 3 9,0-2-3,-2 3 3,1-1-1,4-1 0,0 2 1,-3 2-4,5-2-2,2 4-1,5-1 4,-5 5-4,5 5-1,-4 3 2,9 4 0,-3 2-3,9 0 1,-1-1 1,5-2-2,5 0 8,3 0-4,2 0-2,0 2 3,0 2-1,12 2-3,6 0-1,4 0 4,4-4 1,4-3-5,5-1 1,7-2 3,3-2-2,5-5-2,3-1 1,5-5 0,0-3-1,7-3 0,5-3 3,0-2 4,5-3-3,-1 1 1,-3-4-2,4-3 0,-1-2 1,1-3-4,-3-1 1,-1-1 0,-2-2 4,-2 0-5,6 0 1,-3-9 4,2-4-5,-3-4-1,-1-3 0,-1-4 1,2-2-5,0-1 5,-1-1 0,-10-2 1,-8 3 0,0-4-1,-7-1 4,2 1-3,-3-5 0,1-1 3,-5-1-4,-3 1 2,-11 1 2,-9 4-1,-8 2 27,-1 0 3,-1 1-20,-2-5-4,2 2-2,0-5-2,1-3-2,1-1-2,1-1 0,-2 3 1,-1 6-1,-1 5 4,-1 3 6,-3 4 4,0-1-3,0 2-2,0-4-2,-11-2 2,1-4-9,-6-2 2,-6-3-3,-3-4 1,-5 0-3,0 2 2,-4 1-1,-3 8-9,-8 3-23,-7 9-34,-14 9-50,-11 7-94,-4 0-300</inkml:trace>
  <inkml:trace contextRef="#ctx0" brushRef="#br0" timeOffset="67650.1331">13732 4467 474,'0'0'139,"0"0"-23,0 0-1,0 0-21,0 0-6,0 0-8,0 0-6,-3 0 1,3 0-9,0 0-10,0 0-17,0 0-2,0-1-7,-3 1 4,-9 0-10,0-2-4,-10 1-9,-10-1-2,-5 2 0,-8 0-1,-4 0 0,-8-2-2,-8-1-1,-8 0-2,-4 0-1,-4 2 0,-4 0-1,4-1-1,3 1 1,7-1-3,-8 1 2,-11 0-7,-4-3-5,-4 1-1,-2 1 10,2-1-1,4 2-1,9 0 3,8-1-6,9 1 0,5-2 3,7 2 5,5 1 0,1-3 1,0 3-2,-2 0 1,-1 0 0,-3 0 0,2 0-1,2 0 1,0 0 2,13 0-1,1 0-2,12 0 0,3 0 1,10 0 7,6 0-4,4 0-3,3 0 0,0 0 0,0 0-9,0 0-20,0 0-35,0 3-42,0-1-34,0 0-126,0-2-145</inkml:trace>
  <inkml:trace contextRef="#ctx0" brushRef="#br0" timeOffset="68879.3967">9350 4467 878,'0'0'305,"0"0"-207,0 0 38,0 0 0,0 0-56,0 0-42,10-21-12,-7 21-4,-3 0-8,1 0-13,4 12 4,1 10 0,3 7 10,-3 5 6,-3 3-3,0 1 7,0 3-2,0 0-15,0-2 0,-1-4 1,3-7-7,-4-6-1,1-8 1,-2-5-2,0-3 1,0-4-1,0-2-19,0 0-15,0 0-23,0-2-73,0-18-100,0-8-491</inkml:trace>
  <inkml:trace contextRef="#ctx0" brushRef="#br0" timeOffset="69240.2083">9357 4520 730,'0'0'158,"0"0"-80,0 0 78,12-75-13,-8 61-64,3 0-20,0 5 7,-1-1-23,0 3-3,2 0-12,7 0-11,0-2-4,8 5-13,4 1 2,-1 3-1,3 0-1,-5 7-2,-6 11 0,-4 4-2,-6 2 4,-7 0 5,-1 0 7,0-3 5,-13-2 2,-6-3-8,-4-2 0,0 1-11,1-3 0,5-2-37,2-1-93,4-4-121,11-5-132</inkml:trace>
  <inkml:trace contextRef="#ctx0" brushRef="#br0" timeOffset="69635.8456">9668 4596 250,'0'0'651,"0"0"-567,0 0-56,0 0 57,0 0 6,86 0-65,-63 0-10,-2 0-2,5 0-5,-5-4-4,-6-6 2,-4-2 0,-3-2 9,-4 0 30,-4 0-4,0 3-16,0 3 6,0 2-3,-7 1 5,-6 5-34,-8 0 7,-6 0-6,-3 16-1,2 4 8,-2 3-3,5 4 7,4-4 5,8 2 0,5-2-12,8-2 1,0-2-5,0-2 2,8-4-3,15-4-3,10-5-11,6-4-57,3 0-95,1-17-175,-9-5-549</inkml:trace>
  <inkml:trace contextRef="#ctx0" brushRef="#br0" timeOffset="69981.9143">9942 4449 980,'0'0'109,"0"0"-21,0 0-17,0 0-27,80 0-19,-50 18-4,-4 3-4,-4 2-7,-8 1 4,-4-2-2,-10 0 0,0-1 10,-10-1 14,-10-2-10,-7-4-5,5-3-2,7-6-6,5-5 0,5 0 4,5-2 22,0-19-5,0-6-21,0-2-8,15 0-5,7 7-3,1 4 1,2 4-2,2 3-42,-2 3-44,2 4-50,-2 1-131,-2 1-118</inkml:trace>
  <inkml:trace contextRef="#ctx0" brushRef="#br0" timeOffset="70363.6165">10409 4377 487,'0'0'292,"0"0"-161,0 0-9,0 0-45,0 0-40,-78-11 5,53 13 18,7 7-8,6-2-32,3 1-9,6 3-2,3 0-6,0 2 1,0-1-4,9 0 1,11 0 2,12 0 0,1-3-3,-2-4-5,-1 3 0,-11-4 4,-6 1 1,-6-2 0,-7 2 0,0-1 9,0 2 5,-7 4 43,-13-1 11,-5 1-19,-4 2-24,2-3-13,2-1-12,6-3-53,3-2-42,11-3-54,5 0-128,0-4-356</inkml:trace>
  <inkml:trace contextRef="#ctx0" brushRef="#br0" timeOffset="70715.9447">10646 4338 738,'0'0'182,"0"0"-52,0 0 30,0 0-55,0 0-47,0 0-41,0 0-9,-74-6-4,53 23 3,3 2-7,4 2 0,7-2-4,7-2-3,0-5 5,0 0 2,17-5 0,9-5 0,4-2 2,1 0 7,-1-8 8,-10-8-5,-4-1 11,-6-8 31,-4 0 6,-6-3-27,0 5-22,0 6-11,-9 9-13,-4 6-54,-3 2-76,5 0-144,2 0-179</inkml:trace>
  <inkml:trace contextRef="#ctx0" brushRef="#br0" timeOffset="71173.335">10728 4191 794,'0'0'220,"0"0"-84,0 0 8,0 0-23,0 0-69,0 0-30,39-28-14,-26 31-1,-3 11 3,2 2 0,2 3-3,-5 0-3,0 2 3,-2-4-5,-1-1-2,-2-3 0,3-5 4,-4-1-4,0-5-5,0-2-8,1 0 10,5 0 3,0-15 1,9-8 7,-3-8-7,2-1 0,-1 4 0,-3 6 3,-6 5-2,1 7 28,-2 4 6,-1 1-3,2 5-8,-1 0-13,3 0-11,4 5-1,4 12 2,2 5 4,-2 2 5,4 3-1,-4 4 5,0-4 3,-7-1-17,-4-2-1,-6 0-1,0-2-32,0 0-64,-19-5-104,-5-5-166,3-9-330</inkml:trace>
  <inkml:trace contextRef="#ctx0" brushRef="#br0" timeOffset="72396.4634">11308 3872 518,'0'0'151,"0"0"43,0 0-28,0 0-62,0 0-41,0 0-25,1-3-14,-1 3 8,0 0-3,0 0 0,0 0-3,-4 0 11,-4 0 6,-3 0-8,-4 0-18,-3 0 4,0 0 2,-9 0-17,-5 0-1,-4 0 0,-6 0-3,-7 0 2,-6 0-4,-6 0 9,-8 3-9,-5 0-7,-2 5 7,4 1 3,4 2 1,6 2-8,1-1 4,4 3 0,-6 5 2,-11 4 1,-7 1-6,-7 0 3,-6 2-4,3-3-1,3 2 2,4-2-1,13-2 1,5 0 3,8 0 3,9-5-2,-1 4-1,3-1 0,-2 2 2,-6 3-4,0 2 4,3 0 1,6-2-2,7 1 2,4-4-2,-1 3 1,-2-2-1,3 4 3,4 1-4,1 3 0,5-2 2,8-1-2,-2 0-1,5 0 1,1 2 2,7-2-2,0 2 0,2-1-4,4-2 4,0 1 2,0-3 0,0-2 1,4 2-2,12 0 0,4-2 1,5 1 3,8-2-1,6-2 1,7-2 1,1-3-3,6-3-2,2-4 2,4-8-1,5 0-2,4 0 4,-2 0-2,2 0 1,-8 0-2,4 0 0,0 0 4,2-3-3,0-5-2,0-1 5,-1 0-4,-4 1 3,2-2-4,2-1 0,-1-1 3,4-3-3,-6 0 1,-1-4-1,-1 0 3,1-5-2,0-1 2,5-3-2,0 1 2,-4-2-3,-9 5 2,-3 1 0,-5 3-2,-2-2 1,-4 2 2,6-4-2,1-4 5,6-2 3,3-3 4,-8 0-6,3 2 0,-11 4 3,-3-1 1,-11 5 1,-1-1 0,-12 1 9,-1-4 6,-2-7 0,-4-5-6,3-6-13,-4-3-2,-4 1 3,0 0-2,-7 5-7,-10 2 0,-2 7-1,-5 5-3,-1 0-4,-5 3 4,-1 3-25,-2-1-39,-6 3-40,-6 3-65,-8 5-203,-9-1-376</inkml:trace>
  <inkml:trace contextRef="#ctx0" brushRef="#br0" timeOffset="77589.8951">19812 7615 179,'0'0'346,"0"0"-275,0 0 6,0 0 60,0 0-37,-99-12-32,77 8-20,4 1-4,-6 2-2,2-2-14,-4 0 6,-4 0-10,-5 2-3,-10-2-2,-11 0-6,-3 0-1,-4 3-1,-1-1-3,-1-1 3,-4 1-1,5-1 1,-3 2 6,2 0-9,6 0 3,5 0-2,4 0-8,2 0-1,-1-5 4,-5 5-3,0 0 0,-1-2 1,-2 1-2,5-2 2,7 3 0,4-1 6,6-1-7,1 2 0,3-3 3,1 3 5,0 0-8,0 0 9,-1 0-9,-2-4 6,-1 4-1,2 0-1,5-1 2,8-1-4,9-1 4,4 2 8,-3 1-12,4-3 6,0 3-5,3 0-3,0 0 8,2 0 1,0 0-6,0 0-1,0 0-3,0 0 0,0 0-2,0 0-26,0 0-36,0 0-81,0 0-130,0-3-180</inkml:trace>
  <inkml:trace contextRef="#ctx0" brushRef="#br0" timeOffset="77919.511">18008 7427 745,'0'0'143,"0"0"-44,0 0 31,0 0 9,0 0-61,0 0-39,5-7-16,-5 11-13,-5 5 18,-8 7 22,-4 1-16,-7 0-1,-5 0 4,-4 3-11,1-4-8,6-4 3,6-2 3,8-3 1,5-2-13,4-3 3,1-1-8,2 2 7,0 6-7,20 5-4,24 5 5,10 6-2,8 0-6,6 0-83,-7 0-145,-9-8-300</inkml:trace>
  <inkml:trace contextRef="#ctx0" brushRef="#br0" timeOffset="83080.16">17549 7229 453,'0'0'95,"0"0"-25,0 0 35,0 0 18,0 0-43,0 0-4,0-17-21,0 9 1,-5 2-23,-4-4-10,-4-1-3,-6-6-1,-11 1-1,-12-5-6,-12-4 13,-9-3-14,-3-2 6,3 1 13,-5 0 5,6 3-11,-1-2-2,1 7-5,1 0-12,3 3-3,5 2 3,1 2 2,1 1-4,-7 1 3,-4 2-6,-12-2 1,-3 0 2,4 0-3,-5 2-3,3 3 2,-3 0 1,-2 6 0,-2-1 0,3 0 1,5 2-1,2-1 2,8-3-2,-1 4 1,-3 0 2,0 0-3,-7 0 0,6 0 3,1 9 0,4-1-1,-3 2 0,3 4-2,6-2 0,9 4 0,7-1 5,8 0 1,3 2-3,0 3-2,3 6 2,-8-2 4,-2 2 7,-5-1-3,1 2-1,-1 0 6,2 2 0,-1 0-9,-5 2 0,3 2-2,-8 6 2,4 0 0,5 2 2,7 2 2,6-1-4,5-1-5,1 1 11,6 0-11,-5-3 3,10 0-1,0-3-2,7 3 1,-1-2-1,1 5-1,-1 3 1,0-2 2,1 1-4,3-1 4,3 0-2,0 4-2,6 1 1,11 0-1,8-1 0,3-2 0,9-1-1,6-2 1,11-3-1,12-2 2,5-1 3,13-2-4,4-4 6,1-1-5,1-5-1,1-4 2,0-4-2,-3-7 5,3 2-2,0-5-2,0 0 3,0-2-4,-9-1-3,0-2 2,1-1-2,1 0 3,-3 0 0,2 0 1,2-4-1,0 0 0,-4-2-1,1 0-1,-5 1-2,-5-1 4,-4 0-1,0-1 1,-4 0 0,-1 1-1,0-7-2,0-1-1,0-5-6,-4 1 1,2-1 0,-4 0 9,-4 5 3,-4 1-3,-7 0 2,-1-1-1,-2-2 0,0 2 3,5-4-1,4-3-3,6-2 5,1 1-5,-1 1 1,-9 0 0,-11 4 0,-6 0 6,-4 0-2,-2-3 3,-4-3 7,2-4-4,-2 1 1,3-3-3,-4-3-4,0-3 3,1-5-6,-5-2-2,-1 1 0,-5 0 0,-4 1 1,-3 4 3,0-1 3,-6 0 6,-11-2 1,-4-1-3,-8 0-4,-2-5-4,-4-2 0,-1 2-3,2-3 1,3 1 0,6 5 2,5 2-1,3 8-4,5 4 1,-5 9 0,-1 4-17,-9 7-48,-8 8-51,-11 0-89,-10 3-257</inkml:trace>
  <inkml:trace contextRef="#ctx0" brushRef="#br0" timeOffset="84813.3961">14577 7857 971,'0'0'99,"0"0"71,0 0-25,0 0-29,0 0-65,0 0-27,0 0-23,0 15 9,2 10 25,1 3-2,0 3 1,-2 4-1,0-1-8,-1 5-13,0-2-4,0-2-4,0-3-3,0-10 0,0-5-2,0-5-7,0-5-31,0-7-74,0 0-83,0-10-129,0-24-333</inkml:trace>
  <inkml:trace contextRef="#ctx0" brushRef="#br0" timeOffset="85135.718">14525 7931 809,'0'0'128,"0"0"-10,0 0 41,-3-74-27,8 57-43,7 4-12,3 0-21,-2 3-12,5 2-15,3 2-14,0 1-4,3 3-7,-2 2 0,5 0-4,-8 10 1,4 7-1,-9 3-3,-5 3 3,-4-2 3,-5 0-1,0-5 8,-3-2 6,-12 3-2,-1-3-6,-7-5-8,4 4-5,-1-5-80,3 0-84,8-7-131,6-1-340</inkml:trace>
  <inkml:trace contextRef="#ctx0" brushRef="#br0" timeOffset="85479.7598">14847 7870 274,'0'0'667,"0"0"-530,0 0-43,0 0 6,86-17-34,-61 21-29,0 14-10,-3 4-3,-3 1-8,-11 2-1,-3-1-8,-5-1 4,0-3-7,-13 0 13,-4-3-6,-1-5-4,8-6-6,-2-6-1,3 0 12,3-13 16,3-10-10,3-5-5,0 0-3,10 7-3,10 3 1,2 2-1,1 4-7,-3 3-2,5 5-41,-1 4-53,6 0-81,5 0-170,-1 0-300</inkml:trace>
  <inkml:trace contextRef="#ctx0" brushRef="#br0" timeOffset="85758.849">15302 7846 627,'0'0'257,"0"0"-99,0 0 7,0 0-54,0 0-63,0 0-25,-67 7 1,60 10 3,5 2-21,2 0-4,3-2-2,20-3 0,3-8 2,6-6 4,1 0-5,-4-2 7,-3-16 0,-10-1 11,-6-8 18,-6 1 0,-4 2 0,0 2-32,-14 10-5,1 7-10,-3 5-38,0 0-73,5 7-124,6-1-222</inkml:trace>
  <inkml:trace contextRef="#ctx0" brushRef="#br0" timeOffset="86065.9177">15605 7728 974,'0'0'172,"0"0"37,0 0-77,0 0-51,0 0-41,0 0-7,0-10-7,0 10-17,0 0-8,0 9 4,5 8 18,4 7 3,-2 5-7,2 4-11,-5 4 1,-1 1-7,-1-3 0,-2-1-2,0-5 0,0-3-7,0-5-24,0-7-55,-2-4-48,-2-9-86,4-1-163,0-18-349</inkml:trace>
  <inkml:trace contextRef="#ctx0" brushRef="#br0" timeOffset="86320.3287">15599 7771 655,'0'0'209,"0"0"-69,0 0 17,0 0-40,0 0-67,0 0 4,105-72-20,-83 72-11,1 0-8,-10 0-9,0 4-1,-5 4 3,-3 5-2,-5 3 3,0 1 2,-4 0 8,-14 2 1,-6 1-8,-1 0-12,1 3-10,5-9-77,9-1-88,4-10-164,6-3-365</inkml:trace>
  <inkml:trace contextRef="#ctx0" brushRef="#br0" timeOffset="86704.5051">15854 7778 802,'0'0'189,"0"0"-91,0 0-48,0 0-1,0 0-1,0 0-17,89 5-11,-72-2-12,3-3 2,-5 0-3,-2 0-4,0-5 3,1-8 1,-7-6-1,1-2 0,-7-3-4,-1 5 12,0 3 1,0 7 19,-12 3 2,-2 6-12,-8 0-6,-1 7-6,-4 13 0,3 3 1,3 8-8,2-2 10,5-3-3,8 3-2,6-4-10,0-4 0,0-3-1,10-2-6,6-7-24,4-1-42,6-8-47,-5 0-122,6-1-165</inkml:trace>
  <inkml:trace contextRef="#ctx0" brushRef="#br0" timeOffset="87018.2488">16119 7698 377,'0'0'461,"0"0"-278,0 0-49,0 0-30,0 0-67,0 0-7,58 6-7,-44 14-6,-3 0-3,-3 2-11,-4 2 9,-4-4-8,0 0 8,0 3 10,-11-6-1,-5-2-14,0-5-1,3-6-6,7-4 2,5 0 8,1-2 3,0-20-6,0-3-6,14-5-1,5 0-4,7 6-19,-4 2-14,5 6-9,-7 6-53,5-4-102,1 5-141,4-1-357</inkml:trace>
  <inkml:trace contextRef="#ctx0" brushRef="#br0" timeOffset="87236.1179">16441 7539 906,'0'0'184,"0"0"47,0 0-74,0 0-65,0 0-59,0 0-33,-6 7 3,6 17 17,0 5 5,0 3-10,0 2-3,9 4-6,-6 0-5,3-2-2,-4-3-18,-2-4-81,2-5-39,-2-10-122,1-6-201</inkml:trace>
  <inkml:trace contextRef="#ctx0" brushRef="#br0" timeOffset="87558.1788">16308 7728 737,'0'0'153,"0"0"-34,0 0-32,0 0-33,0 0-48,94-30-6,-52 22-7,-5 0-39,3 0-41,-4-1-23,-9 4 67,-9-1 33,-8 4 7,-9 2 3,-1 0 57,0 0 51,0 0 3,0 0 9,0 0-28,0 0-35,0 2-40,2 15 10,1 3 39,0 4-47,1 2-6,0 1-8,-4 1-5,3-4-1,-3 3-62,0-7-96,0-8-198,0-5-277</inkml:trace>
  <inkml:trace contextRef="#ctx0" brushRef="#br0" timeOffset="87724.4224">16610 7427 1128,'0'0'136,"0"0"34,0 0-49,0 0-74,0 0-47,0 0-79,15-16-65,6 34-120,-2 0-243</inkml:trace>
  <inkml:trace contextRef="#ctx0" brushRef="#br0" timeOffset="88269.8757">16872 7629 509,'0'0'185,"0"0"-19,0 0-43,0 0-68,88 36-41,-66-30-9,-1-6-4,-8 0 1,-1 0-1,2-7 6,-9-12-3,2-8 0,-7-2 1,0-1-2,0 10-1,-12 5 0,-4 8 13,2 7 35,-7 0-25,-4 19-6,3 8 9,0 6-16,5 0 4,6 3 10,9-6-13,2-4-12,4-3-1,17-7 3,8-8-3,1-8 0,3 0-2,9-7-9,4-13-10,-1-3 13,-2-12-26,-6-5-61,-3-8 72,-2-4 17,-2 12 6,-8 11 7,-10 16 42,-2 10 34,2 3-34,2 9-33,3 16 14,-4 7 3,1 3 9,-2 2-1,-4-1 11,-7-6 18,-1-3-17,-6-5-2,-23-1 4,-12-4-25,-12-1-18,-13-3-12,-1-3-75,-7-8-155,4-2-332</inkml:trace>
  <inkml:trace contextRef="#ctx0" brushRef="#br0" timeOffset="90080.2531">14118 7975 321,'0'0'69,"0"0"13,0 0 14,0 0-29,0 0-15,0 0-16,0 0-3,-48-10-2,28 10 2,-9-1 11,-4-1-2,-10 1 3,-6 0 9,-13 1-13,-8-2-16,-8 0 5,-6-1 4,0-1-3,2 0 0,1 4-3,4 0-8,11 0-11,18 0 10,15 0 28,15 0-27,6 0-17,7 4-3,1-4-1,4 0-16,0 0-48,0 0-88,0 0-58,7-6-346</inkml:trace>
  <inkml:trace contextRef="#ctx0" brushRef="#br0" timeOffset="101275.2229">8795 8335 733,'0'0'194,"0"0"-99,0 0 50,0 0 7,0 0-65,0 0-41,0 0-8,0 0 1,0 3-3,0-2-10,0-1-1,0 0 0,0 0-7,0 0 7,0 0-12,0 0-4,0 2-5,0-2-4,0 0 0,0 1-3,0-1-6,0 0-8,0 0-1,0 0 16,0 0 2,0 0 6,0 0 0,-3-7 4,3-6-9,0-3-1,0 0-1,0-2-1,6 0 2,10 0-3,1 3 3,5 1 0,5 3 1,-5 2 5,-2 7-6,-4 2 3,-3 0-3,1 12-5,-2 15 3,-4 3 1,-3 5 0,1-2 2,-6-3-2,0-1 0,0-5 1,0-7-2,0-3-1,0-6-2,4-4-5,-4-4 6,2 0 4,1 0 11,7-18 4,7-14-15,2-5-3,8-4 3,-1 1-2,2 3 2,-4 8 0,-2 5-1,-2 10-2,-2 3 2,0 3 1,1 8 0,-3 0 0,1 8 0,-4 17-1,-5 4 1,-1 4 3,-5-2-3,-2-1 0,0-1 0,0 1-1,0-5-22,0-3-86,0-8-103,0-8-221</inkml:trace>
  <inkml:trace contextRef="#ctx0" brushRef="#br0" timeOffset="101748.7121">9711 8199 709,'0'0'251,"0"0"-141,0 0 81,0 0-74,0 0-57,0 0-19,-30-59-14,12 59-18,-7 0 4,-2 8 2,0 9 3,0 4-6,6 3-8,2 2-2,5 1-2,10 1-1,4-1-3,0-3-8,21-5-8,7-2-12,2-10 5,3-6 6,-2-1-2,-1-5-5,-8-15 18,-2 0 10,-7-8 1,-4 0 4,-5-4 6,-4 5 22,0 4 7,0 7 7,0 8 11,0 5-4,0 3-23,0 0-27,0 0-4,2 6-14,4 16 14,0 3 0,3 3 0,3 1-3,1 0-36,4-2-83,-1-4-85,1-10-194</inkml:trace>
  <inkml:trace contextRef="#ctx0" brushRef="#br0" timeOffset="102357.0508">9899 8118 950,'0'0'141,"0"0"62,0 0-74,0 0-103,0 0-17,0 0 0,13 45 9,-3-22-9,4-2-5,-2-2-3,-3 0 1,-1-7-2,-2-3 0,1-1-5,-7-6-6,3-2-2,3 0 4,1 0 8,2-14 1,0-12-13,1 0-5,1-5-7,1 0-7,-2 4 12,2 3 17,-1 8 0,-1 3-1,-4 9-4,0 4 1,0 3 5,2 17 2,2 4 7,-4 4-3,0-2-1,1-4-2,-7-2-1,3-1 2,-3-10-2,0-1 0,0-6 2,1-2 0,1 0 4,2 0 25,6-19-3,3-8-23,6-4-2,4-6-3,-3 3 1,2 5 0,-9 12 6,-3 8 3,0 6-1,0 3-1,-1 0-5,4 15 0,-7 9 5,1 5-1,-4-1 5,-3-3 0,2 2-10,5-4-2,1-2-1,1-2-12,3-3-32,3-6-195,0-6-75,4-4-505</inkml:trace>
  <inkml:trace contextRef="#ctx0" brushRef="#br0" timeOffset="102700.9371">10507 8061 842,'0'0'118,"0"0"-43,0 0-60,0 0 35,0 0-2,0 0-36,62 29-5,-40-29 3,-6 0-1,1 0-4,-1-12 1,-4-5 2,-5-5 9,-4-5 5,-3 1-9,0 1 28,0 7 11,-13 6-8,-5 6-7,-6 6-14,-1 0 4,1 17 18,-1 6-10,2 7 9,4 4-4,8-2-19,6 2-3,5-8-10,0 1-8,5-1-3,15-3-14,8-1-72,8-5-85,4-7-248</inkml:trace>
  <inkml:trace contextRef="#ctx0" brushRef="#br0" timeOffset="102872.4625">10933 8206 820,'0'0'277,"0"0"17,0 0-112,0 0-74,0 0-75,0 0-11,-20 54 9,0-15-24,4 1-7,-3 2-17,0-1-107,5-5-112,2-4-277</inkml:trace>
  <inkml:trace contextRef="#ctx0" brushRef="#br0" timeOffset="103727.9232">11602 7933 747,'0'0'115,"0"0"3,0 0-27,0 0 1,32-73-43,-30 59 8,-2-2 16,-3 6-17,-16 0-20,-8 4-11,-5 5-6,0 1-1,-1 0-2,2 14-5,4 8-8,5 6-3,5 2 0,7 4 1,10-5-1,0-3-4,8-4-4,14-8-9,0-5-10,2-9 9,-2 0 0,-6-9 14,1-13 4,-2-4 4,-1-6-1,-2-4 13,2 4 5,-2 4 13,2 6 18,-4 5-4,-1 7-1,-3 8-7,-1 2-14,4 0-20,3 12-1,2 11-2,2 4 1,1 5-4,-2 4-4,-1-3-11,5 0-68,1-6-69,3-10-126,-1-10-285</inkml:trace>
  <inkml:trace contextRef="#ctx0" brushRef="#br0" timeOffset="104470.4692">12051 7771 141,'0'0'761,"0"0"-610,0 0 5,0 0-34,0 0-56,0 0-33,-67-51-18,40 55-8,6 12 3,2 4 1,-2 1-8,12 5 0,6-3-3,3 0 1,0-4-2,17-5-3,11-6 0,0-5-6,5-3-1,1 0-6,-12-18 5,1-1 12,-7-8 2,-6-2 5,-3-1 10,-4 2 12,-1 11 3,-2 9 30,0 7 20,0 1-31,0 8-51,0 22-25,-5 12 25,-3 11 2,-1 10-2,-1 7 0,-5 5-3,-6-5-7,-1-4-9,-5-10 1,-3-10 15,-1-10 2,-4-10-5,5-5 6,4-11 7,-2-10 14,8 0-2,2-14 1,9-15-14,9-20-6,10-15-28,27-7-19,11 3-3,4 13-20,-8 16 35,-8 19 11,-2 9 20,-1 0 3,1-1-3,6-1-9,5-3-25,-3-2-21,3-5 0,-5-3-9,-4-7 37,-7 3 26,-9 0 5,-14 2 9,-6 6 54,0 5 5,-6 2 2,-13 6-28,4 5-10,-6 4-10,-4 4-18,4 16 3,-3 6 2,12 3 0,6 1 2,6-1-6,0-3-2,15-5-2,7-4-1,4-5-24,2-5-50,-3-4-103,-2-3-189</inkml:trace>
  <inkml:trace contextRef="#ctx0" brushRef="#br0" timeOffset="106749.7658">12638 7354 775,'0'0'137,"0"0"-23,0 0 12,0 0-8,0 0-55,0 0-23,-23 0 4,3-2-19,-2-3-10,-15 3-3,-11 0-1,-18 1-3,-14-1 2,-14 1-9,-3 1 3,3 0-4,12 0 2,16 0-6,11 6 4,7 3-7,2 4 2,-6 1 4,-10 2 1,-11 1 3,-9-2 0,-4 0-2,3-1-1,-1-2-2,-4 4-2,-6-3-7,-7-2 4,1-1-7,4-1 14,13 1 1,8-3 0,7 3 0,6-1 0,3 8-1,-5 0 1,-5 4 1,-6-1 1,1-3-1,2 0-2,8 4-5,9-6 4,3-1 1,7-1 0,-1-4 0,-2 2 1,-6-2 0,-2 2-1,2 0 0,-4 0 2,-1 0-1,-1 6-1,3-8 1,0 5 0,5-7 2,9 1-2,7-1 2,6-2-3,2 3 0,2 1 1,-1 0 0,-9 4 0,-2 3-1,-14 1 2,1-1-1,-5 2 1,9-1-4,6-2 4,5 1-2,4 0 2,2 4-2,5 1 1,-2 1-2,5-1 2,-2-1 0,-3 2-1,0-1 1,2-2 1,1-3-2,-2 0 0,4 1 0,-5 0 0,2 0 0,-3 2 4,4 1 1,0 3-2,0 4 4,0-1-3,2 8 0,1 2-2,6 3 1,-2 6 5,5 0-5,4-3-1,3 4 2,1-5-3,4-3-1,4-1 0,11-4 3,9 4-1,-2-2 1,8-1-2,0 3 4,2-5-4,6 2-1,7-8 1,1 1 1,9-8-1,5 1-1,0-4 3,2-6-1,6 4 2,0-8-2,8 3 0,-2-5 4,4-4-6,-6 0-2,-2 0 2,3 0 1,3 0-1,6 0-2,0 0 2,2-3 1,4-3 0,0-1-1,-1 0 2,3-3-1,2 1 0,2-2 2,4 0-1,-7-1-2,-7-1-2,-4 1 1,-4-2-2,-5 1 3,3 2 1,-4-1-1,4-2 0,1 1 2,-1-4 0,4 0 0,-7-2 0,4-1-1,-6 0 0,-8 1 0,-2 3-1,-4 1 1,-3 3 0,-3-5-2,0 4 2,0-5-2,4-3-2,6-2 2,0-2 0,-3 3-3,-8-1 3,-5 1 0,-9 5 1,-1-4 0,4 5 1,-4 0-1,-5-1-4,2 0-1,-1-2 4,5 3-1,6-2 3,-1 1-1,1 1 1,-4 1-1,-7 0 1,0 3 4,-8-2-1,-4 1 5,3 1-4,-8 0-1,6 2 0,-6 1-4,4-3 1,4 1-1,-1-2 4,5-1-4,-6-2 1,6 2 0,-6-1-1,1 1 1,-1 0 0,-3-2 1,1 0 3,1-1-5,-2-2-1,3-2 1,-2-7 0,-3 0-1,4-5 0,-5 0 2,1 4 0,-3 4 0,-2 6 0,-2 0 5,-3 2 13,0 5-2,3-5 2,-3 4-3,1-5-9,2-3 1,3-3-7,-3-6 4,-1 3-1,-2 1-1,0 1 7,-3 1 6,0 4 0,0 0 1,0-3-9,-6 1 2,-2-2-2,-2-2-3,2 2 1,1-3-5,-5 2 2,-2-2-1,2 3-1,1-2 1,2 6 1,-2 0-3,2 3 2,2 4-2,-5 1 0,-11 2-6,-13 7-19,-16 3-51,-13 0-93,-16 13-147,-11-4-622</inkml:trace>
  <inkml:trace contextRef="#ctx0" brushRef="#br0" timeOffset="126593.6932">17035 10109 406,'0'0'135,"0"0"-93,0 0 0,0 0 75,0 0-30,0 0-52,0 0 6,0 0 2,0 0-9,0 0-2,0 0-2,0 0 4,0 0 6,0 0-9,0 0-3,0 0-1,0 0-3,0 0-1,0 0 3,0 0-5,-7 0-1,-4 0-13,0-3 3,-4 3 1,0-7-3,-1 4 5,-1 0 2,-2-4-1,0 0 2,-3 2-8,-1-2 8,-3 2-2,-2-1-6,1 0 6,-3 1-6,1 0-7,-7 1 5,0-1-3,-3 0 0,-3 2-3,-1 3 0,-3 0 2,1 0 0,-1 0-2,1 0 0,-1-3 0,1 3 0,-3-1 5,-1-2-4,0 1 4,-3-1-2,5-1-1,3 3 2,3-2-3,2 0 6,3 0-3,-6 0-1,-3-1 4,-7 1-3,-20-1 0,-6 2 4,7 1-1,1-1 6,19 1 1,6-3-3,-7 4-8,1 0 2,5 0-2,6 0 4,5 7-7,6 0 3,-10 5-2,-3 0-1,-7 3 0,-9-1 1,-5-1 1,5 1 5,8-5-3,7 1 0,-5 3-1,0-3 0,0 4 2,3-2 2,3 5-6,-4 5 7,-3 2-8,0 0 10,2 5 4,0 0-12,5 2 1,-4-2 6,5 3 0,4-1-8,3-2 1,-3 3-2,-2 2 1,3 3 0,3 3-1,5 3 1,-1 6 2,6 2-3,0 0 3,9 2-2,6-3-1,5-3 0,3-2 0,0-1-1,9-2 1,10 1 5,14 0-3,3 0 1,6-3 7,10 1-6,-2-4-2,3 1 1,3 2 0,1-2-6,9 0 1,4-3 1,10-1 1,5-1 0,-1-7 0,0 3 2,-7-5 0,3-1 2,0 1-4,2-5 0,-2-3 0,1-5 0,7-1 3,1-5-1,4 2 3,5 0-5,2-7-2,0 3 2,-3 1 1,-6-2 0,-6-1 2,-5 3-3,0-1 3,-3-3-3,-2 0 0,1 0 5,0 0-1,3 0-3,-1-10-1,-4 3-1,-4-4 0,-6 2-1,1-2 3,-6 2-1,4-4 1,7 0-1,-2 1-1,4-5 1,0 2 0,-5-1 3,-6 0-2,-9 2-1,-12-2 0,-9 6 0,-11 0 0,-3 1 0,-11-4 0,-3-4-7,-3-6-59,-16-13-118,-25-11-243</inkml:trace>
  <inkml:trace contextRef="#ctx0" brushRef="#br0" timeOffset="127539.9909">16811 10096 311,'0'0'65,"0"0"4,0 0 17,0 0 15,0 0 29,0 0 0,0-21-28,0 21-39,0 0-18,0 0-8,0 0-6,0 0 6,0 0 9,0 0-6,17 0-15,15-1 8,16 1-4,10 0-11,13 0-5,5 0 6,11 5-3,1 5-10,0-3-1,-11 0 5,-7-4-8,-9 0 4,1 3-5,-3-3 2,-4 2-1,-5 1 0,-7 0 0,-7 2 3,-3 1 2,-4 1 2,1 4 3,2-2 2,-4 5-3,-1 0-7,1 1 4,-4 2-2,1 5 2,5 1 2,0 3-4,1 3 11,1 2-4,-4-1-7,-3 4-1,-4-1 0,-4 3 6,-4 4-4,1 1 0,-8 2-7,4-4 5,-6-1-4,-1 2 0,-1-3 5,-1-1-5,1 0 3,-1 0-2,-1-3 3,0-2-5,0 2-2,-6 1 2,-11-4 0,0 3 5,-2-5-2,-3 2-2,2-4 6,1 0-5,-5 0-1,3-1 3,-3-1-4,-1-2 2,1-1-1,-4 3 7,-8-5-2,-6-2 12,-7 0-11,-9-7 3,-20-1-4,-18-5-5,-22-2-2,-19-5-25,-12 0-84,-1 0-130,4-7-356</inkml:trace>
  <inkml:trace contextRef="#ctx0" brushRef="#br0" timeOffset="129717.9232">14437 10975 630,'0'0'223,"0"0"-86,0 0 8,0 0-24,0 0-55,0 0-25,0 0-13,0 0-12,0-14-8,0 17-7,0 14 9,-6 5 12,-1 5-11,-3 0-6,-4 3 0,0 0-3,3-1 0,2-4-2,1-4 0,4-11 1,2 0-1,2-7 0,0-3 0,0 0 6,0-13 5,9-16 9,8-10-19,0-8 1,-1-3 0,-3-1-1,-1 4 0,-3 9 4,3 6 8,-6 9 21,3 6-1,-5 7-14,-1 7 2,1 3-11,2 0-10,10 17-9,0 5 9,6 11 1,-2 1-1,-6 5 0,-4 3 0,-1-2-3,-9-3 5,0-5-5,0-2 1,0-7-4,-16 1 4,-4-4-1,-9-7 1,-5 0-5,-3-2 4,-9-9-2,-2-2 1,-6-2 4,6-15 0,6-6-8,13-1 8,8 4 0,12 1 1,9 2 0,0 3-1,12-1-2,23 2-3,9 2-1,8 5 4,4 6 0,-4 0-3,-9 0-5,-8 16-96,-3-2-113,-2-4-156,-5-3-494</inkml:trace>
  <inkml:trace contextRef="#ctx0" brushRef="#br0" timeOffset="130100.7957">14911 10998 606,'0'0'132,"0"0"57,0 0-7,0 0-33,0 0-68,0 0 1,13-34-35,-33 34-19,-2 0-13,-4 0 0,6 8 6,4 1-5,8 2-11,4 3-5,4-2-4,0 3 1,12-1 2,14-1-7,7 3 7,1-2-1,0 3-21,-2-5 13,-13 3-2,-5-3 6,-8-5 4,-6 3 2,0-2 1,-6-3 0,-14 1 22,-3 2 3,0-5-16,4-3-4,3 0-6,5 0-51,8-11-81,3-6-167,7-5-226</inkml:trace>
  <inkml:trace contextRef="#ctx0" brushRef="#br0" timeOffset="130460.1038">15288 10955 548,'0'0'227,"0"0"-17,0 0-19,0 0-17,0 0-104,0 0-16,-85-33-18,50 39 9,8 8-12,9 2-12,10 1-21,5 0 0,3-1-3,0 3 1,19-6 2,8 1-2,2 2 3,4-3-7,-1-3 5,-10 1-9,-6-1 8,-4-5 1,-7 2-1,-5-4 2,0 0-1,0-1 2,-19 4 5,-10 0 11,-2-1-12,0-3-5,3-2 0,11 0-57,6 0-53,11-5-93,0-4-173,23-4-425</inkml:trace>
  <inkml:trace contextRef="#ctx0" brushRef="#br0" timeOffset="130768.2919">15531 10955 414,'0'0'458,"0"0"-283,0 0 2,0 0-58,0 0-60,0 0-39,-103 6 6,80 17 1,8 1-19,10-2-7,2 2-2,3-5 0,8-5-5,18-8-6,8-6 2,3 0-4,1-3 14,-10-17 0,-4-6 6,-11-4 6,-8-3 12,-5 0 21,0 7-18,-14 9-21,-7 11-6,-2 6-3,5 0-48,0 15-57,16 2-146,2-6-167</inkml:trace>
  <inkml:trace contextRef="#ctx0" brushRef="#br0" timeOffset="131202.1638">15924 10899 736,'0'0'212,"0"0"1,0 0-41,0 0-69,0 0-35,0 0-14,-22-34-22,2 34-23,-5 10-3,0 7-3,3 2 6,7 1-4,4 1-2,8-1-3,3 0 0,0-4-6,17-3 6,6-6-7,9-5-8,4-2-16,-1-2-19,1-12-10,-4-6-17,-6-2 27,-3-6 31,-4 3 19,-6 0 0,-3 6 4,-6 7 18,0 2 21,-1 6 17,-3 1-10,0 3-9,0 0-20,0 0-17,0 12 5,0 10-9,0 3 13,0 5-8,0-1-4,0 2-1,-3-3-51,-5-4-94,2-7-174,-4-8-360</inkml:trace>
  <inkml:trace contextRef="#ctx0" brushRef="#br0" timeOffset="131376.2167">15947 10604 1155,'0'0'143,"0"0"54,0 0-74,0 0-97,0 0-26,0 0-30,-13 0-43,32 30-85,0 0-180,5 0-265</inkml:trace>
  <inkml:trace contextRef="#ctx0" brushRef="#br0" timeOffset="132042.1831">16395 10880 447,'0'0'528,"0"0"-333,0 0-53,0 0-46,0 0-58,0 0 5,-14-38-11,-2 32-5,1 3 1,-2 3-10,-2 0-6,2 3 0,2 12-10,1 2 3,5 3-5,6 0-2,3 0 2,0-4-8,3-2 5,12 0-13,8-9-6,4-5 3,2 0-11,0-2-2,-2-15 10,-6-2 15,-1-9 7,-9 5 1,0-2 3,-7 4 7,-1 8 12,-3 6 5,0 4 7,0 3-21,0 0-14,0 7-16,0 10 11,-3 3 4,2-3 1,1 0-4,0-3-5,1 0-6,16-4 4,-1-3-8,13-7-1,-2 0 9,8 0-2,0-7-29,-2-17-14,-6-5 13,-2-11 41,-11-9 2,-6-9 0,-7-1 22,-1 1 13,0 8 25,-3 14 3,-1 12 3,-1 14-9,5 10 0,-1 0-46,-6 13-11,0 18-10,0 7 10,2 3 2,2 6-2,3-2-1,0-1 0,0-2-3,5-5-12,9-8-44,-3-2-50,1-8-46,0-5-142,2-11-119</inkml:trace>
  <inkml:trace contextRef="#ctx0" brushRef="#br0" timeOffset="132327.7342">16716 10760 787,'0'0'141,"0"0"-27,0 0-17,0 0-65,0 0-32,0 0 0,82-40-1,-46 34 2,-4-1 0,-2 1 12,-9-1 5,-12 3 59,-4 1 60,-3 2-43,-2 1-37,3 0-38,0 12-17,2 10 18,-2 7-3,1 1-4,-4 4-10,0-1 0,0-4-3,0-2-1,0-1-61,0-6-99,3-7-192,3-10-156</inkml:trace>
  <inkml:trace contextRef="#ctx0" brushRef="#br0" timeOffset="132477.8007">17045 10568 1047,'0'0'125,"0"0"2,0 0-64,0 0-63,0 0-47,0 0-77,15 32-177,15-18-491</inkml:trace>
  <inkml:trace contextRef="#ctx0" brushRef="#br0" timeOffset="133151.4853">17362 10690 755,'0'0'187,"0"0"5,0 0-82,0 0-16,0 0-54,0 0-15,-49-16-14,31 16-2,5 11-5,3 0-4,2 0-2,2 2 1,6 2 0,0-4-5,0-3-4,7-2-15,11-6-13,2 0-4,4 0-1,-3-11 1,1-1 2,-4-7 36,2-1 4,-2-2 4,-3 3 0,2 5 14,-8 5-6,-3 6 1,1 3-13,0 0-4,-2 7 3,-1 12 2,3-2 6,-4-1 6,-1 1-8,2-1 0,1-2-1,3-4-3,-1 3 2,4-6-1,4-1 1,-4-5 0,9-1-2,2-5 3,10-15-4,6-3-6,7-7 6,-1-2 0,-1-1 3,-12 6 30,-10 5 51,-7 2 58,-9 9 2,-3 2-54,-1 9-6,-1-3-20,0 3-23,2 0-27,1 3-9,0 10-2,1 12 21,1 5-2,-2 7 0,0 3-15,1 8-7,-4 3 0,1-1 0,3-4 0,-4-3 0,0-7 0,0-2 0,0-8 0,0-10 0,0-6-48,0-7-67,-14-3-110,-5-15-347</inkml:trace>
  <inkml:trace contextRef="#ctx0" brushRef="#br0" timeOffset="150604.1546">9162 11529 568,'0'0'171,"0"0"3,0 0-20,0 0-8,0 0-54,0 0 7,0 0-21,0-62-41,0 62 3,0 0-21,0 0-18,0 9-1,0 18-3,-6 13 3,-4 2 8,6 5-4,4-6-3,0-6 0,0-6 0,14-5-1,5-8 1,4-8-3,3-8 2,10 0 0,3-11 2,-3-12-1,-4-7-1,-3-6 1,-12-1 1,-4 4 1,-7 0-1,-3 4 2,-3 12 0,0 4 0,0 9 5,0 4 7,0 0-15,0 0-1,0 17-15,-3 7 10,0 8 5,3 1-2,0-3 2,3 0-2,16-5-1,5 0 0,0-9-8,6-7-14,-2-6 5,-1-3 13,0-2 7,-5-15 5,-9-6 1,-2-8 5,-8-5 7,-3-9 2,0 1-3,-17 9-6,4 11-2,-3 8-8,3 9-1,6 7-1,0 0-17,7 3-73,0 14-87,7 3-98,19-7-134</inkml:trace>
  <inkml:trace contextRef="#ctx0" brushRef="#br0" timeOffset="150948.18">10039 11523 669,'0'0'145,"0"0"11,0 0 5,0 0-66,0 0-29,0 0-18,-52-40-17,22 43-3,-2 14-3,6 6-10,3 1-5,7-2-5,10 4-3,6-6-2,0 1 3,6-5-3,13-6 0,11-7 1,-3-3 6,2-3 1,0-14-2,-10-5 6,-2-6 21,-8-5 17,-9-2-1,0 2-25,0 3-11,-3 7-8,-6 9-5,-2 9-2,4 5-31,1 0-87,3 5-96,3 4-187,0-4-399</inkml:trace>
  <inkml:trace contextRef="#ctx0" brushRef="#br0" timeOffset="151009.7997">10039 11523 670</inkml:trace>
  <inkml:trace contextRef="#ctx0" brushRef="#br0" timeOffset="151263.7115">10039 11523 670,'107'-87'219,"-94"78"-75,7 1-7,5 6-23,5 2-64,3 0-15,-4 8-7,0 10-26,-4 3 4,-5 5-4,-8 1-2,-4-4 3,-8-1-3,0 1 2,-1-10 0,-11 1 2,2-8 1,1-6 9,-1 0-1,2-6 21,2-17 0,6-11-12,0 2-15,0-1-3,14 10-4,5 3-5,0 6 4,1 3-8,2 6-27,-1 2-52,0 3-85,6 0-104,-7-4-97</inkml:trace>
  <inkml:trace contextRef="#ctx0" brushRef="#br0" timeOffset="151473.3019">10588 11301 897,'0'0'173,"0"0"39,0 0-43,0 0-54,0 0-25,0 0-40,-6-46-42,12 56-2,7 12-5,0 5 14,-3 3-10,0 4-4,-4 2 3,0 0-4,-3-3-3,-3 1-67,0-8-107,0-4-94,4-12-223</inkml:trace>
  <inkml:trace contextRef="#ctx0" brushRef="#br0" timeOffset="151757.3604">10837 11292 307,'0'0'550,"0"0"-374,0 0 10,0 0-50,0 0-99,0 0-32,4 22 47,-20 2 2,-8 2 1,-1-5-19,-3-1-10,5-8-2,6-4 12,10-6 4,4-2-5,3 0 7,0 0-5,0 0-4,0 0-15,0 3-17,14 3 2,16 11-3,8 3 0,4 7 0,-6 3-51,-1 5-119,2-5-177,-5-7-572</inkml:trace>
  <inkml:trace contextRef="#ctx0" brushRef="#br0" timeOffset="152499.8787">11494 11215 553,'0'0'207,"0"0"-62,0 0-48,0 0 1,0 0-46,0 0-40,-4 17 17,18-1 41,7-4-23,7-3 7,4-1-29,4-6-2,6-2-6,-3 0-6,-3-7-7,-8-10-3,-1-6 2,-14 0-2,-6-4 0,-7-2 5,0-2-3,-14 2 3,-9 3-1,1 6-3,-6 8 17,10 4 20,0 4-7,-3 4-4,5 0-11,-6 12-4,2 7 1,0 11-5,5 3 3,8 3 5,3 4-7,4-1-3,0 1-2,4-1 1,2 1-3,-2 2-2,-1 1 0,-3 1 0,0-1 1,0-1-1,-4-1-1,-9-5-2,1-7-3,-2-2-50,0-4-72,3-7-66,-2-9-195</inkml:trace>
  <inkml:trace contextRef="#ctx0" brushRef="#br0" timeOffset="152680.5904">11312 11565 941,'0'0'85,"0"0"24,83-36 19,-27 21-58,10 1-47,2 0-14,2 1-9,0 1-44,-2-5-110,-4 0-107,-8 0-109</inkml:trace>
  <inkml:trace contextRef="#ctx0" brushRef="#br0" timeOffset="153222.2263">12066 11330 446,'0'0'185,"0"0"0,0 0 6,0 0-38,0 0-57,0 0-45,-42-33-3,18 33-13,5 0-5,-5 8-14,10 8-6,4 1-4,6 3-4,4-3-2,4 1 0,18-4 0,10-8 0,8-6 2,-4 0 4,-5-6-4,-7-13 3,-9-1 5,-8-4 6,-7-2 23,0 2-27,0 2-12,-4 10-1,-2 4-20,4 5-35,2 3-47,0 0-73,3 0-66,14 0 78,4-3 156,-2-4 8,5 3 19,1-2 70,1 3 21,8-1-18,-3 4-7,8 0-20,4 0-29,3 17-10,-4 6-3,-7 0-3,-10 6-19,-13-2-1,-9-4 0,-3 3 0,-24-6 3,-4-3 20,-8-5 13,0-4 5,16-8 6,4 0-3,13-8 22,3-18 12,13-16-72,20-8-6,10 1-5,7 3-18,-2 12-29,-7 7-24,-6 15-19,-12 2-153,-4 6-237</inkml:trace>
  <inkml:trace contextRef="#ctx0" brushRef="#br0" timeOffset="154248.7851">11775 10764 39,'0'0'203,"0"0"-183,0 0 35,0 0 103,0 0-57,0 0-50,1 3-32,-4-1-19,-4 3-9,2-5-100,1 2-164</inkml:trace>
  <inkml:trace contextRef="#ctx0" brushRef="#br0" timeOffset="154757.7743">11775 10764 32,'24'-21'512,"-27"21"-469,0 0 76,-3 0 2,0-3-77,-9 3-23,0 0-8,-11 0-11,0 4 0,-7 6-1,3 0-1,-4 0-12,-3-2-52,-3-4-38,3 3 1,0-1 19,-1 0-38,2 5-3,0-5-15,3 4 125,2-3 13,1 0 67,3 0-2,1 0-29,0-4-20,2 2-3,-3-2 6,2 1 26,-2 1-19,-2-3 7,3 4 23,-7-2-8,1 3-5,3-1 21,0-2-28,3 1-18,-4 3-11,-3-2-6,2 1-1,-2-3-14,-2-1 3,4-3-8,0 2-62,-2 2 25,-3 0 55,1 2 0,-1 0 1,0 2-2,3-3 2,2-1-76,-5 0-122</inkml:trace>
  <inkml:trace contextRef="#ctx0" brushRef="#br0" timeOffset="155297.4179">9751 11064 204,'0'0'83,"0"0"-77,0 0-4,0 0 2,-94 43 1,67-31-4,-8 3 13,2-3 39,-3 2-17,0-2-31,0-2-3,8-3 0,1 0-2,-2-3 0,0 6-9,-1-1-40,-5 1-9,3 4 13,2-5-22,-3 1 52,2 0 14,-3-3 2,-1 3-2,-5-1-11,1 1-76,-5 0 84,1 2 4,5-1 32,2-1 85,6 3-39,8 3-14,-1 1-28,10 5-25,-3 3-1,-1 2-8,-2 2-1,-4 1 1,-2 5 0,-5 5 0,-3-1 0,7 5-1,6 2 7,10 0 25,8 3-10,2 2-9,0 2-12,2 0-2,8 0-18,8-2-51,4-1-40,10-6-117</inkml:trace>
  <inkml:trace contextRef="#ctx0" brushRef="#br0" timeOffset="156154.8659">11319 10888 68,'0'0'326,"0"0"-317,0 0-6,101-8-2,-53 8-1,7 0-35,-6 0-69</inkml:trace>
  <inkml:trace contextRef="#ctx0" brushRef="#br0" timeOffset="156386.3772">12367 10789 153,'0'0'107,"0"0"-55,0 0 5,91 23-29,-64-13-12,-2 4-12,-2 1-4,-7-1-7,1 3 5,-7-5-15,-4 3-34,-6-2-179</inkml:trace>
  <inkml:trace contextRef="#ctx0" brushRef="#br0" timeOffset="160248.1329">9276 11318 270,'0'0'29,"0"0"42,0 0-11,111-26-8,-69 13-15,7-1-15,2 1-5,7 0-6,-2 0 20,-1-1-9,-5 2-14,-6 1-6,1-2-2,-3 2 3,-2-1-3,5 2-3,4 1-4,5-2 5,6 2 2,-2 2-2,-5-3 1,2 0 1,0-4 1,9-5 0,2 1-2,11-4 1,-1 0-39,-9 2-24,-6 3-15,-10 6-14,-11 2 67,-3 2 25,-2 1 18,1-2 8,0 3 23,2-3-20,2-1-25,2-1-4,6 0 0,2 1-17,0-1-24,0 0 20,3 0 8,-8 3 13,-7 0 2,-2 1 8,-3-2 29,3 2 8,1 0 13,9-8-15,11 4-20,-6-2-22,1 2-3,-6 3 0,-7-1 0,-7 2 1,-2 0 1,2 0-2,-4-1 0,-1 4 0,0 0 2,-5 3-2,6-3 0,2 3 1,9-4 3,0 0-4,0 1 0,-3 1 0,-10-2-6,-3 0 6,-7 4 0,-2-1 0,1-1 3,-2 2 2,-1-3 2,2 3 12,2 0-5,4 0 0,3 0-4,1 0 13,3 0-14,-2 0-7,2 3-1,-5 4-1,-8-1-1,-8 3-8,-3-1-22,-3 1-18,0-2 39,0 3 0,0-3 8,0 0-3,0-2-13,0 0-20,0-2-13,0 4 17,0-2 32,2 2-1,0 0-33,-2-1-18,0 1-14,0-1 28,0-3 30,0 2 5,0-5 5,0 0 0,-2 0 4,2 0 38,0 0 34,0 0 12,0 0 22,-2 0-23,2 0-21,0 0 28,0 3-20,0 0-30,0 0-24,0 0 40,5 4-12,0-4-13,2-2-12,-5-1 3,-2 0-5,0 0 12,0 3 9,0 0-11,3 4 18,2 0-20,2 1-2,-1 2-9,0 1-5,3 1-2,1 3-3,4 4-5,-1-3 4,-1 7-6,5-1 7,2 3-1,1 1-7,3 1 2,-4-1 0,4 4-2,-8-2 4,3 1-3,-6 0-1,-5-6 0,-1 0 0,-2-1 0,-2-3 0,-2-7-1,0 1-31,-19-6-144,-11-5-262</inkml:trace>
  <inkml:trace contextRef="#ctx0" brushRef="#br0" timeOffset="162541.2925">9387 11351 519,'0'0'99,"0"0"-66,0 0 55,0 0 4,0 0-54,0 0-8,-71 0 12,48 0-8,-7 0 1,0 0 10,-1 0 1,-6 0-4,1 0-11,-7 0-7,-2 4 7,-3 2-21,-1 1-1,1 3 3,5 2-7,5 1 3,3 1-7,2 5 2,3 1 6,-2 4-9,6-4 7,-3 3 1,3 0-7,-7 0 3,1 3 4,0-3 1,2 5 6,1 2-9,6-1 1,1 3-2,5 4-3,1 2 2,-3 1-1,5 7 3,5-3 3,0-1-6,2 2 4,7-1-5,0-4 0,0-3 0,13 5 2,-1-4-4,2-1 5,2 0-5,0-3 0,3-1 0,7-2 0,4-4 1,2-2 2,10-4-3,0-3 2,10-5 2,0 2-1,10-4-2,9 0 0,3-3 2,6-5-3,-3-2 1,7 0-2,6 0 1,1-12 0,1 0 1,-4 3 0,-3 1-1,-6 0 0,3-1 1,0 1-1,-1-1-1,1-2 1,-5 1 4,1-2-2,-2 2-4,0-5-1,0 3 2,0-5 1,1 4-4,-3-3 4,-9 3 0,-4 3 0,-3-1 0,1 2 0,-7 2 3,7-3-2,0 0-1,2 1 0,-3-1 2,-2 0 1,3 0-3,-5-2 1,-2 3 0,2 1-2,-1-3 3,-6 1-3,1 1 1,-3-2 0,0 2-2,-2-1-1,5 0 3,-3 0 0,3 1 2,-1-2-2,1 2 0,-5-3 1,-1 3-1,-3-1 0,-3 0 0,-1 3 0,2-3 2,-1 1-2,2-5 0,4 1 1,1 4-2,-1-4 1,-3 1 0,-4 0 1,-5 2 2,-4 1-3,0-5 9,2 4-4,1-3 5,2-3-4,4-1-1,-2 0-3,5 0 0,-4-1-3,-3 4 2,-5 2-1,-9 1 1,-7 5-1,-3-2 10,-1 2 16,0-5-15,8-2-2,-2 1-4,0-5-4,6 0 0,1-2-1,-6 2 0,1-2-2,-2 5 5,-7-3-1,0-2 4,-2 0-2,0-5 4,3-2 1,-3-1-1,0 4 0,-2 2 7,3 1 7,-4-2 5,0 3-8,0-4 8,0 3-6,-5-7 0,0 4-4,2-5-6,2-3 3,1-5-6,0-1-7,0 7-1,0 7 1,0 7 0,-12 2-1,-7 4-6,-21 4-28,-26-1-125,-25-3-202</inkml:trace>
  <inkml:trace contextRef="#ctx0" brushRef="#br0" timeOffset="166469.8838">19351 10464 525,'0'0'99,"0"0"-6,0 0 60,0 0-27,0 0-33,0 0-15,0 0 6,35-25-24,-35 25-8,0-3-13,0 3-17,0 0 2,0 0 0,0 0-4,0 0 3,0 0 7,0 0-2,-4 0-7,-17 0-4,-9 0-4,-9 0 1,-3 8-4,-3 1 7,-2-1-10,-6 0 1,-7 1-2,-1-1-5,-5 1-1,-2 1 0,3 0-2,9-3 2,6-1 0,13-2 2,6-4-2,7 3 0,5-3 1,2 0 2,1 0-2,4 0 2,0 0 3,4 0 1,2 0 0,2 0-4,-3 0 1,3 0-2,2 0 0,2 0-3,0 0 1,0 0-3,0 0-8,0 0-8,0 0-18,0 0-15,0 0-38,0 0-29,0 0-76,0 0-114,0 0-338</inkml:trace>
  <inkml:trace contextRef="#ctx0" brushRef="#br0" timeOffset="166843.9518">18662 10389 753,'0'0'152,"0"0"-64,0 0 65,0 0-16,0 0-79,0 0-17,0-9-7,0 9 0,0 3-8,-3 10-1,-18 5 58,0 1-31,-8 1-10,-1 0-6,2-1-3,1-6-4,8-3-8,9-3 1,3-1 1,7-5-11,0-1 2,0 0 0,0 2 8,10 2-8,15 9-6,14 1 23,8 6-10,0 2-16,-8 5-5,-4 2-4,-8 4-70,-6 1-90,-6-1-181,-11-7-427</inkml:trace>
  <inkml:trace contextRef="#ctx0" brushRef="#br0" timeOffset="174712.2446">12897 11269 271,'0'0'132,"0"0"-39,0 0-1,0 0 44,0 0-14,0 0-36,0 0-8,3-4-9,-3 4-15,0 0-14,4-3 3,-4 3-2,0 0-11,0 0-5,0 0-3,0 0-5,0 0-5,3 0-1,7 0-7,13 0-1,11 0 22,17 0-6,13 0-9,11-7-5,11-2 1,8-5-4,8 1-1,-4 3 0,-8-3-1,-12-1 0,-10 3 2,-16 0-1,-9 2-1,-10 1 0,-14 4 2,-6 1-2,-3 1 0,-5 2 0,-5 0 0,4-2 1,-4 2-2,0 0 0,0 0-4,0 0-55,-24 0-107,-3 4-65,-10 0-227</inkml:trace>
  <inkml:trace contextRef="#ctx0" brushRef="#br0" timeOffset="175167.4185">13450 11146 548,'0'0'66,"0"0"66,0 0 48,0 0-44,0 0-34,0 0 4,-7 0-12,7 0-23,0 0-13,-3 0-7,3 0-9,0 0-11,0 0-9,0 0-6,0 0-1,0 0 1,0 0-3,0 0-7,3 0-1,10 0-1,-1 0 16,9 0 20,-9 5-17,-1 0-9,-5-2 3,-3 0-2,-3-2-2,0-1-7,0 2 3,-6 12-6,-20 3 0,-10 6-6,-10 7-24,-6 0-179,1-8-317</inkml:trace>
  <inkml:trace contextRef="#ctx0" brushRef="#br0" timeOffset="210896.501">8885 4874 585,'0'0'110,"0"0"-101,0 0 82,0 0 39,-116-24-59,70 22-21,-9 2 13,-12 0-2,-9 0-17,-8 0-10,-7 0-5,-7 0-10,-8 0-13,-9 0-1,-5 0-3,3 0-1,11 0 8,12 0 10,21 0 9,11 0-7,8 0-14,3 0-4,2 2-1,7 3 2,12-2 8,4 2-4,9-1-2,5-1-5,6-2 0,6 0-1,0-1-7,0 0-20,0 0-64,0 0-101,6 0-158,9-2-147</inkml:trace>
  <inkml:trace contextRef="#ctx0" brushRef="#br0" timeOffset="211188.3916">7580 4797 816,'0'0'266,"0"0"-214,0 0-20,0 0 125,0 0-51,0 0-82,-84 41-8,36-16 11,-4-2-3,4-3 7,2-3 0,10-3 1,6-2-6,11-4 2,13-1-9,6-1-12,0 3 4,22 7-6,23 4 7,16 4 6,15 1-18,2 6-8,2-1-100,-8 0-221,-14-3-474</inkml:trace>
  <inkml:trace contextRef="#ctx0" brushRef="#br0" timeOffset="212199.529">5005 4702 829,'0'0'466,"0"0"-410,0 0 13,0 0 70,0 0-53,0 0-60,0-4-18,0 27-4,0 11 17,0 4 17,0 0-11,0-2-1,-3-4-12,0-3-5,3-7-3,-3-2-4,3-6-1,0-6-1,0-5-3,0-3-16,0 0-4,0-7 16,0-22 6,0-14-6,0-6 0,0-4 7,3 11 0,0 2 0,0 8 28,4 3-7,-1 6 1,0 6-2,0 9-4,-3 5 2,6 3-15,-1 0-3,11 13-7,8 13 6,4 6-1,-1 4 2,-3 0 0,1-3 0,-7-5-3,-4-11-2,-3-8 0,-7-4 2,-3-5 1,2 0 2,7-21 10,4-17 5,5-16-5,-4-2-2,-3 5 1,-10 9-6,0 16-3,-5 9 3,0 5-3,0 7-14,0 5-36,0 0-81,0 2-122,0 13-132,0 0-37</inkml:trace>
  <inkml:trace contextRef="#ctx0" brushRef="#br0" timeOffset="212530.1504">5585 4587 771,'0'0'232,"0"0"-114,0 0 124,0 0-89,0 0-50,0 0-31,0-20-34,-15 26-38,-4 13 0,-4 7 0,4 4-1,6-2 1,11 1-1,2-4-5,0-6 1,15-2-4,10-8 1,5-7 5,0-2 6,1-9-3,-7-13 7,-9-4 1,-7-6 21,-8-4-9,0 1-3,-2 4-10,-13 7-7,2 7-4,-1 7-2,5 3-42,2 3-72,7 1-91,0-1-165,0-4-380</inkml:trace>
  <inkml:trace contextRef="#ctx0" brushRef="#br0" timeOffset="212838.0599">5752 4421 927,'0'0'231,"0"0"-89,0 0 16,0 0-51,0 0-67,0 0-25,0 4-15,0 17 0,3 6 19,3 3-4,4-4-9,1-2-4,8-4 1,0-6-3,7-8 3,1-3 5,-2-3 4,-1-3 3,-9-11 17,1-9 14,-5-7 3,-8 0-9,-3 0-20,0 7-11,0 8-9,-11 7 0,-2 2-24,4 6-63,-1 0-88,4 0-163,1-3-286</inkml:trace>
  <inkml:trace contextRef="#ctx0" brushRef="#br0" timeOffset="213197.716">6016 4279 879,'0'0'218,"0"0"-64,0 0 9,0 0-54,0 0-55,0 0-21,76 20-2,-55 6 6,-3 1-24,0 0-6,-6-1-1,-2-6-3,-4-4 0,-3-6-3,0-3 1,-3-6-1,0-1 2,3 0 8,-3-11 21,4-20 33,7-12-56,4-6-5,2 6-2,5 7 0,-3 14 2,-9 10 3,4 9 8,-2 3-2,5 0-10,3 17-1,-2 6 0,2 7-1,-1 2-5,2 2-37,4-1-30,1-3-141,0-7-145,-3-11-349</inkml:trace>
  <inkml:trace contextRef="#ctx0" brushRef="#br0" timeOffset="214159.319">6684 3887 481,'0'0'127,"0"0"-58,0 0 15,0 0-1,0 0-22,0 0 0,6-2-6,-6 2-6,0-2 3,0 2-7,0 0 13,0-1 22,0-1 0,0 0-6,0-4-7,0-3-21,0-4-30,0 0-2,-3 0 27,-3-1-18,-1 2 10,1 5 9,0-3-13,3 5-15,0 0-5,-1 2 4,3 2-9,-2-2-2,1 3-1,2 0-1,0 0-21,-5 0-55,-4 0-75,-13 3-33,-5 9-166,-3 0-120</inkml:trace>
  <inkml:trace contextRef="#ctx0" brushRef="#br0" timeOffset="226196.0611">6671 3828 561,'0'0'47,"0"0"61,0 0 13,0 0-51,0 0 3,0 0-9,0 0-12,10-40-23,-10 40 1,0 0-2,0 0 4,0 0 9,0 0 1,0 0 6,0 0-11,0 0-4,0 0-2,0 0-8,0-3-2,-7 2-4,-5-2-15,-4 2-1,-4 1 0,-6 0-1,2 0 0,-6 0 2,6 0 1,1 0-3,0 0 1,2 0-1,0 0 0,1 0 1,-5 0-1,-9 0 0,-1 0-2,-4 3 0,1-2 2,-1 0 0,-4-1 0,1 3 2,-3-3-2,5 0-1,4 0 1,5 0 1,1 0 0,-4 3-1,1 2 1,-10 4-1,1 0-3,0 1 3,1 0 3,6-1-3,2 3-1,-1-1 0,-2 3 1,-7 2 0,-6 0 0,4-2 1,3 1 0,6-3 0,5-2 2,-2-1-3,-2 3 0,0 0 2,-7 1-1,-4 1-1,2 0 0,6-3-2,5 3 2,-1 2 0,-1 2 0,3 0-3,2 2 1,5-4 2,2-3 0,4 2 1,1-4-1,3 0 0,-1 1 1,2-3 5,-2 0 1,4-1-4,-2-2-2,1 2 6,1 0-7,-1-1 4,-1 0 1,5 1-1,-1-5 0,4 1-4,2-1 2,2-2 1,-2 2-2,4-3 10,0 0 6,0 0 11,-1 0-8,1 0-19,0 0-1,0-7-28,0 0-83,0-1-67,0 2-256</inkml:trace>
  <inkml:trace contextRef="#ctx0" brushRef="#br0" timeOffset="232096.022">6259 3817 413,'0'0'142,"0"0"-58,0 0 54,0 0-18,0 0-21,0 0-20,0 0 1,0 0-8,0-3-16,-4 0-16,-11 2-10,-6 1-17,-9 0-9,-1 0 1,-8 0 12,0 0-5,-1 3 8,1 1 1,-2 3-6,-6 1-5,4 2-2,-8 3-5,-1 1 7,1 2-7,-4 1 2,-4 2 1,-3 2-2,-8 1-1,-9 5 1,-6-4 6,-3 2-4,6 0 1,3-2 17,10 0-6,5 4-10,0 3-8,-3 5 4,-3 5 0,1 4-1,2 3 7,3-1 10,9 2-13,4 0-4,-1 5-2,4 5-1,2 4 4,10 3-4,11 2 2,1 1 0,5 1-1,5 3 0,5 2 0,9-2 0,0-2 3,2-4-4,23-8-2,6-4 2,11-4 0,7-7 1,11-1-1,10-6 0,12-2 0,11-10 4,11-9 1,8-8-1,10-7 2,8 0-3,7-13 3,6-12-5,-7-4-1,-3-7 1,-2 3 1,-15-3-2,-5-1 3,-14 4 1,-9-1 1,-3-4-1,3-2 3,-1-2-3,3-3 0,-5 0-4,-10 1 0,-5 1 0,-6 2 4,-3 0 2,-4 4 5,-4-6 0,0-1-8,-1-6 6,-2-9-4,6 1 2,2-6-3,-3 3-1,-4 7 1,-13 1 0,-6 4 4,-21 3 25,-4 3-7,-7 0-2,-3 1-4,-21-6-6,-19-3-6,-9-2-8,-10-3 2,3 3-2,2 5 8,2 4-8,0 7 0,2 8-3,0 6-4,2 6-31,-4 11-73,-3 6-121,-4 0-316</inkml:trace>
  <inkml:trace contextRef="#ctx0" brushRef="#br0" timeOffset="236283.3293">8496 12005 415,'0'0'196,"0"0"-93,0 0 4,0 0 10,0 0 9,0 0-23,0 0-12,0 0-9,-7-7-20,-8 7-12,-17 0-22,-15 3-8,-20 11 6,-21 2 8,-23 1 5,-18 3-7,-27-1-6,-20 4-11,-16 1 5,-21 2-12,1 4-2,5 1 3,25-2 0,36-3 1,41 0 3,41-9-10,27-4-3,25-9-6,9-4-7,3 0-8,0 0-43,3 3-39,16-3-35,4 0-85,8 0-228</inkml:trace>
  <inkml:trace contextRef="#ctx0" brushRef="#br0" timeOffset="236951.578">4535 12240 267,'0'0'552,"0"0"-460,0 0 67,0 0-4,0 0-28,0 0-58,-12-31-29,12 31-11,0 0-9,0 0-10,7 9-5,7 13 9,2 7 5,4 7-4,-2 3-5,2 0-7,0-1 0,-1-4-3,5-8 2,-7-3 1,2-11-3,-7-5 4,1-7 3,-1 0 13,6-15 42,3-16 0,3-15-25,1-10-6,-1-7-12,0 1-10,-3 8-6,-2 12 0,-7 11-3,-4 12-1,-4 9 1,-4 8-6,0 2-34,0 0-76,0 12-111,-11 7-53,4 1-178</inkml:trace>
  <inkml:trace contextRef="#ctx0" brushRef="#br0" timeOffset="241424.2078">5209 12388 711,'0'0'45,"0"0"61,0 0-21,0 0-39,0 0-35,0 0-6,0 0 7,0 0 0,21 7 5,-3-7 19,1 0-7,5 0-6,-4-12 1,-4 0 0,-4-4 10,-2 5 7,-10-1 4,0-1-4,0 4-4,-10 1-8,-15 2-2,-1 6 2,-7 0-10,2 6 0,-3 11 3,8 0-3,1 5-6,4 3-1,6 0 1,8-2-8,4 4-1,3-5-4,0-5 1,16-3-1,11-4-3,4-5-1,8-5-1,5 0-56,3-12-53,2-11-161,-7-4-216</inkml:trace>
  <inkml:trace contextRef="#ctx0" brushRef="#br0" timeOffset="241723.9702">5421 12252 892,'0'0'112,"0"0"71,0 0-22,0 0-65,0 0-53,0 0-32,67-39-2,-27 53 4,-1 5 3,-4-3-7,-6 4-6,-11-3-3,-12 0 0,-3-4-1,-3-3 1,0-3 4,0-5 6,-9-2 7,-5 0 21,4-12 0,-3-8-16,10-7-10,3 0-11,3 0-1,19 2-5,5 2 1,9 3-9,-1 4-66,4-1-64,-7 4-172,-2 2-180</inkml:trace>
  <inkml:trace contextRef="#ctx0" brushRef="#br0" timeOffset="242045.9832">5898 12014 847,'0'0'119,"0"0"95,0 0-29,0 0-77,0 0-43,0 0-7,0-6-13,-4 6-16,4 0 1,0 0-7,0 0-3,-2 0-12,2 0-6,0 0 0,0 0-2,0 0-1,0 0 0,0 0 0,0 0 1,-4 0 0,4 0-2,0 0 1,0 0 1,0 0-3,0 0-8,0 0-48,-3 0-53,-3 3-61,0 1-65,-2-1-213</inkml:trace>
  <inkml:trace contextRef="#ctx0" brushRef="#br0" timeOffset="242511.3048">5903 11872 973,'0'0'131,"0"0"95,0 0-43,0 0-76,0 0-76,0 0-27,25 4 0,-10 28 2,2 7 5,2 3-3,-6 4-1,-4-3-1,-6-1-3,2-8-1,-5-4 2,0-8-4,0-2 0,0-9 0,0-2 3,0-8-1,0-1-1,0 0 7,0 0 7,0-17 16,0-9 5,4-7-36,7 3-2,9 6 1,3 4-1,4 3-1,3 5-1,4 9 0,-2 3 0,0 3 1,-5 14 1,-8 5 2,-10 2-2,-9 2 2,0 1 0,-6-5 2,-16-1 1,-8-1 2,-3-2 6,-1-4-8,1-4-3,0-3-33,1-7-125,9-14-131,1-21-492</inkml:trace>
  <inkml:trace contextRef="#ctx0" brushRef="#br0" timeOffset="243117.7886">6353 11592 403,'0'0'153,"0"0"-78,0 0 43,0 0-5,0 0-57,0 0-4,0 0 3,0 0-23,0 0-9,0 0-1,0 0 5,0 0 6,0 0 3,0 0-4,0 0-4,0 0-2,0 0-15,0 0-7,0 0-4,-6 3-30,-7 7-126,-8 3-147,3-2-211</inkml:trace>
  <inkml:trace contextRef="#ctx0" brushRef="#br0" timeOffset="244355.6949">6298 11740 496,'0'0'124,"0"0"-81,0 0 103,0 0-9,0 0-61,0 0-5,12-39 8,-9 34-23,4-1-24,-4-3 6,-3 4 15,1-3-15,-1-1-23,0-2 5,0-2 5,0-4-8,-4 0 6,-12-2-11,-4-1 14,4 1-14,-6 2 12,1 5-13,0-2-1,-3 4-3,-4 0-4,-8 1 0,-13-1-1,-16 0 2,-6-5-4,-11 4 0,0-4 2,3-1 4,10 5 0,8 1-2,9 1-2,9 6 4,7-3-3,3 5 4,-2-2-4,-3-1-1,-2 1 1,-2 3 0,-3 0-1,-1 0-2,1 0-2,-4 0 2,0 10-2,4 0 2,2 1-1,1 4 0,0 5 1,-2 0-1,-3 6-2,-6 1 3,2-1 0,-4 1 2,-1-3-2,1-2 1,0 2 1,3 2-2,1-3 1,-1 6 0,3 1-1,-2 0 0,0 0 0,2 3 2,3-1-1,7-2 0,-1 9-2,1 3 3,0-3-3,9 6 1,5 1-2,10 4 2,9 0 3,0 7-3,3 2 2,0 0 2,0 0-1,3 4 0,0-7 2,12 4 4,15 3-2,6-1-1,1 0-2,7-4-3,3-3 1,4-4-2,1-2 0,6-1 0,1-7 1,6-2 0,5-6 0,8-3 2,1-6-3,4-2 3,-5-5 1,4-4-4,2-5 1,-1-5 2,8-3 2,2 0-1,2-17-4,2 0 1,-3-2-2,-3-3 1,-1-3-1,5-1 2,-7-4-1,-8-3 1,4 4 1,-12 2 0,-2 3-1,-6-2 0,-4 0 0,-2-2 1,-6-1 2,2-6-1,4-9-2,1-5 4,2-4-3,-5 3-1,-8 5 0,-6 4-2,-8 8 1,-1-2 0,-8-1 2,2-5 2,3-7 3,1-10-1,8-7-4,0-6 0,-1 2 0,-6 3-1,-13 6 3,-11 5 9,-5 5 17,-27 4 0,-15 3-17,-13 4-7,-6 3 3,1 1-1,2 6-5,3 3-3,6 0-3,10 6-48,9 3-77,12 7-127,2 3-330</inkml:trace>
  <inkml:trace contextRef="#ctx0" brushRef="#br0" timeOffset="251209.8413">12085 13620 429,'0'0'335,"0"0"-219,0 0 49,0 0 25,0 0-63,0 0-49,0 0-7,6-37 1,-6 37-16,0 0-14,0 0-3,0 0-16,0 0-13,0 0-10,0 14 3,0 12-3,-3 5 8,-3-1 1,1 2-7,0 2 6,-1 1-3,0 2 0,3-8-4,-5-6 1,6-6-2,2-8 1,0-4-1,0-2 0,2-3 0,18 0 4,5 0-2,11-8 9,7-9-6,2-2-2,0 1-3,-11 4 0,-9 1-6,-5 2-28,-4 5-47,-6 0-61,-1-1-89,-5 0-158,-4 4-366</inkml:trace>
  <inkml:trace contextRef="#ctx0" brushRef="#br0" timeOffset="251450.1696">12140 13740 741,'0'0'132,"0"0"63,0 0 21,0 0-80,0 0-73,0 0-7,14-41-16,9 31-22,8 0-9,3 2-4,-2 0-4,0 2-1,-2-1-32,-11 0-92,-3 1-100,-6-5-137,-10 2-170</inkml:trace>
  <inkml:trace contextRef="#ctx0" brushRef="#br0" timeOffset="251643.6353">12136 13580 249,'0'0'491,"0"0"-285,0 0 37,0 0-49,0 0-88,0 0-27,-31-49-39,68 36-24,13-4 6,6 4-5,-5-3-8,-2-1-9,-16 7 0,-8 0-10,-9 8-53,-5 2-71,-5 0-124,-6 0-189</inkml:trace>
  <inkml:trace contextRef="#ctx0" brushRef="#br0" timeOffset="253083.6091">14064 13464 644,'0'0'73,"0"0"110,0 0-21,0 0-30,0 0-45,0 0 3,-14-36-15,14 33-25,0 3-7,0 0-12,0 0-1,0 0-10,-3 0-4,3 0-5,0 0-5,0 0 0,0 0 2,-6 3-8,-2 14 1,-2 5 0,1 2 6,3 3-7,6-1 0,0-5 0,3 1 0,12-6-2,9-7 0,4-7 2,6-2 2,5-2 1,0-17-2,-3-6 0,-8-2-1,-1-6 2,-7 4-1,-5-5-1,-5 7 3,-3 5-1,-4 9-1,-3 5 3,0 5 2,0 3-3,0 0-3,0 3-8,-6 14-5,-1 9 13,4-2-2,3 1 0,3-3-1,17-6-3,9-7-1,2-6 6,5-3 1,1-3 1,-1-14 1,-8-8 3,-5-2 5,-12-5-2,-8-1 13,-3 2 4,-1 4-3,-15 7-8,-1 8-9,1 9-1,1 3-4,0 0-15,5 13-15,8 3-48,2 4-68,17-4-63,21-10-148,11-1-214</inkml:trace>
  <inkml:trace contextRef="#ctx0" brushRef="#br0" timeOffset="253391.7189">14846 13319 573,'0'0'180,"0"0"21,0 0 5,0 0-54,0 0-46,0 0-38,-29-32-17,6 32-29,-6 13-4,2 6-9,4 5 5,8-1-6,9 0-8,6-4 0,0-2-3,9-3 2,10-3-2,10-11 3,1 0 3,-1-5 4,-3-12-2,-7-6 6,-2 1 12,-10-6 7,-1 5-10,-6-2-10,0 8-8,0 7-2,0 4-23,0 6-50,0 0-85,0 0-228,6 0-207</inkml:trace>
  <inkml:trace contextRef="#ctx0" brushRef="#br0" timeOffset="253450.8722">14846 13319 541</inkml:trace>
  <inkml:trace contextRef="#ctx0" brushRef="#br0" timeOffset="253691.2831">14846 13319 541,'112'-45'360,"-111"44"-219,9-1 19,3-1-30,4 3-68,5 0-20,0 3-5,2 9-7,-5 7-15,1-2 12,-7 3-23,-6-4 1,-2-2 3,-5-4-8,0-6 1,0-1 6,0-3-3,0 0 10,0 0 36,0-14 7,0-9-38,0-2-16,0 3-1,7 3-2,10 7-3,1-2 0,6 4-3,1 0-19,5 3-51,1 0-26,-4-3-120,-8 1-254</inkml:trace>
  <inkml:trace contextRef="#ctx0" brushRef="#br0" timeOffset="253909.7118">15349 13058 856,'0'0'153,"0"0"81,0 0-38,0 0-50,0 0-91,0 0-34,-9-22-19,15 41 1,6 7 24,1 1 6,-2 3-10,-3 3-16,-2 0-2,-3-3-2,-1-1-3,-2 1-3,0-7-42,3-3-77,3-7-112,12-10-240</inkml:trace>
  <inkml:trace contextRef="#ctx0" brushRef="#br0" timeOffset="254155.878">15691 13108 909,'0'0'172,"0"0"67,0 0-80,0 0-93,0 0-33,0 0-1,-86 30 4,65-17-4,7 0-6,3-6-8,6-4-1,4 2-8,1-5-4,0 5-5,0-1 0,11 4 2,6 3-2,8-1-3,5-4-58,5-2-87,4-4-79,-7 0-219</inkml:trace>
  <inkml:trace contextRef="#ctx0" brushRef="#br0" timeOffset="254479.8263">15924 13095 563,'0'0'152,"0"0"82,0 0-36,0 0-78,0 0-62,0 0 20,-71 3 0,60 8-32,1 1-25,8 4-9,2-2-8,0-1-3,2-3 1,16 3 0,-6-7-2,4 5 4,-2-5-3,-4 1 0,1-3 0,-4 2-1,-3 4 0,-1-4 1,-3 5 0,0-5-1,0 5 1,-3-5-2,-9 0 1,1-2-1,-1-1-21,-3-3-43,3 0-79,7-10-129,4-13-185</inkml:trace>
  <inkml:trace contextRef="#ctx0" brushRef="#br0" timeOffset="254563.4143">15924 13095 714</inkml:trace>
  <inkml:trace contextRef="#ctx0" brushRef="#br0" timeOffset="254651.9356">15924 13095 714,'89'-86'195,"-61"70"-9,4 6-21,-3-1-54,-5 3-66,-11 7-38,-10-3-7,-3 4-1,0 0-92,-1 5-216,-17 7-58</inkml:trace>
  <inkml:trace contextRef="#ctx0" brushRef="#br0" timeOffset="255941.9456">16889 13022 608,'0'0'148,"0"0"-44,0 0-7,0 0-25,0 0-41,0 0-1,6 1 9,1 5-7,4 1 12,6 0 12,7 3 10,1-8-23,6 1-26,4-3-2,-1 0-11,-4 0 0,-3-10-2,-7-2 0,-9-5-1,-7-5 3,-4-6-2,0-2-2,-15-1 0,-5 1 3,0 6 3,1 4 12,4 4 27,0 6-3,2 6-8,1 4 1,-5 0-16,4 4-9,-3 18-3,-4 9-1,4 4 0,3 5 3,5 4 0,5 2-2,3 0 3,0 0 2,0 3-2,0-6-4,5 1 7,-2-1-9,-1-7-2,3 3-1,-5-9 0,3 1-2,-3-5-19,0-4-80,0-5-69,0-4-137,0-13-185</inkml:trace>
  <inkml:trace contextRef="#ctx0" brushRef="#br0" timeOffset="256542.1389">16766 13372 722,'0'0'258,"0"0"-117,0 0 13,0 0-46,100-78-61,-42 61-11,5 0-20,2 1-15,-4 6-1,-7-3-44,-4 2-88,-2-3-77,-3-3-17,-7 0-38,-4-3 210,-12 3 54,-8-4 15,-6 6 95,-6 1 48,-2 1-5,0 4-32,-4 2-18,-5 4-15,-5 3-32,1 0-21,1 0-13,3 5-6,-3 9-10,5 2-5,5-2 3,2 2-2,0-3-2,0 0-2,12-2 1,3-5 1,-5 0 5,5-4-2,2-2 0,-1 0-1,3-8 4,2-5-6,3 3 3,0-3-2,1 6-1,0 3 1,-1 4-3,-4 0 1,-7 4 0,-2 6-3,-5 6 1,-6-5 3,0-5 1,0-3-1,0 0 13,0-3 28,0 0 38,0-6 17,0-13-36,0-12-53,0-5 0,12-6-7,3-1 0,-1 7-2,-4 12-14,-5 14-30,-4 10-26,1 0-58,1 0-140,-3 10-166</inkml:trace>
  <inkml:trace contextRef="#ctx0" brushRef="#br0" timeOffset="257065.007">18874 12662 395,'0'0'372,"0"0"-203,0 0 47,0 0-79,0 0-23,0 0-41,-33-40-25,7 40-9,-4 4-3,-2 15-11,0 2 1,1 6-1,3 6-14,8 1-5,5 0 1,14-1-4,1-2-2,3-3 7,17-6-6,7-5 7,8-5-7,7-5 2,11-7-4,4 0-9,2 0-85,0-14-121,-10-3-208,-1-5-539</inkml:trace>
  <inkml:trace contextRef="#ctx0" brushRef="#br0" timeOffset="257449.7369">19486 12547 864,'0'0'139,"0"0"69,0 0-61,0 0-63,0 0-43,-104-24 1,73 27-3,-5 11-9,6-1-5,8 4-6,8 0-7,8 1-8,6-1-4,0 3 0,22 1-2,10-2 2,6-3-2,9-2 2,-4-4-8,-4 3 2,-11-2-5,-11-5 11,-8 2 0,-9 0-2,0 1 2,-2 1 2,-19 4 17,-10-1-2,-11 0-1,2-2-10,4-2-6,11 1 0,13-9-39,8-1-118,4-11-168,17-15-708</inkml:trace>
  <inkml:trace contextRef="#ctx0" brushRef="#br0" timeOffset="257793.6204">19937 12484 1055,'0'0'171,"0"0"54,0 0-94,0 0-89,0 0-42,0 0 0,1 52 18,-1-18-9,-3 3 5,-7 1-3,-2 0 1,2-3-2,0-5 2,3-3-8,1-5 10,3-8-14,3 2 3,0-9-1,11-3-1,11-4 4,8 0 4,8-11-4,3-9-1,2 0-1,4 1-3,-3 3-11,-7 5-3,-13 5-64,-10 3-82,-13 2-51,-1 1-133,0-5-453</inkml:trace>
  <inkml:trace contextRef="#ctx0" brushRef="#br0" timeOffset="257990.4102">20019 12679 822,'0'0'182,"0"0"24,0 0-59,0 0-92,0 0-35,0 0-2,28-13 19,2 6 2,0-1-22,2 2-10,1-7-7,0 3-7,-3 0-59,-6-2-94,-7-1-119,-9-4-148</inkml:trace>
  <inkml:trace contextRef="#ctx0" brushRef="#br0" timeOffset="258213.5558">20081 12412 721,'0'0'214,"0"0"9,0 0 12,0 0-104,0 0-83,0 0-29,35-37 1,24 25-11,5 0-3,1-3-6,-7-2 3,-6 0-3,-8 1 0,-15 6 0,-9 3 0,-13 4-4,-7 3-42,0 0-81,-4 10-142,-10 3-142</inkml:trace>
  <inkml:trace contextRef="#ctx0" brushRef="#br0" timeOffset="264268.2425">11380 13537 434,'0'0'39,"0"0"22,0 0 58,0 0-15,0 0-64,0 0-10,0 0 8,0 0-4,101-49 19,-32 30 2,14-5-16,19-2-1,10-1-6,10-2-12,6-1-14,-1 4 0,-3 2-6,-14 1 5,-10 6-5,-15 1 0,-16 6 3,-17-3-3,-13 2 1,-12 5 3,-2 0-3,-6 1 15,-2 0-5,-1 2 5,-4-1-4,-2 2 0,-2-1 3,-5 3 3,-3 0 3,0 0 3,0 0 1,0 0 2,0 0-9,0 0-8,0 0-4,3 3 1,3 6 7,-4 1-2,3 7 15,1 6 3,0 0-9,-3 10 10,-3-1-9,0 12-1,0 3 5,0 11-13,0 2 10,3 2 2,-2 4-5,3 4-6,-4-7-1,2-1-10,2-6 1,-1-9-2,4-7-1,-1-3-1,-3-5 1,0-6-1,-2-2 0,2-10 0,-1-5 0,-2-3-4,0-6-28,0 0-50,-15 0-86,-22-17-230,-17-5-322</inkml:trace>
  <inkml:trace contextRef="#ctx0" brushRef="#br0" timeOffset="265609.6721">11395 13626 222,'0'0'67,"0"0"29,0 0-8,0 0-21,0 0-10,0 0-5,-1-6-6,1 6-20,0 0-13,0 0 8,0 0 24,0 0 10,0 0 2,-1 0-6,-1-3 10,2 3-10,-1-3-8,1 3-14,-3 0 8,3-2 3,0 2-16,0-3-1,0 3 3,0 0 9,0 0-1,0 0 0,0 0-2,0 0-11,0 0-6,0 0-9,0 14-3,0 13-2,4 10 16,4 14 4,-2 10 6,2 4 6,-1 1-13,-2-5-3,2-2 10,-4 0-8,4-3 2,0-3-5,-1-1-3,1-2-2,-1-4-4,-3-4-4,4 0 3,-7-7-2,3-6-4,-2-2 3,2-10-2,0-3-1,0-5 0,3-3 1,1-1 0,0-2-1,5 0 1,0-3 3,12 0-1,-1 0 1,12 0-4,3 0 1,12-7 2,6-6-3,9-3 0,2-1-4,6-2 3,-2-2 0,3 1-8,-2 1 2,-1-1-6,-7 7 6,-1 0 3,-8 1 3,-6 4-2,-7 1-4,-6 0-6,-2 1 2,1 2 8,0 2-2,-4-1 1,-1-2-4,-3 3-1,-12 2 6,-1 0-6,-1 0 0,-7 0 4,4 0-1,-6 0-6,4 0 1,2 0 9,4 0 1,-5 0-1,1 0-3,2 0 2,-1 0 1,-2 0-5,1 0 7,0 0 0,7 0 1,-5 0-1,-2 0 1,0 0-1,-5-10 3,-4-7 2,-1-4 2,0-1 9,-1-4 6,-14-4 1,2 1-18,-4 4 3,5 6-7,2 3-1,0 9-11,4 2-69,-2 5-117,0-3-219</inkml:trace>
  <inkml:trace contextRef="#ctx0" brushRef="#br0" timeOffset="267365.2439">18593 12461 848,'0'0'52,"0"0"27,0 0 97,0 0-52,0 0-24,0 0-3,-25-49-9,25 49-14,0 0-24,0 0-10,0 0-10,0 0-12,0 0 4,-3 9-16,-2 8 2,2 12 14,1 8-3,2 12 2,0 7 3,2 6-8,12 8-4,-4-3-5,2 5 0,-2-2 6,4 2-1,-8-5-7,6-2 2,-2-2-4,-3-9 5,0-6-6,-1-4 0,1-11 0,-1-7 0,-1-6 0,-1-10-1,-1-3-1,-2-7 0,-1 0-1,2 0 1,9-7 6,-3-10-5,3-9-1,0 3-25,-5-5-32,-3 3-64,-3 4-125,0-4-157,0-5-462</inkml:trace>
  <inkml:trace contextRef="#ctx0" brushRef="#br0" timeOffset="268819.4697">18727 12431 92,'0'0'76,"0"0"-40,0 0 37,0 0 2,0 0 7,0 0-14,-42 24 0,36-21 5,3-1-5,0-1 7,-1 2-4,0-3-6,2 3-9,1-3 0,1 0-6,0 0-4,0 0-9,0 0-4,0 0-14,21 0 5,19-9-2,24-11-10,21-1 2,15 1 5,10-2-9,3 2-8,2 1 1,-1-1-3,2 0 0,-3 0 0,2 1-2,0-5 2,10 1-2,4 0 2,-4-4 2,-7 8-2,-14-1-1,-17 3 0,-10 3 0,-8 2 2,-10 2-1,-3 3 1,-10 1 0,-4-1 3,-14 3 6,-7-1 5,-5 1 27,-4-3 4,0 4-1,-4-4-9,-4 4 6,-1 3-2,-1 0 3,-2 0-10,0 0-9,0 0-13,3 0-6,3 7-1,4 6 6,0 7 5,7 5 1,-2 5-3,3 7 3,-3 5-2,-4 6 0,-2 4-2,2 7 1,1 5-1,1 1 1,7 5-4,-7 3-8,2-5 1,0-4-2,-2-9 3,-2-4-2,-1-1 0,1-8-1,-2-3 1,-3-5 0,-2-4-1,1-8 1,0 1-2,1-6 1,-3 0 0,-1-4 0,1-4 0,-3 1 0,0-3 0,0-2 1,0 0-2,0 1-1,0-2-2,-9 3 1,-12 2 2,-9-3 1,-7 4-7,-15 1 3,-13 2-3,-16 0-4,-19 1-2,-18 2 6,-12-2-2,-9 1 4,0-1 5,1-1 2,8 3 2,-1 1-4,0 0-6,-1 0 5,-2-2 1,10-5 4,14 2-3,25-7 2,20 2 1,18 3-2,8-3-1,6 3 1,4-1 0,3 1 7,6-1-7,3-1 1,7-2-3,5-3 0,2-3 0,3 0 2,0 0-1,0 0-1,0 0-1,0 0-16,0-3-37,0 0-66,12 0-78,8 3-182,3-7-195</inkml:trace>
  <inkml:trace contextRef="#ctx0" brushRef="#br0" timeOffset="281161.6048">12576 13673 507,'0'0'138,"0"0"-90,0 0 11,0 0 43,0 0-31,0 0-28,0 0-21,15 3-18,9-6 6,10-11-10,12-11-108,-3-16-539</inkml:trace>
  <inkml:trace contextRef="#ctx0" brushRef="#br0" timeOffset="284444.1259">14053 13191 921,'0'0'48,"0"0"7,0 0 95,0 0 10,0 0-30,0 0-36,0 0-35,-16-46-30,16 46-6,0 2-23,0 15 1,0 12 8,4 12 5,-1 8 1,0 14-5,0 7 8,0 8 2,5 8-11,0 1 5,-4 1-5,-2-7 0,-2-12-3,0-10 0,0-9-3,0-8 5,0-8-6,-2-12 2,2-5-2,-1-9-1,1-6 0,0 1 1,0-3 3,0 0 10,0-20-12,0-12-3,0-2-73,-3-1-76,-1 3-93,3 1-169,1-2-267</inkml:trace>
  <inkml:trace contextRef="#ctx0" brushRef="#br0" timeOffset="285981.6469">14111 13132 298,'0'0'76,"0"0"22,0 0 44,0 0-42,0 0-18,0 0-7,-12-11-18,12 11-12,0 0-1,0 0-6,0 0 2,0 0 14,0 0-7,0 0 4,0 0-8,0-3-5,3 3-20,4-3 8,3 0-16,-4 0-8,-5 3-2,1 0-1,1 0 1,-3 0 2,4 0-1,-4 0 3,0 0 0,0 0-1,0 0 4,0 0 1,0 0 5,0 0 0,0 0-5,0 0-1,0 0 2,-4 0-4,-3 0 2,-5 0-6,2 0 4,4 0-2,6-1-1,0 1 1,0 0 6,3-4-7,26 1 0,27-6 12,23-1 0,24-7-9,16-2-3,17-4 1,10-3-3,11-2 0,5 1 0,1 2 2,-11 4-2,-8 1-2,-12 2-2,-11 1-1,-14 0 4,-13 4 1,-16-1 0,-22 4 5,-12 3-4,-16 2-1,-6 1 0,-5-2 5,1-1-4,2 1 4,6 0-3,-1 1-1,1-1 3,-1 2 1,3-5-3,1 2 7,-5 1 3,4-2-5,-7 0 0,3-2-4,-4 3 3,3-3 1,1 3-5,6-1-2,10-1 2,-2 4-2,8 0 0,1 2-3,0 0 3,-6 2 0,-9-2 1,-1 1-1,-11 2 0,6-3 1,-4-2-2,0 2 1,1 1 0,-6 0-1,-3 0-3,-2-1 4,-4 3 0,-3 0 3,-5 0-8,0 0 10,0 0-4,2 0 0,-2 0-1,3-4 0,5 4-2,0 0 5,12-3-4,1 0 1,3 0 0,3 2-3,1-2 5,3 0-2,2-1 1,6 1-1,-4-3 0,7-1 0,0 3 1,-2-2-2,-5 3 3,-10 3-2,-3-4 1,-7 4 0,-2-3 6,0 3-4,-1 0 10,-2 0 16,-3 0-12,3 0 3,-4 0-13,5 13-2,3 10 6,4 13-3,-5 8 5,4 9 6,1 3-11,-4 6 14,-3 4-15,0 4 0,-1 3 3,-4 0-5,1-1 6,2-6-5,-2 1-6,-1-6 5,1-1 0,-3-6-1,2-6 0,-5-2 0,-1-6-4,0-6 4,0-2-2,0-5 2,0-8-4,0-6 3,0-2-1,0-8-1,0 0-2,0-3-1,0 0-57,-14 0-82,-25-15-109,-23-17-514</inkml:trace>
  <inkml:trace contextRef="#ctx0" brushRef="#br0" timeOffset="287225.9729">14075 14231 144,'0'0'92,"0"0"-7,0 0 73,0 0-56,0 0-11,0 0-6,6 10-32,-6-6-21,0 2 9,0 1-8,0 0-7,0 0-9,1-2-5,7 0-5,-2 0-6,3-2 0,8 1 24,5-4-11,6 3-8,2 0-3,3-3-3,7 4 0,1-1-4,5-3 4,3 0-8,0 0 7,-2 0 2,6 0 3,4-6 17,13-5 18,5-2 15,10 1-2,9-5-17,9 3-9,13-2-2,14-1-3,11 0-2,1 1-2,-5-1-14,-1 5 2,-7-2-4,-8 1 2,-3 1-3,-3-2-5,0-2-1,-4-1-5,-6 0-2,-11-3 2,-12 5 7,-6-2 2,-11 3 2,-7 2 0,1-3 1,-7 2 2,0 4-2,-2 2-1,-6 1 6,-5 2-4,-3-3 4,-4 4 0,0-3 2,1-2 4,-4 6-4,1-2-2,-4-2-1,-6 2 2,0 1 10,2 0-4,-4 0 14,5 2 2,2-2-6,3 3-7,-3-2-5,-2 2 6,-2-5-11,-7 5 5,-3-3 11,-2 1-7,-3-1-9,-3 3 5,-3-2-6,0 2-5,0 0 0,0-2-11,-7-1-32,-18-1-70,-16 1-164,-12-4-158</inkml:trace>
  <inkml:trace contextRef="#ctx0" brushRef="#br0" timeOffset="289003.9436">15061 14711 203,'0'0'482,"0"0"-394,0 0 42,0 0 7,0 0-24,0 0-33,0-7-1,0 7 3,0 0-16,0-3-14,0 3-5,0 0-4,0 0-14,0 0-16,0 0-4,3 0-8,0 0-1,3 10 1,3 5 0,4 5 1,1 0-1,0 7 5,0-1-6,1-2 0,-3-1 2,-2-7-2,-1-7 2,-2-4-2,0-2 1,-1-3 0,8-3 6,4-21 7,6-2-7,1-11 11,-4 4-6,-3 3 5,-1 4-11,-8 10-2,-3 3 9,-3 9 1,-2-1-5,-1 5-2,0 0-7,0 0 0,0 0-12,0 0-63,0 0-98,0 0-115,1 2-285</inkml:trace>
  <inkml:trace contextRef="#ctx0" brushRef="#br0" timeOffset="352978.1311">10015 15969 334,'0'0'516,"0"0"-417,0 0 154,0 0-60,0 0-74,0 0-31,0 0-6,0 0-19,-2-14-17,2 14-13,0 0-7,0 0-15,0 0-5,0 0-1,0 7-5,0 14 0,6 5 7,8 10 2,-5 6-5,1 4 6,-4 0-9,-2 1 7,-1 0-2,0-8-3,1-5-2,-4-5 0,3-2 3,-3-10 0,3-8-4,-3-4-2,4-2 2,-4-1 2,0-2 1,0 0-1,3 0-2,-3 0-8,0 0-30,0-7-78,-3-3-266,-4-7-391</inkml:trace>
  <inkml:trace contextRef="#ctx0" brushRef="#br0" timeOffset="353329.8689">10094 16107 622,'0'0'184,"0"0"-57,0 0 107,-29-73-96,24 56-41,3 2-18,-1 1 16,3 4-21,-3 1-3,3-2-20,0-2-6,12 1-34,12-2-4,8 3-6,11 2-1,3 9-2,2 0 2,-2 1-3,-11 15-2,-6 4-1,-16 2 2,-6 6 1,-7-2 3,0 6 5,-17-1 5,-12 1 5,-3 1-8,-4-6-7,0 2-13,8-5-79,7-4-164,18-6-241</inkml:trace>
  <inkml:trace contextRef="#ctx0" brushRef="#br0" timeOffset="353727.3954">10488 16201 824,'0'0'65,"0"0"55,0 0 27,0 0-63,0 0 2,0 0-17,63 12-39,-35-12-2,1 0-15,3 0-6,-6-2-2,0-8-2,-13 0 2,-4 0 6,-1 0 7,-8 1 41,0-3-13,-3 2-17,-14-2 5,-3 4-15,-10 6 2,-6 2-1,2 2-8,-6 15-2,8 8 11,5 0-13,8 1 0,6 1-3,8-1-3,5-4-2,0 0-2,5-5-2,15-3 1,16-3-6,6-8-34,10-3-77,-1 0-156,-1-6-355</inkml:trace>
  <inkml:trace contextRef="#ctx0" brushRef="#br0" timeOffset="354041.6949">10795 16148 960,'0'0'135,"0"0"91,0 0-66,0 0-56,47-78-66,-18 78 2,-4 0-24,7 14-9,-2 6-1,-8 7-5,-1-1 2,-12 1-2,-6-2 0,-3-1 0,-3-3 10,-16-6 8,1-4 8,7-5-7,1-6 8,7 0 6,-1-7 19,4-23-24,0-10-27,4-7-2,18 5-6,-2 9 1,-1 11-3,-3 11-30,1 11-52,5 0-82,-3 4-158,4 8-348</inkml:trace>
  <inkml:trace contextRef="#ctx0" brushRef="#br0" timeOffset="354409.0847">11368 16009 726,'0'0'177,"0"0"59,0 0-41,0 0-68,0 0-49,0 0-11,-36-26-27,9 26-24,2 0 15,-1 9-4,7 4 1,2-3-16,8 1-5,5 1-6,4 1-1,0 4-8,7-1 7,16-2-10,2 1-5,7 3 3,-2-8 5,-4 3 8,-3-2-1,-11-4 2,-5 0-1,-7 1 2,0 4 5,-13 2-1,-16 3 14,-5 2-4,3-5-16,2-1 0,13-6-43,6-7-114,10-3-135,3-18-353</inkml:trace>
  <inkml:trace contextRef="#ctx0" brushRef="#br0" timeOffset="354732.4645">11754 15988 760,'0'0'219,"0"0"-54,0 0 8,0 0-68,-113 4-31,80 11-13,1 5-11,6 1-21,6 1-14,7 2-6,10-5-9,3-4-2,0-3-2,16-4-4,16-8 7,1 0 1,3-11 7,-1-6 3,-11-5 10,-6-1 22,-10 2-4,0-2-12,-7 4-11,-1 5-15,0 4-3,0 8-47,0 2-109,0 0-154,3 0-406</inkml:trace>
  <inkml:trace contextRef="#ctx0" brushRef="#br0" timeOffset="355137.5987">11754 15988 486,'75'-52'464,"-69"44"-345,1 5 93,2 3-95,0 0-47,6 0-14,-6 0-22,0 11-13,-3 5-2,1 1-6,-4 6 1,0 0-2,2-1-7,-5-3 0,3 0-4,3-10 0,1-6-1,2-3 1,9 0 2,6-9 3,9-18 4,7-8-7,5-3 1,4 2-3,-9 7 12,-7 7-2,-15 10 18,-9 3 22,-3 5-8,-3 4-10,-3 0 3,0 0-21,4 8-11,3 9-3,0 11 11,2 2-2,-6 4 1,0-5-5,1 0-4,2 0-2,-1-4 0,2 0-27,-1-2-50,-6-4-155,0-2-617</inkml:trace>
  <inkml:trace contextRef="#ctx0" brushRef="#br0" timeOffset="356269.8613">13152 15625 454,'0'0'134,"0"0"-38,0 0 93,0 0-52,0 0-58,0 0 16,38-26 3,-36 25-17,2-2-19,-2 1 8,-2 2 1,0 0-3,0 0-7,0 0-14,0 0-9,0 0-8,0 0-7,-9 0-4,-20 5-6,-17 20 6,-12 10-12,-10 14-1,3 12 10,7 4-3,12 8-3,16 7 1,20-2-7,10 3-4,34-6-2,18-9-6,20-7-17,16-10-54,6-15-155,-1-20-347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4:50:02.7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56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1" timeString="2021-08-26T04:54:31.960"/>
    </inkml:context>
  </inkml:definitions>
  <inkml:trace contextRef="#ctx0" brushRef="#br0">7648 5112 568,'0'0'340,"0"0"-290,0 0 75,0 0 49,0 0-53,0 0-44,0 0-7,0-13-7,0 13-12,0 0-7,0 0-9,0 0-5,0 10-15,0 13-10,0 11 25,7 7-2,-4 1-12,-2 0-7,2-1 0,0-3-5,0-5 1,4-8-3,-4-5-2,-1-7 3,6-4 2,1-5-5,4-2 3,7-2 1,5 0 5,8 0-4,0-2-2,-1-7 1,3 2-4,-8 2-5,-5-3-26,-1 1-33,-9-3-72,-1-2-123,-5-4-225</inkml:trace>
  <inkml:trace contextRef="#ctx0" brushRef="#br0" timeOffset="201.5599">7809 5269 810,'0'0'224,"0"0"-87,0 0 27,0 0-27,0 0-65,0 0-36,9-12-21,16 9 20,8-4-12,-3 1-23,1-2-10,-7-1-88,-4-2-74,-4-6-153,-10 0-268</inkml:trace>
  <inkml:trace contextRef="#ctx0" brushRef="#br0" timeOffset="382.1367">7758 5078 569,'0'0'495,"0"0"-356,0 0 63,0 0-36,0 0-92,0 0-51,46-65-15,-6 48-6,4 0-2,-7 8-21,-4 3-101,-5 6-85,-8 0-188,-7 0-462</inkml:trace>
  <inkml:trace contextRef="#ctx0" brushRef="#br0" timeOffset="1987.177">8308 5286 587,'0'0'114,"0"0"-23,0 0 16,0 0-20,0 0-42,0 0-18,0 0 10,0 0 10,0 2-11,0-2-9,0 0 9,0 0 6,0 0 2,0 0-1,0 0-10,0 0-7,0 0-7,0 0-6,0 0-3,0 0-4,0 0 0,0 0 1,0 0-5,0 0 2,0 0-1,0 0-3,0 0 1,0 0-1,0 0 1,0 0-1,0 0 1,0 0 5,0 0 4,0 0 2,0 0-7,0 0-1,0 0-2,0 0-1,0 0 0,0 0 1,0 0-2,0 0 1,0 0 1,0 0 1,0 0-3,0 0 2,0 0-2,0 0 0,2 0 0,2-2 0,7-10 9,1-5-3,7-2-6,5 2 12,1-1-12,3 3 6,2 2-4,-4 5 6,-5 3-5,-6 1 0,-6 4-3,-4 0-4,0 19-5,0 8 5,-5 6 4,0 1 4,0-2-2,0-3-1,-5-2-2,5-6 0,0-6 0,0-4 1,0-3 0,0-6-9,0-2 3,5 0-2,8 0 8,2-7 10,2-10 0,-1-2 1,-7 1-9,1-2 4,-5 2 7,4-2-7,-6 2 3,4 2 1,-1 2-6,-3 3 5,-1 1 6,5 0-8,0-1-5,4 0-1,1 2-1,-3 1 2,1 4 0,0 4-1,4 0-1,-3 4-2,6 11 1,3 4 2,-4 1 3,1 6-4,-8 1 1,1 4 1,-7-2 3,0 0 0,0-4-3,-1-4-2,-2-3-5,0-4-66,0-2-55,0-7-77,0-5-256</inkml:trace>
  <inkml:trace contextRef="#ctx0" brushRef="#br0" timeOffset="2535.2855">9094 4925 434,'0'0'351,"0"0"-207,0 0 8,0 0 11,0 0-39,0 0-38,7-22-27,-7 22 9,0-1-24,0 1-9,0 0-2,0 0-2,0 0-6,0 0-7,0 0-6,0 0 2,0 0-3,0 0-6,0 0-2,0 0-1,0 0-2,0 0 0,0 0-6,0 0-11,0 0-28,0 0-64,0 0-66,0 0-153,0 0-237</inkml:trace>
  <inkml:trace contextRef="#ctx0" brushRef="#br0" timeOffset="3232.1458">8955 4996 313,'0'0'235,"0"0"-98,0 0 28,0 0-9,0 0-24,0 0-4,25-22 1,-25 22-33,0 0-8,0 0-38,0 0-11,0 0-21,0 4-6,0 14-8,0 11 23,0 7 4,0 5-13,0 5 1,0 0-8,0 0-8,0-6 5,0-2-1,0-6-4,5-7-2,6-5 1,-2-6-1,6-3-1,0-6 2,6-5-2,4 0 0,5 0-12,-2-14-34,-5-2-61,-10 1-107,-10 3-170,-3-3-369</inkml:trace>
  <inkml:trace contextRef="#ctx0" brushRef="#br0" timeOffset="3398.1555">8902 5276 772,'0'0'230,"0"0"-99,0 0 53,0 0-75,0 0-75,0 0-21,118-49-4,-70 38-9,-2 3-35,-4-1-179,-3-2-159,-8 0-205</inkml:trace>
  <inkml:trace contextRef="#ctx0" brushRef="#br0" timeOffset="3561.7509">9296 5141 684,'0'0'345,"0"0"-112,0 0-62,0 0-56,0 0-57,0 0-31,-3 17-8,3 10 35,6 4-26,-6-2-23,3 2-5,-3-3-37,0-3-98,0-8-110,0-8-274</inkml:trace>
  <inkml:trace contextRef="#ctx0" brushRef="#br0" timeOffset="3727.9906">9250 4834 1185,'0'0'116,"0"0"28,0 0-29,0 0-103,0 0-12,0 0-106,66-39-116,-36 49-280</inkml:trace>
  <inkml:trace contextRef="#ctx0" brushRef="#br0" timeOffset="3997.2896">9663 4844 1019,'0'0'321,"0"0"-183,0 0-17,0 0-43,0 0-51,0 0 22,22 72 7,-16-41-27,0 1-15,2 2 5,-2 3-13,-3 0-1,-3 1-4,0-3 0,0-2-1,4-3-1,-4-7-13,3-3-28,-3-7-43,0-4-63,0-6-84,0-3-140,0-3-178</inkml:trace>
  <inkml:trace contextRef="#ctx0" brushRef="#br0" timeOffset="4154.2169">9601 5158 834,'0'0'218,"0"0"-24,0 0 8,0 0-63,0 0-57,0 0-40,6-24-30,25 15-3,12 3-5,0 1-4,1 0-31,6-2-120,-8 0-106,-6-1-200</inkml:trace>
  <inkml:trace contextRef="#ctx0" brushRef="#br0" timeOffset="4529.1789">10016 5025 886,'0'0'193,"0"0"9,0 0-56,0 0-79,0 0-40,0 0-3,14 7 12,4 0-8,9-3-18,-1-4-5,3 0-1,-9 0 0,-4-3-3,-6-8 14,-1-5-8,-4-1 4,-1 4-5,-1 3-2,0 4 6,2 6 0,2 0-10,1 17-21,2 16 9,0 16 10,-3 9 1,-2 3 1,0 1 8,-2-10-7,-3-10 9,0-10 6,-3-10 16,-13-8 6,-7-3 0,-7-7-8,-6-4-7,-3 0-18,-2 0-5,5-8-21,3-5-71,8-4-124,12 1-166</inkml:trace>
  <inkml:trace contextRef="#ctx0" brushRef="#br0" timeOffset="5091.2645">11059 4730 1246,'0'0'216,"0"0"-50,0 0-28,0 0-34,0 0-38,0 0-18,0-22 2,0 19-37,0 3-13,0-2 0,0 1 0,0-1 0,-3 1 0,3-2 0,0 2 0,0-1 0,0 2 0,0 0 0,0 0 0,0 0 0,0 0 0,0 0 0,0 0 0,0 0 0,0 0 0,0 0 0,0 0 0,3 5 0,0-3 0,-3 5 0,4 7 0,3 8 0,2 12 0,1 6 0,-4 4 0,-6-2 0,0 0 0,3-8 0,-1-3 0,9-5 0,1-2 0,2-3 0,5-7 0,-7-5 0,3 1 0,-3-10-29,1 0-21,0-2-35,4-12-88,-7-2-154,-2 0-184</inkml:trace>
  <inkml:trace contextRef="#ctx0" brushRef="#br0" timeOffset="5264.1588">11033 4986 694,'0'0'367,"0"0"-183,0 0-3,0 0-59,0 0-91,0 0-23,81-29 3,-26 17-11,7 3-6,-4-2-125,-9 2-160,-4 1-302</inkml:trace>
  <inkml:trace contextRef="#ctx0" brushRef="#br0" timeOffset="5932.162">11481 4821 199,'0'0'853,"0"0"-692,0 0 7,0 0-47,0 0-88,0 0-33,-19 3 0,19 14 3,9 2 7,8-1-10,12-5 1,0-4-2,7-5 1,-1-4-25,-8 0-15,-5 0-1,-10-13 9,-4-1 32,-8-5 10,0 4-6,0 0 11,0 4 7,0 3 5,0 4 1,0 3-8,0 1-4,0 0 0,0 0-16,0 0-9,10 5 0,2 5 9,4-1 3,6-3-3,7-2-7,11-4-19,2 0 4,-3-5-5,-9-11-19,-14-2 7,-11-6 39,-3-5 11,-2-1 2,0 2 25,0 8 13,0 11 25,0 4-11,0 3 2,0 2-13,0 0-45,0 0-9,0 7-14,0 16 0,0 11 14,-3 9 4,0 7-1,-1 5 0,-2 6-3,2 3 0,1 5 3,3-2-1,0-7-2,0-5 1,0-11 0,-3-8-1,3-6 1,-3-8-1,3-9 1,-3-8 5,3-3 2,-4-2 13,4 0 8,0 0 4,0-6-16,0-5-17,0-1-25,0-1-29,4-1-86,-1-2-150,-3 0-321</inkml:trace>
  <inkml:trace contextRef="#ctx0" brushRef="#br0" timeOffset="6374.0425">11572 4824 473,'0'0'242,"0"0"-129,0 0-10,0 0-28,0 0-57,0 0-18,-13-10-33,9 13-18,2 4 9,-1 2-75,-2-4-112</inkml:trace>
  <inkml:trace contextRef="#ctx0" brushRef="#br0" timeOffset="7859.8972">11438 4821 679,'0'0'227,"0"0"-99,0 0 22,0 0-33,0 0-60,0 0-13,-3-2-12,3 2-5,0 0-10,0 0-6,0 0-3,0 0-2,0 0-1,0 5 0,0 4 13,6-1-4,2-1 0,2 0-7,-1-4-6,1 2 6,0-4 0,-3 0 2,2 1 0,-5-2 2,-4 0 3,0 0 6,0 0 6,0 0 2,0 0 0,0 0-12,0 0-10,0 0-5,0 0 1,0 0 0,0 0 1,0 0 2,0 0-3,0 0 6,0 0 0,0 0-3,0 0 1,0 0-4,0 0-2,0 0 5,0 0-5,0 0-1,0 0 1,0 0 3,0 0-3,0 0-1,0 0 1,0 4-2,0-1-2,0 1-9,0 4 8,0 1 4,0 0 2,3 1-2,0-1 1,6-2 0,0 0 2,4-2-1,4 0 0,2-5-1,2 0 4,0 0-4,0 0 5,-2-11-4,-7-2 0,-1-2 0,-1-4 0,-4 1-1,-3 2 1,0-1 2,-3 0-2,0 1 2,3 3-1,-3 1 2,0 3 1,0 1 4,1 4 4,-1 3-1,0 1-8,0 0 1,0 0-3,0 0-2,0 0 0,0 0-3,0 0 1,0 0 1,0 0-1,0 0 2,0 0 4,0 0-4,0 0 2,0 0-1,0 0 1,0 0 3,0 0-5,0 0 4,0 0 0,0 0-1,0 0 0,0 0-2,0 0 0,0 0 1,0 0 0,0 0 0,0 0 0,0 0-1,0 0 4,0 0-4,0 0 1,0 0-2,0 0-1,0 0 1,0 0 0,0 0 0,0 0 0,0 0 1,0 0-1,0 0 0,0 0 0,0 0 0,0 0 0,0 0 1,0 0-1,0 0 1,0 0 0,0 0 5,0 0-5,0 0 4,0 0 0,0 0-5,0 0 1,0 0-1,0 0-1,0 0 1,0 0-3,0 0 2,0 0 0,0 5-3,0 6-1,0 6 4,0 6 1,0 6 2,0 3-1,0 2-1,0 4 1,0 1-1,0 4 0,0 6 0,0-2 0,0 5 0,0-5 1,-1-7-2,-2-4 2,-3-4-2,-6-6 0,-2-6-4,1-3 5,-14-1-6,2-6 6,-11-6 7,-4-4-4,6 0 2,1-22 6,7-11-4,13-6-7,7-4-1,6 2-8,2 5 6,22 4-11,9 1-4,8 4-21,8 4-46,-3 4-59,-1 8-62,-9 4-141,-9 2-184</inkml:trace>
  <inkml:trace contextRef="#ctx0" brushRef="#br0" timeOffset="8383.8062">11995 4777 696,'0'0'176,"0"0"-15,0 0-7,-1-77-38,5 55-29,9-1-25,0 5-20,3 2-1,4 4-23,-1 4-6,4 3-6,0 5-2,0 0-4,1 20 0,-5 7 0,-2 8 1,-7 0 3,-10-2 2,0-1-5,0-6 7,-12-6 5,-9-3 5,2-3 6,-10-4-7,7 0-9,-2-4-8,5-3-1,7 0-54,1 2-80,11-5-164,0 0-285</inkml:trace>
  <inkml:trace contextRef="#ctx0" brushRef="#br0" timeOffset="8751.4974">12464 4780 919,'0'0'94,"0"0"-24,0 0 42,88-19-56,-61 12-39,-6-5-8,0 2-1,-8-6-1,-7-2 5,-2-2 12,-4-3 10,0-1 0,-10 3 0,-6 4 1,-5 6 2,0 5 10,-12 6-27,-4 0-12,-2 20 0,1 8 5,8 7 12,5 6 3,10 1-3,10 1 3,5-4-5,5-5-4,27-5-2,13-8 0,10-7-4,3-11-13,5-3-9,2 0-85,-2-5-97,-3-12-106,-5-4-502</inkml:trace>
  <inkml:trace contextRef="#ctx0" brushRef="#br0" timeOffset="9946.1747">7597 4632 1156,'0'0'89,"0"0"-31,0 0 61,0 0 2,0 0-56,0 0-29,0 0-17,0-2-11,0 2-1,0 0-7,0 0-3,0 10 0,-3 18 3,-7 12 9,-1 11 11,5 11-7,-2 4-4,6 6 19,-1 1-11,-1-1-6,2 3-3,-1 3-3,-6 3 1,0-3 2,3 2 0,-3-5 4,6-5-2,0-7-3,0-9-4,3-4 0,0-6-1,0-5-1,0-6-1,0-8 2,0-7-1,0-7 0,3-9 0,-3-2 0,0 0 6,0 0-5,0-2-2,3-17-22,3-9-74,-3-12-184,0 1-256</inkml:trace>
  <inkml:trace contextRef="#ctx0" brushRef="#br0" timeOffset="11257.9197">7567 4688 364,'0'0'543,"0"0"-484,0 0-17,0 0 6,0 0-35,0 0 15,146 0 4,-44-6 13,17-2-29,21-7 1,23 2-5,13-3-9,12-3-1,9 1 0,1 1-2,14 0-9,-5-3-9,5 1 3,-5-4 14,4-1-9,-10 0-36,-6 0 2,-8 4 11,-20-4-2,-10 4-39,-11 0 38,-6-2 23,-4-1-6,-6-1 7,-1 1-62,-5 0 10,-4 2-2,-2 5-14,-6 4-10,-11 3 66,-10 4 24,-9-2 13,-11 1 16,-5-3 8,-8 2 1,0-3-4,1 3-6,-1-1-6,0 2 4,-9 2 23,-7-3 24,-8 2-11,-10-1-3,-1 0 15,-3 2-5,-5 0 22,3 1-30,-1-2-25,5 3-11,-3-1-5,2 0 0,0 3-6,-1-1 3,-4 1 5,-4 0-1,-2 0-5,0 0-1,0 0-2,0 1 8,-1 5-1,2 1 9,5 4-9,0 2-6,0 8 7,4 7 2,-5 9 8,5 10-10,3 14-5,-7 13 5,3 12-2,-2 8-2,-5 12-1,-4 1-2,-5 1-2,-3 1-1,0-7-5,0-2 2,-10-8 2,4-8-5,2-14-1,-2-6 1,3-11-2,3-10-2,0-8 0,0-12-1,0-9-2,0-7-20,2-7-70,-2-2-147,-9-25-468</inkml:trace>
  <inkml:trace contextRef="#ctx0" brushRef="#br0" timeOffset="12187.2561">7697 6142 433,'0'0'137,"0"0"-127,0 0 7,0 0 53,0 0 13,0 0 21,-6-2-16,3 2-13,3-2-5,0 2 9,0 0-32,0 0-14,0 0-2,0 0-6,0 0-14,21 0-9,21 0 22,25-3 27,24-4-21,32-5-5,30-5-14,21 0 0,16-3 4,11 3-2,9-2-2,15 2 8,16 0-8,-1-4-4,3 6-5,-9 0 0,-7 2 0,-12 2-2,-17 1-2,-10-2 2,-12-2 0,-9 0 0,-3-1 4,-8-5-3,-3 4-1,-11-1-5,-8 0-1,-9 2 4,-7 1 1,-12-3 2,-8 5 0,-13-2 1,-3 0-4,-4 0-9,-5 2-11,-4 1-2,-8 1 13,-6 5 0,-8 1 9,-15 1 2,-5 0 1,-15 1 0,-9 2 0,-3 0-2,0 0 0,0 0-83,-24 0-100,-7-3-199</inkml:trace>
  <inkml:trace contextRef="#ctx0" brushRef="#br0" timeOffset="12893.6646">13423 4970 712,'0'0'154,"0"0"-85,0 0 0,0 0 29,0 0-12,0 0-47,48 0 5,4 0 26,20-1-16,22-6-8,27 1-9,22-1-4,12-2-12,9 1-19,-9-2-2,-13 1-2,-14-4 2,-24 4 0,-23 0 7,-30 4-2,-25 2-4,-16 1 5,-6 1-2,-4 1-4,0-4-1,-17 4-78,-9-2-100,-4-3-260</inkml:trace>
  <inkml:trace contextRef="#ctx0" brushRef="#br0" timeOffset="13133.6687">14813 4725 968,'0'0'197,"0"0"-121,0 0-28,0 0 18,96 18 15,-56 5-33,-4-1-5,-9-1 9,-11-3-2,-7-4-5,-9-5-5,0 2-9,0 3-14,-19 6 6,-8 4-11,-9 2-6,-5 4-6,-1 3-40,0 1-90,3-5-127,6-8-265</inkml:trace>
  <inkml:trace contextRef="#ctx0" brushRef="#br0" timeOffset="14069.6483">16431 4735 608,'0'0'185,"0"0"-100,0 0-2,0 0 17,0 0-19,0 0 1,41-8-16,-34 6 8,4 1-23,-8-1-15,-1 1-10,-2 1 11,0-1 15,0-1 6,0 0-8,-5-2-13,-15 0-31,-3 4-6,-10 0-5,3 2 0,5 12 4,0 5-2,5 6 3,3 0-1,8 3-5,9-5 3,2 0-2,32-1-9,20-5 12,15-9 0,5-8 2,-4 0-2,-13 0-3,-21-5 4,-16-1 1,-14 5 0,-6 1 6,0 0-3,-9 0-3,-20 2 0,-18 13 0,-8 0 3,4 4 0,5-2 6,20-1 9,9 1-11,12-5-7,5 1-1,16 1 0,15-5 1,15-1 3,13-7-3,7-1-1,6 0-58,-2-12-93,-3-7-151,-7-2-315</inkml:trace>
  <inkml:trace contextRef="#ctx0" brushRef="#br0" timeOffset="15173.9552">17047 4834 590,'0'0'201,"0"0"-54,0 0-10,0 0 16,0 0-62,0 0-4,-5-32-21,5 27-35,0 3 4,0-1-7,0 2-8,3-1-11,6 2-9,4 0-2,10 8-3,0 9 5,3 7 0,-7-1 0,-1 0 0,-3-3 0,-6-2 2,-3-3-2,-2-3 0,-4-5 0,2-4-3,-2-3 3,2 0 0,0 0 9,0-3 7,7-20-1,0-8-15,7-6 3,4-1-1,-1 4-2,4 9-2,6 3 1,2 8 2,2 4-2,-2 6 2,-2 4 1,-7 3 5,-5 15-5,-1 11 0,-6 0 6,-1 4-1,-1-2-5,-5-3-2,-3-3 0,0-3-17,3-5-52,1-4-55,4-9-140,3-4-188</inkml:trace>
  <inkml:trace contextRef="#ctx0" brushRef="#br0" timeOffset="17549.753">17834 4488 688,'0'0'194,"0"0"-15,0 0-8,0 0-20,0 0-37,0 0-10,0-22-37,0 22-21,0 0-12,0 0-20,0 5-14,0 16 1,0 11 5,0 6 14,4 6-8,-2 1-3,4 2 1,-3-2-3,1 1 0,-1-8-7,1-5 1,2-7 6,1-8-7,3-3 3,0-4-2,4-7 0,5-2 3,6-2-1,5 0-3,5-6-5,-4-7-42,-7 0-21,-9 1-66,-11 1-43,-4 1-129,-3 2-148</inkml:trace>
  <inkml:trace contextRef="#ctx0" brushRef="#br0" timeOffset="17745.6405">17800 4763 724,'0'0'217,"0"0"-28,0 0 3,0 0-62,0 0-53,0 0-39,57-25-12,-12 16-10,7-2-11,2 1-5,-2 1-61,-5 1-140,-9-4-142,-5 1-229</inkml:trace>
  <inkml:trace contextRef="#ctx0" brushRef="#br0" timeOffset="17933.772">18210 4635 901,'0'0'264,"0"0"-60,0 0-76,0 0-40,0 0-49,0 0-22,1 14 0,10 11 43,2 4-25,-1 5-21,-2 3-10,-2-2-4,-2-1-8,-6-2-79,0-5-109,0-10-161,-8-13-575</inkml:trace>
  <inkml:trace contextRef="#ctx0" brushRef="#br0" timeOffset="18120.769">18144 4356 1099,'0'0'207,"0"0"-65,0 0 25,0 0-58,0 0-78,0 0-31,-3-65-22,19 65-51,7 17-37,8 3-87,6-1-181,-1-3-399</inkml:trace>
  <inkml:trace contextRef="#ctx0" brushRef="#br0" timeOffset="18375.8641">18497 4425 971,'0'0'312,"0"0"-123,0 0-38,0 0-50,0 0-60,0 0-27,0 18-10,0 6 6,0 7 19,0 7 1,0 3-8,0 3 1,0 3-9,0 0-7,0-3-6,0-3 1,0-7-2,0-5 0,0-10-11,3-6-25,5-6-46,7-7-66,0-2-87,-1-20-172</inkml:trace>
  <inkml:trace contextRef="#ctx0" brushRef="#br0" timeOffset="18570.3375">18362 4648 1022,'0'0'217,"0"0"-48,0 0-45,0 0-33,0 0-54,0 0-6,112-28 15,-54 21-20,-2 3-19,1 1-7,-6 0-8,-2 1-80,2 0-103,0-4-153,-8 0-83</inkml:trace>
  <inkml:trace contextRef="#ctx0" brushRef="#br0" timeOffset="19050.0394">18948 4520 758,'0'0'246,"0"0"-67,0 0-3,0 0-69,0 0-72,0 0-20,-21-8-15,28 20 14,11 5 15,2-2-4,5 1-8,0-4-8,1-4-2,-4-4-6,-4 0 3,-3-4-4,-5 0 2,0-7-1,-3-12 12,-2-5-7,2-2 1,-4-2-3,1 2-3,-2 7 12,-1 10 9,-1 6 14,0 3-18,0 0-18,0 4 0,0 19-30,0 11 29,0 8 1,0 6 3,-1 4 0,-2 2 1,-2 1 1,-1-4 3,-1-6 7,-3-8 3,2-10-3,0-8 15,2-9-3,-1-5 6,0-1-6,-2-3 4,-12-1 2,-4 0-10,-10 0-9,-4 0-10,-1 0-4,-3 0-12,-2 0-34,-1 0-59,4-1-141,11-9-208</inkml:trace>
  <inkml:trace contextRef="#ctx0" brushRef="#br0" timeOffset="23113.9163">6324 8009 302,'0'0'743,"0"0"-688,0 0 120,0 0-44,0 0-25,0 0-55,0 0-20,0 0-17,19 11 21,-7 18 19,-2 9-24,-3 4 2,4 5-10,-5 3 1,-3 4-10,0 1-2,0 0-2,-3-1 0,0-11 2,0-4-5,0-11-1,0-7-2,3-10-2,-3-1 3,3-5-1,-3-3 0,0-2 4,0 0 0,0 0-7,0-17-42,-9-4-144,6-7-132,0-2-305</inkml:trace>
  <inkml:trace contextRef="#ctx0" brushRef="#br0" timeOffset="23466.9011">6368 8223 717,'0'0'129,"0"0"29,-18-90 14,18 58-38,0 5-33,5 3-37,11 3-3,2 4-12,7 4-10,7 3-11,5-1-15,9 5 4,-4 6-9,3 0-5,-5 19-2,-6 12 2,-7 8-3,-15 7 0,-12-2-2,0-5 4,-6-3 6,-16-8 2,-5-3 6,-3-4-2,-1-6-1,1-1-11,0-5-2,12-5-14,2-4-82,13 0-78,3 0-196,9 0-547</inkml:trace>
  <inkml:trace contextRef="#ctx0" brushRef="#br0" timeOffset="23879.7001">6820 8306 890,'0'0'127,"0"0"-47,0 0-19,0 0-16,0 0 6,87 12-1,-40-9-27,-3-2-16,-1-1-6,-3 0 1,-11 0-1,-3-4 1,-11-6 2,-9 1-2,-6-4 15,0 1 6,-6-2 9,-17 3-6,-7 2-1,-7 9-6,-2 0 11,-3 3 6,-6 16-1,2 5-8,7 3 4,9 1-8,11-4-4,8 3-1,11 0-6,0-5-4,0 2 1,24-3-5,9-4-2,16-6-2,5-5-6,10-6-63,0 0-106,-7-6-192,-5-18-383</inkml:trace>
  <inkml:trace contextRef="#ctx0" brushRef="#br0" timeOffset="24201.1233">7239 8215 635,'0'0'393,"0"0"-239,0 0 28,0 0-111,0 0-44,88-30-7,-46 52 7,-2 4-15,-4 7-4,-11 0-6,-8-3 2,-8-1-2,-9-1 0,0-4 0,-3-4 0,-14-3 8,0-7 3,3-6 20,-2-4 1,5 0 14,2-14 12,2-14-25,7-9-16,0 0-12,10 3 1,7 8-8,5 7-1,0 10-11,1 1-48,2 5-75,2 3-84,3 0-258</inkml:trace>
  <inkml:trace contextRef="#ctx0" brushRef="#br0" timeOffset="24578.4591">7970 8153 462,'0'0'450,"0"0"-302,0 0 64,0 0-102,0 0-54,0 0-33,-103-32 13,70 47 21,-1 2-10,15 0-15,7 3-16,2 0-13,10-1-2,4-2 0,18 3-2,14-1-2,7-3 0,-1 1-8,0 0-3,-11-3 0,-7-2 13,-11-1 1,-10-5 2,-3 2 10,0 1 11,-22 2 21,-11 0 15,-6 0-26,-1-3-19,4-3-11,8-5-3,5 0-14,13-2-72,10-15-77,0-3-131,30 0-212</inkml:trace>
  <inkml:trace contextRef="#ctx0" brushRef="#br0" timeOffset="24899.767">8322 8163 805,'0'0'196,"0"0"27,0 0-79,0 0-57,-89-25-44,50 30 7,3 12 4,3 0-23,11 5-20,10 2-3,3-4-8,9 2 1,6-4-2,18-2 0,16-9 1,6-5 5,2-2-4,-2-2-1,-7-15 1,-14-3 0,-11-3 13,-11-4 17,-3-2 8,0-1-24,-10 1-11,-7 9-4,2 7-28,-4 10-48,10 3-82,7 0-128,2 0-222</inkml:trace>
  <inkml:trace contextRef="#ctx0" brushRef="#br0" timeOffset="25273.7297">8510 8042 552,'0'0'397,"0"0"-235,0 0-1,0 0-25,0 0-78,0 0 10,54 22-22,-44 4-25,-7 2 1,-3-2-6,0-2 0,0-5-9,0-7-2,3 2-4,1-8 3,6-4-4,6-2 0,6-5 5,8-15-5,2-13-4,8-9-4,1-4 8,4 2 3,-8 7-1,-5 13 13,-12 10 19,0 10 8,-8 4-2,-2 0-18,7 13-13,-8 17 14,4 7-11,-7 9 4,3 0-13,6 3-2,-6-1-1,0-4-33,-5-6-115,2-9-120,-3-9-399</inkml:trace>
  <inkml:trace contextRef="#ctx0" brushRef="#br0" timeOffset="26181.1866">10127 7665 772,'0'0'138,"0"0"41,0 0 36,0 0-74,0 0-48,0 0-36,-62-31-30,19 62-1,-10 15 12,-1 18-3,-4 7 1,-1 8-4,12 11-2,14-1-12,13 0 0,20-6-11,7-7-5,24-6-1,18-9-2,11-10-14,7-14-76,5-16-95,0-20-208</inkml:trace>
  <inkml:trace contextRef="#ctx0" brushRef="#br0" timeOffset="30673.4757">10514 7895 529,'0'0'91,"0"0"10,0 0 13,0 0-24,0 0-30,0 0-29,0 0-5,2-6 1,-2 6 16,1-3 14,1 2 13,0-1 16,0-2-30,0 2-11,-1 2-7,-1-3-6,2 3-8,-2 0-4,1-2-11,-1 2-2,0 0 0,0 0-4,0 0-1,0 0 4,0 0-2,0 0 2,0 0-2,0 0-3,0 0-1,0 0 0,0 0-3,0 0 3,0 0 3,0 0-2,0 0 2,0 0 1,0 0 2,0 0-4,0 0-2,0 0 0,0 0-1,0 0-5,0 0-7,0 0-5,0 0-6,0 0-19,0 0-9,0 0-49,0 0-101,0 0-160</inkml:trace>
  <inkml:trace contextRef="#ctx0" brushRef="#br0" timeOffset="31371.9216">10669 7817 897,'0'0'128,"0"0"19,0 0 28,0 0-61,0 0-63,0 0-16,0-17-16,0 24-8,0 13-2,-7 9 27,-6 4-1,-2 6 0,-7 5-16,4-1 3,3 3-10,-3-6-4,8-8-6,1-8-1,7-11 1,2-4-2,0-9 1,0 0-1,0-3 13,2-25 6,17-16-15,11-10-3,-5-5-1,1 1 0,-6 4-2,-3 8 0,-4 9 4,-7 7-1,-5 5 0,4 8 1,-1 8 3,-1 2 6,5 3 1,-5 4-2,3 0-10,6 0 1,5 17-4,6 8 4,-4 10-1,4 3 0,-4 3 0,-2 1 0,-2-1-1,-5 2 1,-6 0-4,-2-1 1,-2-6 3,0-4 1,-6-3-1,-13-10 0,-6 1-2,-10-6 1,-5-9 1,-16-5 2,0 0-2,-5-13 0,10-15-1,5-13 0,19-2 2,11 3-1,14 1 1,2 12-1,9 11 0,21 2 0,15 9-4,10 1 2,3 4-3,1 5-1,-4 16-26,-2 5-70,-8 1-85,-3-4-122,3-10-226</inkml:trace>
  <inkml:trace contextRef="#ctx0" brushRef="#br0" timeOffset="31949.6903">11387 7882 801,'0'0'93,"0"0"56,0 0-25,-101-26-59,71 26-13,5 0 3,0 11-5,5 8-30,0 1-3,10 5-7,4-2-8,6-2 0,0-2-2,19-7 0,10-6 1,4-6 9,3 0-10,-4-9 0,-6-8 3,-4-7-2,-8 1 3,-4-2 10,-4 0 16,-6 6 27,3 6-7,-3 3 6,3 7-4,-3 3-19,0 0-33,4 16-8,-4 13 7,0 14 1,0 8 2,0 13-2,-7 7-2,-5-2 1,-5-4 0,-2-9-5,-2-9 5,-1-7 1,-2-5-1,0-7 2,-5-5-1,3-9 7,-4-9 2,3-5 9,1-3-3,5-19-4,4-12-1,8-12-8,9 0-4,0 3-5,9 9-3,15 7 0,1 6-12,11 1-20,6 3-53,4 0-61,-1 0-205,1-5-192</inkml:trace>
  <inkml:trace contextRef="#ctx0" brushRef="#br0" timeOffset="32347.1705">11702 7857 883,'0'0'130,"0"0"-61,0 0-38,0 0-6,0 0 33,0 0-11,42 32-31,-20-29-10,2-3 0,-2 0 1,-2 0 2,-5-13 5,-5 1 3,-6-2 27,-4-6-10,0 3 8,-1 1-16,-12 2-4,-5 6 10,-1 1-1,-4 7-20,-6 0 9,-1 7 0,1 14 3,-1 4 10,7 1-5,1 3-9,9 0-3,7 2-2,3-5 0,3 0-6,0-5-7,19-4 1,10-4-4,11-5-18,5-7-55,7-1-95,-1 0-238,-2-6-436</inkml:trace>
  <inkml:trace contextRef="#ctx0" brushRef="#br0" timeOffset="32534.5139">12215 7974 919,'0'0'270,"0"0"-21,0 0-43,0 0-68,0 0-93,0 0-45,-13 46 12,-7-2 4,-5 6-13,-7-1-6,4-5-44,3-5-85,4-5-77,6-11-169,6-8-614</inkml:trace>
  <inkml:trace contextRef="#ctx0" brushRef="#br0" timeOffset="33395.6146">12846 7754 834,'0'0'268,"0"0"-37,0 0-71,0 0 24,0 0-64,0 0-43,-8 0-13,5 0-6,2 0-10,-1-2-45,0 2-3,2 0 0,0 0 0,-1 0 0,0 0 0,1 0 0,-2 0 0,1 0 0,-1 0 0,1 0 0,-1 0 0,2 0 0,-1 0 0,1 0 0,-2 0 0,1 0 0,1 0 0,0 0 0,0 0 0,0 0 0,0 0 0,0 0 0,0 0 0,-3 0 0,3 0 0,0 0 0,0 0 0,0 0 0,0 0 0,0 0 0,0 0 0,0 0 0,0 0 0,0 0 0,0 0 0,0 0 0,0 0 0,0 0 0,0 0 0,3 0 0,-2-3 0,2-5 0,0-1 0,-1-3-13,1-4-10,-3 0 16,2-1 1,3 0-2,-2 1 7,5 2 1,-5 3 1,-3 2 0,0 4 0,0 2 8,0 3 6,0 0-1,0 0-9,0 0-5,0 14-2,0 10 2,-12 7 2,1 6 5,4 5-2,4 4-5,-4 0 0,4 0 0,0-3 0,0-8 0,0-3 0,0-9-23,-2-6-41,5-7-89,0-10-137,5-7-170,10-22-448</inkml:trace>
  <inkml:trace contextRef="#ctx0" brushRef="#br0" timeOffset="33600.0035">12830 7678 888,'0'0'157,"0"0"42,0 0 17,0 0-60,0 0-80,0 0-59,54-26 24,-18 48-3,3 3-18,3 5 2,-3 5-13,-6-2-6,-5 0-3,-1-3-10,-8-5-67,-6-5-89,-3-6-96,-3-8-187</inkml:trace>
  <inkml:trace contextRef="#ctx0" brushRef="#br0" timeOffset="33815.5558">13204 7634 1028,'0'0'206,"0"0"30,0 0-62,0 0-71,0 0-71,0 0-30,8 15 18,2 21 2,-10 7-7,0 6-2,0-2-12,-12-1-1,-3-2-5,2-5-65,11-6-95,2-8-68,2-16-190,28-9-476</inkml:trace>
  <inkml:trace contextRef="#ctx0" brushRef="#br0" timeOffset="34222.0233">13659 7754 701,'0'0'204,"0"0"24,0 0-28,0 0-75,0 0-54,0 0-24,-100-56-20,61 61-6,-3 16 7,10 7-8,3 1-2,13 6-6,5-4-2,11-1-8,0-4 1,17-4-6,11-7-4,8-10-21,5-1-6,0-4-6,-2-9-3,-13-12 21,-6-6 22,-10-5 1,-5-4 5,-1-5 17,-2 4 8,-2 9 22,0 12-15,0 7 7,0 9 0,0 0-45,1 18 5,-1 12-5,4 4 0,-1 1 1,1 1-1,2-5-5,0-2-72,1-7-69,6-5-107,-2-13-212</inkml:trace>
  <inkml:trace contextRef="#ctx0" brushRef="#br0" timeOffset="34775.5074">13891 7652 1047,'0'0'161,"0"0"35,0 0-96,0 0-91,0 0-4,0 0 22,23 89-5,-16-56-16,2-7-3,-2-2 3,-2-8-4,-2-3 1,5-6-3,-8-3 0,2-4 3,7 0 1,6-14 3,5-7 1,1-9-8,0-4 0,-7 1 0,0 8 7,-4 8-5,-4 9 9,-1 5 20,-2 3-18,3 0-13,0 14-12,7 8 6,-3 3 6,-3 3 0,-1-3-1,1-4 1,-4-5 2,-2-6-2,1-4 0,-1-6 0,-1 0 3,3 0 8,2-6 3,4-14 10,5-5-24,2-6 0,3-6 1,5 0 0,-3 7-1,-1 8-1,-10 12 1,-3 7 0,-4 3 3,7 6-1,4 12-2,-2 7 7,-2 1-2,4 1-3,-8 0-2,3-3-5,-4-5-26,10-2-91,8-4-88,5-13-141,9 0-482</inkml:trace>
  <inkml:trace contextRef="#ctx0" brushRef="#br0" timeOffset="35105.6628">14673 7624 831,'0'0'209,"0"0"-104,0 0-76,0 0 28,0 0 24,0 0-33,52 21-6,-29-21-22,-3 0-5,3 0-3,-8-14 0,-1-3 10,-7-5 21,-7-5 9,0 5-7,-8-1 5,-17 9-21,-11 7-10,-9 7 10,-7 11-1,6 18-4,5 8 2,14 5-5,16 0-13,11-3 4,0-3-7,18-10-5,11-2-1,7-9 1,2-5-20,2-7-61,-4-3-66,-7 0-131,6-13-389</inkml:trace>
  <inkml:trace contextRef="#ctx0" brushRef="#br0" timeOffset="36786.88">15219 7840 996,'0'0'174,"0"0"-92,0 0 84,0 0-11,0 0-112,0 0-40,-33 39 28,5 2 8,-5 0-19,3-2-16,6 1-4,5-5 0,10-6-37,9-5-108,0-14-96,6-10-253</inkml:trace>
  <inkml:trace contextRef="#ctx0" brushRef="#br0" timeOffset="37491.7746">15854 7349 967,'0'0'114,"0"0"61,0 0-15,0 0-44,0 0-57,0 0-32,-1-7-19,-6 29-3,-1 8 24,-1 5-1,0 2-12,-1 1-3,-2-3-3,-2-4-3,1-5-5,4-8-1,-2-7 1,9-2-2,2-8-3,0-1-2,0-7 2,0-19-1,13-17-8,9-10-6,4-9 15,2 1 1,-4 3 2,-1 11 1,-6 10 5,-2 14 5,2 7 6,-1 12-5,4 4-5,6 12-6,6 23 0,-7 14 5,2 9-5,-13 7 0,-2-4 0,-7-3-2,-4-8 4,-1-8-6,0-8 1,-16-8 1,-13-10-3,-6-2 1,-14-12 1,0-2-4,-2-9 1,7-14 2,6-13 3,5-5 0,6-5 4,9 8-4,11 1 4,3 11 1,4 6 14,11 4-13,21 8-6,11 5-4,5 3 2,7 20-6,-3 10-13,-5 6-64,-2 0-64,1-10-90,-1-2-224</inkml:trace>
  <inkml:trace contextRef="#ctx0" brushRef="#br0" timeOffset="37942.3466">16581 7499 834,'0'0'159,"0"0"14,0 0-10,0 0-80,-108-71-39,79 63-11,-7 5 1,1 3-27,1 0 1,6 16 5,1 9-2,8 4-3,6 3-3,7-2-3,6-3-2,0-1-5,19-8-5,10-6-10,7-9-8,8-3-10,0 0-18,-2-20-9,-9-6 28,-12-10 36,-5-9 1,-8-6 9,-2 1 20,-6 1 32,4 10 8,-4 11 9,0 12 8,0 9-24,0 6-6,0 1-45,0 15-11,0 14-4,0 7 4,0 3 2,3 3 1,1-3-1,4-2-2,2-2-11,7-4-56,-2-5-84,9-8-72,4-11-209</inkml:trace>
  <inkml:trace contextRef="#ctx0" brushRef="#br0" timeOffset="38353.5323">17047 7420 141,'0'0'823,"0"0"-620,0 0-7,-111-62-69,83 62-51,-5 0-38,3 6-9,7 13-12,4 5-7,7 0-7,5 1-1,7 2-2,0-3-5,19-2-3,14-3-12,7-8-14,3-5-35,-2-6-6,-9 0 10,-5-20 16,-1-8 22,-9-8 27,-3-12 6,-3-7 2,-1-4 35,-3-3-1,-1 8 25,-1 11 35,-3 15-9,0 16-6,-2 5-23,2 7-24,0 16-40,0 15-8,1 19 8,0 5 7,-2 4-5,-1 0-2,4-1-9,-4-9-24,3-6-73,3-11-99,2-8-117,0-11-225</inkml:trace>
  <inkml:trace contextRef="#ctx0" brushRef="#br0" timeOffset="38623.543">17188 6763 1096,'0'0'119,"0"0"45,0 0-5,109-70-66,-45 70-54,6 31 10,-2 16-7,-6 20-8,-10 14-13,-10 13 3,-17 6-6,-17 3-8,-8-4-10,-23 3 0,-17-9-3,-6-4-47,2-5-100,8-9-71,6-17-133,2-17-486</inkml:trace>
  <inkml:trace contextRef="#ctx0" brushRef="#br0" timeOffset="39682.6548">18107 7364 475,'0'0'88,"0"0"85,0 0-13,0 0-39,0 0-33,0 0 3,-3-10-27,6 10-27,31 0-17,26 0-3,24 0 30,20-4-20,7-4-21,2-2 0,-15-1-4,-17-2-4,-23 4 2,-23-5-36,-21 1-17,-14-2-53,0-6-140,-14-3-221</inkml:trace>
  <inkml:trace contextRef="#ctx0" brushRef="#br0" timeOffset="39929.4253">18814 7061 942,'0'0'202,"0"0"-101,0 0-33,0 0 80,0 0-11,116 79-36,-61-53-25,0 3-19,-10-5-21,-7 3-4,-13-5-10,-11-2-10,-7-3 0,-7 0-7,-7 1-1,-21 2 2,-15 6-6,-11 5 0,-9 6-63,-3 4-133,5-4-200,1-10-882</inkml:trace>
  <inkml:trace contextRef="#ctx0" brushRef="#br0" timeOffset="44106.2562">6094 9283 187,'0'0'191,"0"0"-152,0 0-17,0 0 65,0 0-31,0 0 17,0 0-18,-14 0-10,14 0-21,0 0-19,0 0-2,0 0-6,0 0 2,0 0-1,0 0 4,0 3-1,0 1 3,3-1-4,10 1 1,7-2 3,2-2-4,5 0 3,3 0-6,4-2 6,2-9 2,0-1-2,-3 1 3,-2-1-3,-7 2 1,-9 4-3,-8 3 0,-4 3 2,-3 0 0,0 0 3,0 0-1,3 0-2,-3 0-2,8 0-1,1 0 3,3 0 2,4 0-3,5 0 3,5 0-1,9 0 6,4-5-10,13 1 3,9-4-3,11-3 0,10 0-10,5-5 1,2 3-8,-3-3 8,-1 2-9,-4-2 3,-5 4 15,-12-2-2,-3 0 6,-1 1-8,-2-3 3,0 6-5,5-3-2,0-1 7,0 2 2,8 2 3,-7 1 17,-2 1 2,-6 4-17,-1-1 1,-4 0-6,6-1-1,2 0-1,2-2 1,3 1-5,2-3-6,-2 1 11,-4-1-3,-2 1 9,-3-1-3,-10 3-3,4-1 0,-5 0 0,3 2 1,-2-2 5,-2 1-3,-4 2 2,-7 1 7,-3 1-3,-10 1 2,-2 1 7,-11 0-5,1-2 7,-4 3 1,-3 0-12,0 0-7,0 0-1,0 0-1,0 0-6,0 0-37,0 5-110,-16-3-191</inkml:trace>
  <inkml:trace contextRef="#ctx0" brushRef="#br0" timeOffset="66761.1066">16826 5551 210,'0'0'4,"0"0"-1,0 0-3,0 0 2,0 0 14,0 0 28,0 0-4,0 0 17,-41-23 10,37 20-31,-1 1-17,4 0-11,1 2-3,-3 0 6,3 0 8,0 0-2,0 0-7,-3 0-1,-4 0 3,3 0-2,-3-1 11,1 1 1,0-2 5,0 1-10,3 1 7,-2 0-1,3 0 7,2-1 1,-3 1-5,3-2-8,0 2-10,0 0-7,0 0 5,0 0 0,0 0-6,0-1-6,10-1 6,21 2 15,12-3 22,19-1-22,8 1-6,9 0-9,6 0 0,7-1 2,4-1-2,-1 3 0,0-3-1,0 2-7,-6 1 6,-2-2-5,-6 1 5,-9-2 2,-4 1 0,-2-1-2,-3 2-1,1-2-3,2 2 2,3-1 0,2 0 2,2-1 2,5 1 0,-2 4-13,2-1 11,1 1 2,2 0 0,0 0 5,1 0-1,-1-3-2,-14-2 2,-5-2-2,-6 2-2,-10 0 1,-9 1 0,-9-1 1,-6 1 10,-9 1-8,-6 2 19,-4-1-8,-3 0 4,0 2-14,0 0-5,0 0-21,0 0-41,0 0-112,0 0-50</inkml:trace>
  <inkml:trace contextRef="#ctx0" brushRef="#br0" timeOffset="74104.7937">7252 7874 61,'0'0'37,"0"0"-37,0 0-3,0 0-58,0 0 47,0 0 14,0 0 60,-4-10-15,1 10-22,-3 0 9,3 0 19,0 0 3,3-4-45,0 1-9,0-1-97</inkml:trace>
  <inkml:trace contextRef="#ctx0" brushRef="#br0" timeOffset="74605.5906">7409 7807 275,'0'0'39,"0"0"-26,0 0 77,0 0 0,0 0-35,0 0-6,3-24-1,-3 24-1,0 0 4,0-2-7,0 2-6,0 0-3,0 0-2,0 0 5,0 0-1,0 0 5,0 0-12,0 0-13,0 0-2,0 0-5,0 0-3,0 0-3,0 0 5,0 0 5,0 0-1,0 0-3,-3 0 4,3 0 0,-4 0 8,1-2-5,-3 1-12,-4-2 4,6-1 4,-3 4-6,4-2-4,3 1-1,-3 1-2,0-2 1,0 2 0,-1 0-1,4 0 0,0 0-6,0 0-3,-2 0-24,-1 0-12,-8 0-37,1 0-58,-2 0-84,-7 0-122</inkml:trace>
  <inkml:trace contextRef="#ctx0" brushRef="#br0" timeOffset="74764.1675">7291 7803 433,'0'0'8,"0"0"-8,0 0-9,0 0-103</inkml:trace>
  <inkml:trace contextRef="#ctx0" brushRef="#br0" timeOffset="76790.3468">7429 7533 376,'0'0'187,"0"0"-53,0 0 55,0 0-15,0 0-24,0 0-55,53-63-35,-48 59-24,-3 2 4,-2-5 9,0-1-8,4-4-4,-4-5-7,0 0 5,-4-3-3,-9 1-12,-4 2 4,-9 3-9,-8 9-6,-8 5-7,-7 0-2,0 10 0,7 6 4,12 4-4,9 0 1,10-1-1,11-1-4,0-2-1,20 1 5,16 0 0,12-3 0,4-2 0,0 0 1,-3-2 1,-7 4-2,-9-1 1,-8-4-1,-15 2 0,-5-1-1,-5-1 1,-3 0 2,-21 2 6,-13 3 4,-5 2-4,-4-7-1,8 2 1,12-5-7,9-6-1,14 0-4,3-2-55,11-15-146,20-1-155,18-2-105</inkml:trace>
  <inkml:trace contextRef="#ctx0" brushRef="#br0" timeOffset="77433.5037">7834 7450 555,'0'0'214,"0"0"-67,0 0 20,0 0 0,36-73-47,-36 63-22,-10-3-30,-7 6-22,-11 3-11,-8 4-18,-7 0 12,4 0-9,4 10 0,12 4 4,3 2-12,13 8-2,4 2-3,3 5-6,7 0 4,25-2-5,5-7 1,2-6-3,0-6-11,-2-6-21,-3-4-18,-8 0-26,-5-6 5,-4-15 20,-6-4 9,-9-10 7,-2-8 2,0-3 22,0-2 13,-8 4 2,0 4 8,1 10 18,4 7 24,-1 7 3,4 10 3,0 5-13,0 1-28,0 7-17,4 18-3,9 7 3,0 4 8,1 3 0,-5-6-7,-3 1 0,2-8-1,-1-9 3,-4-4 0,0-6-3,0-4 1,0-3-1,-3 0 2,3 0 7,6-20 7,2-10-12,10-6-3,7 0-1,3 2 0,-1 11-3,-5 9 5,-4 10-6,-6 4 8,-1 0-4,2 5 1,0 14 9,-6 3-8,1 4-1,-2-1-1,0 1-1,0-5-12,9-3-82,4-6-97,2-9-227,0-3-330</inkml:trace>
  <inkml:trace contextRef="#ctx0" brushRef="#br0" timeOffset="77778.9908">8389 7272 792,'0'0'262,"0"0"-145,0 0 6,0 0-14,0 0-72,0 0-32,30-7 6,-5 9-1,8-2-4,-3 0-2,-5 0-4,-5-2 1,-4-7 2,-7-6 0,-6 1 3,-3-6-1,0 3-1,-3 2 2,-12 3-2,-8 3-3,0 9-1,-4 0 5,1 3-4,0 14 4,8 5 4,0 3 6,12 3 5,3-2-1,3 1-8,0-5-2,11-1-5,17-5-2,2-3-2,4-4-28,5-9-91,1 0-209,2-2-240</inkml:trace>
  <inkml:trace contextRef="#ctx0" brushRef="#br0" timeOffset="78334.2146">8707 7129 808,'0'0'176,"0"0"-33,0 0-35,0 0-25,0 0-60,0 0 32,43 39-36,-31-17-3,-2-2-6,1-3-6,-5-6-1,0 0-2,-6-6 1,3-3-2,-3-1 1,3-1 0,1 0-1,6-14 0,3-10-16,3-5-4,-5-4 12,-2-1 2,1 4 6,-4 15 1,-3 8 0,-1 7 3,2 0-4,6 11-3,-4 7 3,0 5 4,2-2-4,2-2 3,-4 0 0,0-5-3,-3-3 3,1-6 0,-2-2-2,-1-3 1,1 0 3,3 0 5,5-8 10,2-11 10,10-9-30,5-6 3,3-4-2,-3 4-1,1 8 0,-9 9-1,-2 10 2,-5 7 0,-2 0 2,-1 13-1,1 8 15,1 3-3,-5 3-7,0-1-5,-4 2-1,5-5-2,0 1-24,7-7-64,5-3-97,7-6-119,9-8-332</inkml:trace>
  <inkml:trace contextRef="#ctx0" brushRef="#br0" timeOffset="78739.118">9633 7003 785,'0'0'171,"0"0"-26,0 0 0,0 0-18,-19-82-54,5 70-37,-2 7-6,-2 4-1,-6 1-10,-1 6-8,1 13-5,-2 10-3,13 1 4,4 1-7,5-1-1,4-4-4,4-8 1,12-3-20,10-7-20,7-3-3,2-5-19,4 0-8,-10-20 37,-6-6 37,-6-8 0,-8-7 36,-3-5 25,-3 4 4,1 9 36,-4 14-3,0 9 1,0 10-12,0 0-27,0 0-37,0 19-21,3 15 3,4 8 22,6 6-20,0 0-3,3-2-4,4-3-9,-2-2-83,-7-4-170,-11-6-234</inkml:trace>
  <inkml:trace contextRef="#ctx0" brushRef="#br0" timeOffset="79429.6551">7797 6997 306,'0'0'137,"0"0"-44,0 0 17,0 0-23,0 0-1,0 0-4,0-30-17,0 28 10,0 1-5,0-2 4,0 0 5,-3-2-7,3 0 12,-3-2-14,3-1-4,-3 0 10,3 0-8,0 3 0,0 2-9,0 0-15,0 3-11,0 0-2,0 5-25,21 20-5,7 16 6,5 6 0,3 11-5,-5 3-2,-4 0-62,-10-2-234,-9-14-746</inkml:trace>
  <inkml:trace contextRef="#ctx0" brushRef="#br0" timeOffset="82541.6854">6219 7928 629,'0'0'146,"0"0"-117,0 0 0,0 0 18,0 0-7,0 0-39,-81-42 2,56 42 6,1 0-2,-1 0 12,-5 0-19,-3 0 8,2 6 3,-2 1-11,-1 5 4,7 2-2,0 4-2,1 4 3,6 2-3,2 5-3,-3 4 1,9 6 2,3 4-2,6 9 1,3 3-3,0 8 4,0 5 0,0 0 0,0 7-7,0-3 2,0 2 6,0-2-1,0-3 4,0-6-2,0-5 0,0-4-1,12-2 6,0-4-3,3-6 2,-3 0-4,0-8-1,1 2 0,-6-3 3,3-3-4,0 3-4,-4-6-21,3-3-70,9-12-141</inkml:trace>
  <inkml:trace contextRef="#ctx0" brushRef="#br0" timeOffset="83343.45">7102 7965 203,'0'0'57,"131"-20"-24,-59 7 0,5-3 22,4 2 7,4-2-10,3 5-26,0 0-2,-3 3-4,-6 1 7,6-2 8,-3 5-16,0-2-7,-7 0-12,8-2 2,-2-1-4,10-1-6,4-1 7,-1 0-26,3 0-19,-3-1 18,3-2-12,-6 3 4,-3-1 36,-3 0 23,-4-1 1,2-3-12,-1-4-11,-4 1-1,4-1-7,-5 4 7,0-1 6,3 5 11,-9-2 7,4-3-1,-5 5 5,5-5-14,1 2-1,2 1-13,-1-1-39,2 3-24,1 2-16,7-1-35,4 6-61</inkml:trace>
  <inkml:trace contextRef="#ctx0" brushRef="#br0" timeOffset="83576.0318">12513 7089 194,'0'0'85,"144"-32"36,-83 25-53,-9 2-4,-13 5-11,-11-3-28,-5 3-21,-6 0-4,-10 0-13,-7 0-106</inkml:trace>
  <inkml:trace contextRef="#ctx0" brushRef="#br0" timeOffset="85511.5986">10355 10135 520,'0'0'89,"0"0"-18,0 0 50,0 0 4,0 0-43,0 0-9,0 0 0,39-88-2,-33 64 8,-3-5-8,3-7-35,-6-3-13,0-5-3,0-3 4,-6 4 1,-13 1-1,-1 6-7,-9 2 17,-7 4-16,-10 5-7,-9 0 3,-4 6-2,-2 2-6,6 7 5,6 5 2,8 5-7,1 0 4,1 0-8,0 9 2,-8 10-2,6 4 1,-5 10 0,5 4 7,2 2 4,4 2-2,-2 2 2,1 3 3,0-3-3,8 6-1,-5 0-3,1 9 0,3 3 6,-1 3-8,0 2-2,8 6 9,-1 1-11,9 7 4,6-5-7,5-3 3,3-6-2,0 1-1,0-8 3,6-2 6,3-8-6,1-2 1,1-8 8,-2-3-5,1-7-4,-1-2 6,-2-4 2,3-6 0,-3-4-3,-4-4 2,-3-5 7,0-4 3,0 3-1,0-3-12,0 0-2,0 0-6,0 0 0,0 0 0,0 0 0,0 0 0,0 0 0,0 0 0,0 3 0,0-2 0,0 4 0,0 0 0,0-5 0,-3 3 0,3-3 0,0 0 0,-4 0 0,4 0 0,0 0 0,-3 0 0,3 3 0,-4 3 0,-2 9 0,2 5 0,-5 2 0,2 8 0,-3 3 0,5 7 0,-3 6 0,1 8 0,4 4 0,3 2 0,0 5 0,0-2 0,0 6 0,7 8 0,-3 2 0,6 1 0,-4 5 0,4-3 0,3-2 0,3-1 0,0-3 0,6 1 0,-3-6 0,5-1 0,-1-4 0,-3-2 0,-1-8 0,-3-10 0,-7-8 0,5-8 0,-7-9 0,2-2 0,-3-5 0,0-5 0,-2 1 0,-3-6 0,1-1 0,-2 1 0,0-4 0,1 0 0,-1 3 0,0-3 0,0 0 0,1 0 0,-1 0 0,0 0 0,2 0 0,-2 0 0,0 0 0,2 0 0,-2 0 0,0 0 0,0 0 0,0 0 0,0 0 0,0 0 0,0 0 0,-2 0-32,-21 0-57,-13 0-195,0-11-252</inkml:trace>
  <inkml:trace contextRef="#ctx0" brushRef="#br0" timeOffset="86815.4821">9984 9690 448,'0'0'43,"0"0"-33,0 0 33,0 0 21,0 0-1,0 0-2,0 0 13,-17-10-17,24 0-2,19-3-47,13-4-3,16 4 3,10 0 21,14-1-4,3 1-6,10 4-4,3 2 23,2 3 2,-3 4-19,-6 0-11,-10 0-7,-7 11 15,-8 1-10,-8 5 16,-7 2 12,-9 1 5,-5 4-8,-3 2-9,-5-3 8,0 7-8,3 0 3,-1 6 2,2 10 4,6 0-10,-3 7 1,-2 3-11,-1 4 15,-3 3-17,-1 3 5,2 7 8,-2 2-11,-2-1 4,-6 4 3,0-3-4,-6 2 11,-2 3 0,-3 5 1,5 2-1,5-1-10,3-5-3,2-1-1,1-4-10,0-3 6,-8-7-3,0-1 5,-3-1 6,-9-9-14,0-1 10,-3-2-1,0-5-5,-3-1 40,-7 1-7,3 1-9,2 3-20,1 5-10,4-1 3,0 2 2,0 1-6,0 0 0,9 1 0,2-3 0,1 0 0,-1 1 0,-2-8 0,-3 4 0,-4-3 0,4-5 0,-6 2 0,0-5 0,3-2 0,3-6 0,0-12 0,1 2-55,3-14-27,-2-1-93,0-9-155,-8-16-320</inkml:trace>
  <inkml:trace contextRef="#ctx0" brushRef="#br0" timeOffset="88533.5231">9426 13062 319,'0'0'0,"0"0"-24,0 0 24,0 0 51,0 0 82,0 0-52,9-60-66,10 55-7,-6 1 13,1 4-5,-2 0-9,-6 0 4,-5 0-1,2 0 8,-3 0 32,1 0 12,-1 0 2,2 0 13,-2 0 26,0 0 13,0 0-2,0 0-18,0 0-9,0 0-4,0 0-11,0 0-21,0 0-16,0 0-13,0 0-4,0 0-6,0 4-9,1 11 1,2 9 9,0 12 9,1 7-10,-4 13-3,0 7 11,0 10 3,0 3-12,0 5-4,0 6 7,9 2-7,1 4-6,2-1 2,8-3-3,-1-6 1,5-10 1,-5 2-1,-1-5 2,2 2 2,-3-5 8,-4-5-10,0-9-2,0-3 2,-3-1-2,4-5 7,-5 1-5,2-1-2,4 1-1,0-4 1,5-2 0,-4 1-1,4-5 3,-1 0-3,1 0 4,2 2-3,5-1 1,4-4-2,5 1 1,13 1 2,6-7-2,11-4 2,5-3-3,10-4-2,7-7 1,-4-4 1,4-3 0,-3-2-1,-8 0-3,-2 0 4,-5 0 0,-3-4 2,-8-5-3,-5 0 4,-3 2-3,0-8 0,-7 4 0,6-6 2,-2 3-2,7-2 0,0-4 0,3-3 0,2-1-5,-2-1-4,-3-6 6,1-2-2,0-2 1,1-1-8,-2-5 5,-6 2 2,-4 0 4,-6-1-3,-6-4 5,-5-2-2,-4-6-2,-5-2 2,-9-2 1,-4 1-4,-2 5 4,-4 7 0,0 2 1,0 5 0,0 1 2,0 2-2,-5-8-1,0-1 0,-1-1 1,3-4-1,-1 2 0,1 1 0,0 5 1,-1 2 0,0 7-2,-1-2 2,0 8 0,-4-5-1,-2-1 0,3-3-1,-4-6 0,1-9 1,7 3 3,-1-5-3,2 5 0,-1 4 0,1 5-1,-4 2 1,4 5 4,3 0-4,0 0 0,0-5 0,-3 1 0,0-4 1,-2-5-1,-1 1 0,3 5 3,-3 4-3,2 5 6,4 4-3,0 10 8,-3-3-4,3 1-5,-3 1 3,-1-3 0,2-3-3,-1-4-1,0-2 1,0-4 0,-3 4-2,3 4-3,0 8 3,0 3 2,-1 8-2,2 0-10,-1 3-17,-6 0-6,-11 0-50,-3 14-100,-13 8-48,-2 5-87,3-3-177</inkml:trace>
  <inkml:trace contextRef="#ctx0" brushRef="#br0" timeOffset="98375.6937">9889 10410 1100,'0'0'77,"0"0"34,0 0 50,0 0-15,0 0-81,0 0-27,0 0 5,0 0-18,0 3-9,7 23 5,6 13 30,-7 5-14,-2 6-8,-1 4-12,-3 1-2,0-1-1,0-6-2,0-2-7,0-7-4,0-13-1,0-6 0,0-6-24,0-11-43,0-3-35,0-3-69,0-24-70,6-13-266,-1-2-340</inkml:trace>
  <inkml:trace contextRef="#ctx0" brushRef="#br0" timeOffset="98638.4145">9871 10631 809,'0'0'141,"0"0"5,0 0 62,-34-82-47,31 65-50,3-3-17,0 1-35,8-2-8,10 1-23,1 1-8,8 5-11,6 1 1,-1 7-2,6 6-2,5 0-5,-10 3 0,-8 16-1,-5 6 0,-14 6 0,-6 3 0,-3 3 0,-20-1 4,-2-4-12,-5-2 4,11-3-61,10 0-98,9-8-132,15-2-338</inkml:trace>
  <inkml:trace contextRef="#ctx0" brushRef="#br0" timeOffset="98818.3438">10428 10687 613,'0'0'831,"0"0"-703,0 0 91,0 0-103,0 0-75,0 0-40,-9 43 4,9 0-2,0 3-3,0 3-31,0 2-100,0-3-238,0-7-538</inkml:trace>
  <inkml:trace contextRef="#ctx0" brushRef="#br0" timeOffset="99429.7651">10367 11969 861,'0'0'170,"0"0"8,0 0 9,0 0-16,0 0-82,0 0-1,0 0-38,0-10-20,0 10-18,0 10-12,3 19 0,0 8 10,3 10 11,-3-6-8,1 6-7,-1-7-1,2-3-5,-5-2-2,0-5-33,0-7-62,3-10-122,0-10-91,6-3-231</inkml:trace>
  <inkml:trace contextRef="#ctx0" brushRef="#br0" timeOffset="99707.5794">10364 11994 843,'0'0'129,"0"0"-63,-20-85 113,20 65 1,0 3-102,14 5-6,4-5-14,6 4-26,2 4-9,6 5-8,-9 1 9,3 3-8,-10 0-4,3 0-3,-3 5 4,-3 9-2,-2 3-1,-8 5 0,-3 6-2,0 2-1,-14 4-5,1 0-4,1-1-48,12-3-134,0-9-97,23-9-329</inkml:trace>
  <inkml:trace contextRef="#ctx0" brushRef="#br0" timeOffset="99991.6044">10847 12082 1020,'0'0'125,"0"0"27,0 0 13,0 0-43,92-57-72,-63 57 6,-11 0-21,-1 10-19,-7 13-13,-10 6 1,0 7 8,-15 1 4,-12-4 14,1-3 8,9-7-8,5-7-1,9-2-15,3-8-5,0-2-9,22-1 4,11-3 5,9-4-9,4-12-28,-1-1-52,-6 5-126,-5 2-267</inkml:trace>
  <inkml:trace contextRef="#ctx0" brushRef="#br0" timeOffset="100493.7972">10528 13039 989,'0'0'262,"0"0"-157,0 0 22,0 0-9,0 0-60,0 0-43,1 9-13,16 24 47,-2 7-1,3 10-16,-6 5-9,-2-4-7,-4 4-9,-5-7-5,1-6-2,-1-2-5,-1-11-50,1-9-104,4-9-62,6-11-141,1-11-223</inkml:trace>
  <inkml:trace contextRef="#ctx0" brushRef="#br0" timeOffset="100757.0737">10582 13159 775,'0'0'220,"0"0"-159,-49-94 100,45 72-8,4 5-76,0 5 12,0 0-21,17-1-21,11 0-26,5 0-5,6 3 2,0 7 6,-2 3-8,-6 0 0,-4 0-8,-9 16 9,-6 4-13,-9 8 2,-3 4-5,0 4 0,-21 3-2,1-1-14,5 1-77,11-7-113,4-5-191,27-10-668</inkml:trace>
  <inkml:trace contextRef="#ctx0" brushRef="#br0" timeOffset="101094.0226">10998 13294 1067,'0'0'118,"0"0"50,0 0-24,0 0-63,0 0-53,0 0-11,37-23-1,-26 23-16,-4 6-1,-7 7-4,0 4 2,0 0 6,0 2 6,0 0-4,0-2-2,0 0 0,6 0-3,7-2 0,7 2 1,2-3 0,-2-1 7,-4-4 9,-7 1 18,-5-4 14,-3-5-14,-1 2-7,0 4-5,-14 3-11,-18 3 4,-9-3-16,-4-3-27,-1-7-70,3-7-170,10-26-293</inkml:trace>
  <inkml:trace contextRef="#ctx0" brushRef="#br0" timeOffset="102691.6437">10646 10386 10,'0'0'208,"0"0"-125,0 0-16,0 0 54,0 0-23,0 0 4,-15 0 3,15-2-49,-3-5-8,3-3-7,-4 3 4,-3 0-2,2 1-25,1-1 3,0 0-4,-6 2-9,1-5 0,-2 2-5,-2-1-3,-2-1-5,-3 4 1,0-5 4,-4 5 5,2-2-5,3 2 5,-3 1-5,5-3 0,2 7-4,-3-2 7,5 1-3,2 2 0,-3 0 5,-5-3-5,-1 3-3,-3-1 3,1-1 0,-6 0 5,3-1-1,2 3-1,-3-2-3,5 2 0,0 0-3,-1 0 3,-1 0-1,0 0-2,-4 5 0,4 3-1,-3-2-1,3 4 5,1 0 0,3 0-2,-1 0 4,-3 0-4,2 0 2,-4 0-1,1 0 0,-5-3 1,2 3 0,2-1 0,1 1 2,-2 7-2,2 2 4,-3 1-2,7-1 1,1-2-3,4 3-1,2 3 1,-2-3 2,0 7-1,6-1-1,-3 1 1,4 2 1,3 7 3,3 0 6,0 3-10,0 5 6,0 2-1,0 0 1,6-3-6,3 1 4,-4-7-5,6-1-1,3 0 1,6-3-1,8-4 4,1 1-2,4-4-1,0 1 0,2-4 3,-2 0-3,5-1-7,-1-1 1,-1-4-23,3-4 5,7 0 11,2-10-6,7 0-2,3-3-8,-2 0-9,3-12 21,-1-8 2,-3-1-26,-3-4 12,0-5 15,-3 0 14,-4-8 7,-2-7 17,-2-8 3,-8-2 13,-11-11 0,-5-6-4,-17 2 7,0 4 28,-28 9 17,-3 10-15,2 11-1,0 12-34,10 6-15,4 7-23,4 8-46,1 3-162,0 0-212</inkml:trace>
  <inkml:trace contextRef="#ctx0" brushRef="#br0" timeOffset="103809.5398">11007 11780 266,'0'0'155,"0"0"-84,0 0 36,0 0 40,0 0-50,0 0-21,-29-62-21,19 54-14,0 6-14,-7-5 5,-2-1 1,-7 0-12,-3-1 5,-7 1 8,-6-5 8,-7 4-12,-2-2-9,2 4 12,3 1 4,11 2 15,9 1-18,5 3-21,3 0 5,-1 0-16,-1 7-1,-1 6 0,3-2 0,-4 4 0,1 0 0,-8 5 3,0-1 2,-3 6 3,-2 3 2,3-2-1,-2 3 5,3 3-4,2 2 1,2 3-4,3 6-4,3 2 1,1 2-4,3-1 2,5 1 1,6 0-3,5-5 0,0-3-2,2 1 2,16-1-2,3-3 3,9 5-2,10-4 1,1-1 3,9-4-4,1-2 0,7-3-7,3-7 3,11-6-3,5-6-7,3-8-9,1 0 15,-6 0-8,-5-8 11,-6-4 3,-4-5 0,-2-2 2,-2-3 0,-4-9 0,0 2-4,0-8 4,-6-5 2,-1-5 1,-13 1 1,-3-7-2,-12 1 2,-9-4 3,-8-3 4,0 5 3,-15 4-12,-15 11 12,-1 6-8,-6 10-6,2 10-5,6 2-44,2 11-41,-3 0-174,3 16-226</inkml:trace>
  <inkml:trace contextRef="#ctx0" brushRef="#br0" timeOffset="105279.8268">11235 13159 270,'0'0'120,"0"0"-81,0 0 6,0 0 30,0 0 8,0 0 7,0 0 24,0 0-33,0 0 6,0 0-27,0 0-8,0 0-8,0 0-5,0 0-1,0 0 8,0-5 5,0-2-30,0-3-4,-4-2 9,-6-1-11,1-4-5,2 4 8,0-4-1,-2 7 1,3-2-3,-4 2 4,1 0 3,4-1-15,-4 2-1,3 3 0,-4-5 0,2 5 1,-4-2-1,1-1-6,0 0 0,-4 2 4,3-3-3,-4 0 0,0 3-1,-1-3 0,2 3 3,-5 1-2,7 0 0,-3 3-2,3 3 2,2-2-1,-1 2 0,-8 0 1,1 0 0,-8 0 2,-1 0 1,-2 0-4,8 0 1,-4 5 0,10 1-1,-7 0 0,7 1 2,-4 0-2,3 1-2,2 0 2,-6 3-2,3 1 6,-6 4-8,-1 4 8,-1 0-4,3 1 0,-2 1-2,5 1 2,0-3 2,6 0-1,2-4-1,-3 4 1,-3 0 5,-3 4 0,-3-1 3,-8 7 2,6-4-6,-3 4 6,9 2-9,5 4 4,0 7-5,6 8-2,6 2 2,3 0-2,0 1 2,0 1-2,8-4-4,14 5-4,4-1 2,9-4 0,4-1-5,7-3-4,8-11-13,2 3-7,9-8-3,3-2-2,0-7 0,3-7 31,-6-6 7,3-9 2,0 0-8,1-10 9,1-13 4,3-7-3,-5-3 4,0-3 14,-6-6 3,-8 1-7,-4-5 0,-15-4 4,-11 1 0,-11-7 5,-10 3 0,-3-7-8,-7 1-11,-21 6-2,1 8-3,-2 11-2,0 14-14,2 4-20,-6 10-37,5 2-83,-2 0-183,-2-2-313</inkml:trace>
  <inkml:trace contextRef="#ctx0" brushRef="#br0" timeOffset="106853.5682">9678 10978 224,'0'0'298,"0"0"-224,0 0 78,0 0 9,0 0-51,0 0-59,0 0 6,0-3-11,0 3-9,0 0 3,-3 0 0,-9-3-15,-13 3-19,-10 0-2,-14 0-2,-12 0 1,-20 0-1,-20 6 2,-15 5-3,-20-2-1,-8 4 3,4 4 0,8 2 12,17-2 4,18 6-5,16-3-10,10-1-4,4 1 0,7-1-1,11-2 1,7-1 8,12-4-7,10-7-2,9 2 0,1-3-4,3-1 1,3-3-9,-5 0-6,0 0-22,-1 0-25,-1-3-87,2-5-19,-1-1-209</inkml:trace>
  <inkml:trace contextRef="#ctx0" brushRef="#br0" timeOffset="107807.5345">6327 11553 541,'0'0'212,"0"0"-151,0 0 53,0 0-5,0 0-34,0 0-31,20-39 7,-20 39 3,0 0 2,0 0 0,0 0-9,0 0 3,0 0-12,0 0-3,-4 0-10,-16 0-6,-2 0-15,-8 9-4,5 7 3,-2-2 2,9 2 5,4 0-6,10 4-1,1-3-3,3 3-3,6-1 2,21-4 1,9-6 1,7-6-1,8-3-5,1-3-4,-9-9 2,-16 0 7,-9 2 0,-15 5 1,-3 1 15,0 1 11,-6-1-26,-19 4-1,-5 0-3,-10 9 0,-8 12 2,6 4 1,9 6 8,6-8 7,17 1 0,7-2-9,3-8-3,3-1 0,18-7-1,11-6-2,13 0 5,4-6-5,7-14-38,-4-6-88,-7-5-94,-10 1-197</inkml:trace>
  <inkml:trace contextRef="#ctx0" brushRef="#br0" timeOffset="108429.4576">6544 11529 730,'0'0'315,"0"0"-166,0 0 62,0 0-76,0 0-96,0 0-34,12-12 6,8 24 18,-3 5-20,0-1-4,-4 4 1,-1-4-4,-3 1 5,-5-10-7,0 0 2,0-4 0,-1-3-2,3 0 3,3-14 4,7-9-2,-2-10 2,2 4-7,-1-1-4,0 10 4,-3 4-2,1 9 2,-4 1 0,2 6-4,-1 0-2,-1 0 6,3 13 2,3 3 0,0 7 2,4-3-3,-1 0 5,-4-4-6,3-6 0,0-3-7,2-7-8,1 0-33,2-14-31,2-12-37,-5-7-80,-7-6 41,-9-3 60,-3-5 44,-3-1 51,-16 3 30,-1 3 57,4 9 18,-2 8 50,3 5-28,6 8-17,3 5-11,2 4-18,4 3-28,0 0-19,0 0-21,0 3-13,0 16 1,7 9-1,5 8 15,6 3-8,0 0-4,3-2-2,1 2-1,-3-8-8,1-6-34,-1-1-64,1-11-72,-7-6-83,-1-7-91,-9 0-280</inkml:trace>
  <inkml:trace contextRef="#ctx0" brushRef="#br0" timeOffset="108713.5607">7032 11378 722,'0'0'198,"0"0"-49,0 0 28,0 0-77,0 0-88,0 0-12,76-60-3,-42 43-37,-1 3-31,-4-1-8,-6 5 29,-8 3 50,-11 1 12,-2 6 66,-2 0 49,0 0-5,0 0-14,0 0-30,0 0-41,0 0-36,4 6 4,3 11-5,3 3 16,-1 3-13,-3-3-3,1 0-17,-1-4-73,-1-2-64,-2-9-103,-3-5-189</inkml:trace>
  <inkml:trace contextRef="#ctx0" brushRef="#br0" timeOffset="108888.0245">7199 11035 1013,'0'0'122,"0"0"58,0 0 25,0 0-78,0 0-74,0 0-53,-30-46-9,39 49-60,10 6-53,7-2-93,3-4-158,7-3-350</inkml:trace>
  <inkml:trace contextRef="#ctx0" brushRef="#br0" timeOffset="109120.3304">7463 10975 149,'0'0'866,"0"0"-654,0 0 7,0 0-45,0 0-92,0 0-38,7 3-25,-1 20 15,5 3 5,-5 1-20,4 3-1,-1 0-9,1-1-7,4 1 1,-2-7-3,-1-4-4,3-5-26,0-8-37,-1-6-75,-4 0-40,-6-3-91,-3-17-204</inkml:trace>
  <inkml:trace contextRef="#ctx0" brushRef="#br0" timeOffset="109278.2839">7445 11064 738,'0'0'259,"0"0"-73,0 0 64,0 0-82,0 0-84,0 0-41,0 0-34,3-14-7,25 11 3,8-7-5,0 1-73,3-1-117,1-7-134,-5 0-292</inkml:trace>
  <inkml:trace contextRef="#ctx0" brushRef="#br0" timeOffset="109637.7782">7797 10919 787,'0'0'254,"0"0"-103,0 0-7,0 0-33,0 0-55,0 0-24,3 59-4,21-56-18,-2-3-6,2-3-2,-5-17 2,-2-7-2,-8-5 0,-3-7-2,-6-5 13,4 4-1,-1 13 16,0 13 27,0 11 2,6 3-38,9 15-19,0 14 19,9 17 9,-8 10 1,-3 4-3,-2-1 9,-11-6-9,-3-6 8,0-10 6,0-6-1,-19-6-39,-4-5 0,-14-1 0,-4-5 0,-8-5 0,-3-6 0,-9-3 0,-8 0-166,-2-6-350</inkml:trace>
  <inkml:trace contextRef="#ctx0" brushRef="#br0" timeOffset="115976.4223">20091 6411 949,'0'0'165,"0"0"-65,0 0 23,0 0-13,0 0-40,0 0-29,0 0-15,-36 81 9,1-5 27,-2 23-11,1 16-10,8 5-11,15-2-6,13-9-8,2-9-10,30-14-6,9-8 0,4-13-2,4-11-62,5-13-76,-5-15-109,-7-13-303</inkml:trace>
  <inkml:trace contextRef="#ctx0" brushRef="#br0" timeOffset="117706.301">20487 6878 404,'0'0'104,"0"0"-72,0 0 18,0 0 39,0 0-35,0 0-2,0 0 3,30 0-22,-28 0 1,-2 0 0,0 0-5,0 0 6,0 0 3,0 0 3,0 0 3,0 0-11,0 4-13,0-4-11,0 1-4,0-1 5,0 0 2,0 0 1,0 0 3,-5 0 2,-5 0 4,-4 0-10,1 0 1,2 0 11,3-5 9,0-4 6,5-4 9,1-4-17,2-1-15,0-1 8,5 0 1,15 3-10,6 3-2,4 5-2,0 5 0,2 3-5,-2 9-1,-3 16-2,-9 11-1,-10 6 4,-8 6-1,-3 2-5,-21-3 3,-13 0 11,-5-8-10,1-5 4,3-8-7,6-9 0,11-6 7,2-11-5,4 0-3,6-11 8,2-6-7,4-3 0,3 1 11,0 4 5,4 2-5,10 5-4,7 1-2,2 7-1,5 0-4,6 17 2,-2 5-2,1 4-1,-1 1-6,0-4-30,1-3-63,-1-4-93,-4-12-167,-6-4-616</inkml:trace>
  <inkml:trace contextRef="#ctx0" brushRef="#br0" timeOffset="118078.9056">21106 6662 941,'0'0'116,"0"0"30,0 0-22,0 0-44,0 0-52,0 0 15,0 0-8,-93 66 4,72-34-10,7 1-17,4 1 10,7-5-12,3 0-8,4-5-2,18-5-5,11-5-1,5-6-11,5-8-12,-8 0-3,-6-2 32,-15-10 1,-9-8 22,-5-4 34,0 1 5,-18 3-10,-6 6-8,-4 11-16,-7 3-20,1 6-8,0 15-5,4 6 0,10 3-48,9-4-85,11-1-110,0-11-210</inkml:trace>
  <inkml:trace contextRef="#ctx0" brushRef="#br0" timeOffset="118267.5909">21504 6852 1093,'0'0'392,"0"0"-197,0 0-60,0 0-64,0 0-50,0 0-20,-20 60 7,6-15-5,-2 1-3,-1 4-20,-4 0-81,-5-4-125,-3-7-220</inkml:trace>
  <inkml:trace contextRef="#ctx0" brushRef="#br0" timeOffset="128245.4788">21949 6541 238,'0'0'481,"0"0"-378,0 0 44,0 0-28,0 0 27,0 0-46,0 0-24,0-21-11,0 21-2,0 0-24,0 8-28,0 15-9,9 13 45,1 8 13,2 2-24,-1 1-10,-1-1-7,-1-6-6,-3-11-9,-2 0 0,-1-11-1,-3-7-3,2-5 0,-2-3-3,0-3-43,0 0-62,0-23-52,0-11-205,0-2-173</inkml:trace>
  <inkml:trace contextRef="#ctx0" brushRef="#br0" timeOffset="128561.516">22006 6602 739,'0'0'188,"-14"-76"-62,14 42 67,0 9-28,0 3-60,6 5-24,12 0-26,2 5-21,6 5-14,4 7-8,0 0-5,-3 21-7,-5 15-2,-10 1 2,-8 3 0,-4-2 5,0-5-1,-13-6-1,-5-6-3,5-9 4,5-4-2,4-8 10,4 2-11,0-2 3,0 0-4,0 4-1,9 2-1,6 7 1,6 1 1,0 0-11,4 1-47,2 1-66,4-6-83,7-6-149,0-4-306</inkml:trace>
  <inkml:trace contextRef="#ctx0" brushRef="#br0" timeOffset="128867.024">22538 6568 627,'0'0'198,"0"0"-82,0 0 24,0 0-9,0 0-66,0 0-24,-86-15 0,70 33-6,2-1 0,6 2-14,5-5-10,3 1-5,0-3 6,2 0-9,13-5 4,7-1-6,0-6-1,2 0 0,-3 0-5,-3-8 0,-3-5-9,-2-1 2,-4 0 2,-3-3-27,-1 8-16,-1-2-21,-2 2-48,7 4-49,0-3-83,2 2-129</inkml:trace>
  <inkml:trace contextRef="#ctx0" brushRef="#br0" timeOffset="129505.1531">22538 6568 524,'105'-48'179,"-108"48"9,3 0-36,0 0-27,0 0-47,0 0-24,0 0-20,0 0-19,3 8-10,11 7 12,2 1-2,4 0-9,2-3-3,1-3-3,-5-4-6,-2-3-25,-5-3 0,-5 0-3,0 0 18,1-10 16,-1-9 12,-1 0 2,-1-3-1,-2 0-3,2 7 20,-4 4-16,0 5 28,0 6 9,0-2 7,0 2-13,0 0-13,0 0-15,0 0-3,0 0 0,0 0-1,0 0 8,0 0-4,0 0 5,0 0-2,0 0-3,0 0-4,0 0-3,0 0 2,0 0 1,0 0 6,0 0 7,0 0-1,0 0-11,0 0 3,0 0-16,0 0-1,0 8-9,3 18 0,-1 17 9,2 10 0,-3 6 1,1 4-1,-2 6 0,0-6 3,0-6-3,0-7 1,0-9-2,-3-9 3,-4-13-3,1-11 3,-4-8-2,-7 0 10,-6-15 6,-5-11-15,-2-6 4,2-3-5,2 2-32,3 4-49,8-1-88,6-4-137,9-8-398</inkml:trace>
  <inkml:trace contextRef="#ctx0" brushRef="#br0" timeOffset="129694.4017">22731 6207 1196,'0'0'124,"0"0"63,0 0-27,0 0-93,0 0-66,0 0-1,-12-25-93,18 48-89,14 9-9,5 2-256</inkml:trace>
  <inkml:trace contextRef="#ctx0" brushRef="#br0" timeOffset="129887.2934">23231 6558 1325,'0'0'192,"0"0"-61,0 0-37,0 0-57,0 0-32,10 78 8,-10-37-7,-2 6-6,-10-1-22,-1-3-117,2-3-146,2-10-350</inkml:trace>
  <inkml:trace contextRef="#ctx0" brushRef="#br0" timeOffset="131095.3508">23663 6541 141,'0'0'340,"0"0"-267,0 0-3,0 0 20,0 0 18,0 0-33,-3 5 5,3-5 8,-2 0-2,-1 0-22,-1 0-12,-2 0 0,5 0-3,1 0-9,0 0-8,0 0-24,-2 0-3,2 0-2,0 0 3,0 0-2,0 1 0,0-1 4,0 0 2,0 0-1,0 2 10,-2-2-6,1 0 3,-1 0 2,1 0-7,-2 2 1,1 0 5,2-2-6,0 0-6,0 0 6,0 0-2,0 0-3,0 0-5,0 0-1,11 0 1,14 0 8,8-4 2,7-4 1,-3-1-9,-2 2-2,-4-1 0,-6 2 1,-3 0-2,-5 1 0,-2 0 3,-4 2-2,-7 2 0,1 1-1,-5 0 0,1-2 2,-1 2-1,0 0-1,0 0 0,0 0 1,0 0-1,0 0-4,0 0-6,0 0-16,0 0-13,0 0-37,-4 0-42,-5 0-104,-5 0-223</inkml:trace>
  <inkml:trace contextRef="#ctx0" brushRef="#br0" timeOffset="131725.941">23818 6266 736,'0'0'261,"0"0"-85,0 0 35,0 0-49,0 0-77,0 0-55,-5 0-21,32 25 12,12 5 41,13 4-25,0 0-8,-2-3-21,-8-2-6,-8-7-2,-10-2-18,-5-6-54,-4-7-83,-5-4-75,-2-3-189,-1-12-303</inkml:trace>
  <inkml:trace contextRef="#ctx0" brushRef="#br0" timeOffset="131914.2869">24171 6275 1051,'0'0'226,"0"0"-44,0 0-24,0 0-65,0 0-63,0 0-24,-105 72 25,72-30-1,1 2-19,0-5-8,2 1-1,3-6-2,7-7-6,10-8-49,10-7-104,0-12-103,12 0-318</inkml:trace>
  <inkml:trace contextRef="#ctx0" brushRef="#br0" timeOffset="132356.2189">24203 6140 1165,'0'0'202,"0"0"-110,0 0 44,0 0-53,0 0-55,0 0-25,28 25 0,-7 1 9,2-2-3,3-4-2,-1-1-7,-1-5-3,-3-4-22,2-8-20,-3-2-16,-1-2 1,-3-15 14,-7-9 27,-6-4 19,-3 1 0,0 4 27,0 5 28,0 9 18,0 7-5,0 1-18,0 3-24,0 0-26,-2 7-6,-1 15-2,2 12 8,-1 2 4,2 1-4,0-3 3,0 0-1,0-4-1,-7 0 11,-5-7 0,-3-1-1,-7-4 1,-7-5-5,-2-4-2,-2-4-5,4-5-37,10 0-105,8-17-124,11-14-424</inkml:trace>
  <inkml:trace contextRef="#ctx0" brushRef="#br0" timeOffset="132745.9228">24543 6116 302,'0'0'976,"0"0"-924,0 0 69,0 0-48,0 0-26,103-27-29,-65 27-12,-5 1-1,-3 5 3,-5-3 1,-8 1 8,-6-3-7,-4 1 8,-3-1 12,-2 1-15,-2-2-7,0 2-5,0 5-6,0 7 1,0 8 2,-12 9 9,-6 5 18,-6 1-10,0 1-2,6-4-7,3-4 3,9-8-5,5-7-3,1-4 5,0-6-8,18-1 2,13-4 5,14 0 1,10-15-8,2-8-42,-4-3-87,-9 0-104,-10-1-215</inkml:trace>
  <inkml:trace contextRef="#ctx0" brushRef="#br0" timeOffset="133045.9896">24732 5516 1076,'0'0'188,"0"0"-102,-26-80 73,26 69-18,14 9-39,22 2-72,22 2-16,14 26 10,8 15 2,1 12-7,-6 17-4,-7 12 4,-13 15-11,-16 6 5,-21 1 1,-18 2-6,-11-9-8,-27-6 0,-7-4-28,-5-9-51,4-10-58,2-12-125,-1-16-352</inkml:trace>
  <inkml:trace contextRef="#ctx0" brushRef="#br0" timeOffset="135011.5702">24613 5576 500,'0'0'22,"0"0"39,0 0 98,0 0-9,0 0-70,0 0-55,-18-9 7,-3 10-6,-4 7 6,-5 1 6,-3-3-11,-7 1 11,-6-5-4,-9 2-13,-5-2 11,-4-2-14,-10 0-14,-10 0 6,-6 0-4,-2 0-1,-4 3-3,-6 8 8,-14 1 5,-9 7-13,4-2 6,11-5 1,19 3-3,6-3-6,1-3 1,-5 5-1,-6-1 2,-3-1-2,4 3 2,3-1-4,10-2 0,7-2 2,7 2 0,6-5 2,7 0-1,5 2 1,3-5-1,-5 5-1,-8-2 1,-9 6 2,-6-1-3,-4-1 0,5-1 3,3 0 4,3 1 13,6-2 0,4 3-14,11-2 1,6-2 2,4 5-9,0-1 0,-1 2 2,-2-3-1,-3 5-1,-3-3 2,-7 8-2,-4-1 2,-7 0 3,6 1 5,8-3 8,4 1-8,6 1-5,5 2-2,0 5-1,-2 5-2,0-1 1,-5 8 2,-6 4-2,-4-2 0,-2-2 2,5-6 8,6 0-5,8-4-3,2 1-1,6 1-1,0-1 0,3-1-1,-1 1 0,1-1-1,0 4 1,-3 1-1,-4 5 3,-3 4-2,1 2 8,6 3 2,11 0 1,8 1-10,5 2 1,2-1-2,0-4 3,8 0-2,8 0-1,13 1 2,11-2-2,17 1 3,19-5 6,6-2-4,12-5-1,9-2-3,1-4-1,6-3 0,4 1-1,-7-2 1,-1-4 4,-3-6 2,7-6-5,13-7-1,8-1 9,7 0-2,-2 0 10,-9-6-3,-13-2-9,-7 1 0,-13-2-2,1 5 6,-1-1-5,2-2 6,0 0-6,0 0 0,1-3-3,-2 1 0,1-4 1,4-2-2,4-5 0,-2-1 0,1-2 0,-5-8 0,-2 2 5,-4-6-5,1-1 1,-2 0-1,-5 2 0,0 0 0,-6 3-1,-4-2 1,-3-2-7,1-5 4,-2-2-7,-2-3 1,-4-3 2,-6 0 4,-8 2-2,-2 0 5,0 3 0,-1 4 0,0-1 1,-3-2 2,-1-5 2,-6-7-3,-2-4-2,-1-8 1,-3 3 0,-5-3-1,-9 9 1,-10-1 3,-9 5 0,0 4 8,-6-2 9,-14 3 13,-5-3-12,-8-7-13,-6-5-3,-8-3-6,-5 6-1,-5 7-18,-5 21-16,-10 15-39,-18 17-90,-15 17-146,-11 22-415</inkml:trace>
  <inkml:trace contextRef="#ctx0" brushRef="#br0" timeOffset="135761.4268">21525 8061 525,'0'0'267,"0"0"-168,0 0 35,0 0 25,0 0-51,0 0-35,69 0-26,-68 0-4,-1-3 19,0-4 12,0 3-34,-10-1-37,-13 5 7,-9 0-8,-10 12 5,3 9-7,8 1 8,9 1 1,10-3-7,9 3-4,3-1-3,0-4 3,23-2-3,10-2 1,9-4 0,4-7 3,-6 0-16,-8-3 6,-14 0 6,-9 0-8,-8 0 13,-1 0 0,0 0 0,0 0-5,-10 5-11,-14 4 16,-6 2 1,2 4 14,5-1 5,10-2-4,4 5-8,9-4-6,0 0 0,10 0 0,22-6 2,10-3 1,8-4-4,7 0-1,-2-10-47,2-10-67,-6 0-143,-8-9-220</inkml:trace>
  <inkml:trace contextRef="#ctx0" brushRef="#br0" timeOffset="136331.9757">21896 8124 994,'0'0'109,"0"0"36,0 0-39,0 0-56,0 0-43,0 0-5,13 30 14,-2-7 8,-2-3-12,-2-1-4,-3-4-1,2-6-5,0-4 3,0-4-2,2-1 5,9 0-2,1-15 8,4-10-9,2-5 0,-5 0-4,0 5 2,-6 8-1,-4 10-1,-2 5 0,-2 2 0,-2 0 3,0 0-4,3 2-6,0 12 6,1 6 5,1 2-3,3 2 0,2-4-2,0-1 1,2-3-2,0-3-1,3-6 1,4-5-2,5-2-14,9-2-12,4-19-5,-2-11 25,-10-2 9,-12-7 6,-16-2-1,0 4 33,-18 3 9,-3 2 13,2 12 0,4 7-14,8 5-5,1 10-10,6 0-14,0 0-17,-2 17-10,2 6 4,0 12 6,0 0-2,0 4 2,8 1-5,8-3-47,1-6-68,-1-3-56,-1-12-173,-5-10-168</inkml:trace>
  <inkml:trace contextRef="#ctx0" brushRef="#br0" timeOffset="136601.4528">22388 8090 9,'0'0'870,"0"0"-705,0 0 22,0 0-50,0 0-92,0 0-43,4-29-2,22 26 0,6-1-6,1-3-60,7-1 2,6 1 41,-5 3 23,-11 1 32,-13 3-25,-9 0 18,-2 3 37,-1 8-17,2 4 0,-4 9-1,0 2-2,-3 5-23,0-1-13,0-2-6,0-6-18,0-4-64,0-6-84,0-11-160,0-1-391</inkml:trace>
  <inkml:trace contextRef="#ctx0" brushRef="#br0" timeOffset="136744.448">22673 7718 1071,'0'0'220,"0"0"-117,0 0 32,0 0-44,0 0-91,0 0-33,8 0-66,22 23-72,3-3-243</inkml:trace>
  <inkml:trace contextRef="#ctx0" brushRef="#br0" timeOffset="136991.9119">23015 7779 828,'0'0'378,"0"0"-212,0 0 6,0 0-72,0 0-57,0 0-40,2 35 36,5-6 4,4 2-28,-1 1 3,2 1-13,-3 0-5,1-2 8,-1-2-8,-1 0-1,-1-3 1,1-6 0,-2-3-29,-2-5-74,-1-8-104,-1-4-139,-1-7-105</inkml:trace>
  <inkml:trace contextRef="#ctx0" brushRef="#br0" timeOffset="137125.9912">23076 7916 938,'0'0'223,"0"0"-75,0 0-53,0 0-54,0 0-23,0 0 1,77 12-19,-38-12-28,8 0-168,4 0-305</inkml:trace>
  <inkml:trace contextRef="#ctx0" brushRef="#br0" timeOffset="137477.2516">23478 7856 427,'0'0'669,"0"0"-568,0 0-67,0 0 13,0 0 14,0 0-42,82 47-15,-58-47-4,-3 0-34,-3-6 17,-4-14 17,-2-4 7,-3-9 33,-1 3 18,-2 6 12,0 10 16,-2 11-6,-3 3-21,4 11-59,3 19 9,-2 16-5,0 15 15,-2 7-6,-4 7 16,0-1 38,-4-9-12,-18-8-25,-7-11-3,-13-15-14,-4-12-8,-8-6 2,1-13-7,5-3-43,-1-24-64,0-8-246,-6-5-510</inkml:trace>
  <inkml:trace contextRef="#ctx0" brushRef="#br0" timeOffset="140867.2473">12652 7413 572,'0'0'9,"-97"0"-7,40-2 4,-8-2 12,-17-3 2,-9 1 28,-9 1 46,-11-1-11,-5-3-47,-11 4-26,-10-3-10,-15 1 0,-5 2 0,-11-2 0,-5-2-2,-4 4 2,-5 2 0,-3 3 5,6 0 2,22 0 21,21 8 37,26 4-28,15 0-29,15 1-7,0 0 8,14 4-8,-3 0 1,3-1 0,4 4 2,1-3-3,0 2-2,-2-4-2,5 1 1,-3 0-4,0-3 3,-2-3 2,8 1 1,-3-2-2,-4 1-2,-3 5-2,-16 1 6,-13-1 3,-19 1-3,-5-3 0,-8-6-2,3 0 4,5-4-1,11-3 9,13 0 5,19 0 4,11 0 15,12 0-15,10 2-19,-7 6 0,-3 3-3,-11 5-5,-7 1 8,-6 0-13,-6-1 11,2-3-14,2-4 16,-3 1 9,-1 0-8,9-3-1,7-4 0,14-3 22,9 0-11,2 0-1,3 0-10,-8 0 5,3-3-5,5-1 0,-2 1-4,1 3 2,0 0 1,-4 0 1,-12 3-1,1 3-10,-1-1 11,6 0 0,4-4 0,5 2 0,4 0 2,3 1 4,5 2-2,1 1 4,-1 0-6,-2 8 2,0-1-4,-4 3 1,4 2 0,0-1-1,9-1 1,1-2 2,10 1 2,0 2 4,7 5 3,-3 6-11,0 7 9,2 7-3,-2 7 1,1 5-2,2 6-2,0 2 3,3 4 7,0 4-6,13-2-6,7-2 0,2-8-1,-1-3 1,0-3-1,3-1-1,-5-2 0,1 1 0,2 2 0,5-1 0,4 0 0,15-1 0,10-8-4,11-1 0,12-6 2,-2 0 4,8-7-2,5-5 1,16-4 1,16-13-2,18-7-3,9-4-4,8-19-14,-5 1 14,-6 1 2,-10 1 5,-12 3 3,-11 1 0,-3 3 1,-9-3-4,-6 0 0,-7-2-3,-3-2 3,-2-1 2,-3-1-1,0 2 3,-13 6 1,-7-1 3,-16 8 3,-9 2-4,-8 3 6,-3 1 3,-2-1 2,-3 0 7,4 2-14,-6-3-8,2 3 1,3 0-1,-1 0-3,4 0 0,2 0 0,4 7 0,6-2 0,8 1 0,7-4-7,7-2 3,8 0-11,5 0-6,7-8 5,10 1 10,2 2 1,-2-2-11,1 3 4,-2 1 8,3-3 0,-3 5 4,-1-2 0,1 3 7,0-3-4,3 3 11,0-3-2,-4 0-7,-3 0-5,-5-1 0,-12 1-1,-7-1-3,-12-2-20,-11-2-80,-6-3-127,-5-6-174</inkml:trace>
  <inkml:trace contextRef="#ctx0" brushRef="#br0" timeOffset="142487.4099">11857 7447 443,'0'0'39,"0"0"8,0 0 11,0 0-9,0 0-19,0 0-15,94-50 6,-58 39 8,13-1 1,10-4 9,15 0-3,17-5-11,10-1-17,13-2 5,15-2-11,7 4-2,18-7-2,1 1-10,1 2-12,4 2 7,-10 0 0,-2 0 15,-1 3-7,-4-6 5,3-2 4,1-1 4,2-7 13,2 4 2,3-1-12,-11 5-7,-7 9-10,-6 1 10,-13 3-3,0 2 1,-7-2-9,-4 2 11,3 1 0,-2-5-6,7-7 2,0-2-16,2-2-28,-3 3-10,-3 2 34,-11 4 22,-5 5 2,-10 4 6,0 3 3,-6 6 8,1 2-6,-5 0 15,1 0 14,3 0-26,-3 5-12,5 1 13,5-1-9,-4 0 1,0 0-7,-6 0-6,-4 2-12,-4 1 18,-7 2 3,-8 3 0,-7 1 9,-6 6-3,-3 3 9,4 6-11,5 5 6,4 2-7,3 6-2,-3 3-2,-1 3-2,-9 10-5,-3 4 5,-8 2 4,-6 4-4,-7 3 8,-10 2 6,-5 6 20,0 2 8,-17 3 28,-7 0-17,-2-1-16,-1-4-24,-2-1-13,1-11 4,-5 1-3,-9-7-1,-8-1 1,-10-11-1,-10-7 0,-13-13 0,-18-9 0,-9-9-3,-11 0 0,-5-6 3,-4-1 8,-6 0-6,0 0-1,5 1 0,1-1 4,-3-1 3,-1 0-3,-11-2 7,-7-1-12,2 0 0,-9 0 0,6-4 1,10 4 1,6 0-1,8 0 1,12 7-4,7 3 0,9 2 2,6-2 2,1 0-2,-3 0 6,-3-3-6,-1-1 2,0 1 8,6 0-6,4 3-2,1-3 8,-2-1-6,-4 1-4,4 1 0,5 1 0,12 2 0,0 3 22,4 0 11,-7 3-20,-4-2-7,-5 1-3,-2-2-3,1 2 0,6-1 2,2 1-2,-1 1 5,-6 2 0,-8 1-3,1 3 0,-3-1-1,-1 0 0,-4 0-1,-22 2-5,-7-2 5,-8 5 3,-4-4 4,3 2-7,8-1 18,18-1 17,14 0-15,15 1-8,3 2-11,-12 4 4,-3-1-5,-3 1-5,15-7-16,20-9-11,30-8-75,16-6-109,18-7-159</inkml:trace>
  <inkml:trace contextRef="#ctx0" brushRef="#br0" timeOffset="143169.0585">5785 8179 188,'0'0'0,"0"0"0,0 0 85,0 0 88,0 0 2,0 0 18,0 0-14,70 0-20,-70 0-24,-6-3-26,-23-3-41,-18 1-37,-24 0 2,-29-1 0,-30 3 0,-33 3-9,-26 0 0,-7 0-3,-5 9 6,8 10 6,19 1-9,24 0-20,36-3-3,29 4 6,23-2-7,21-2-19,14-7-18,18-5-34,9-3-63,0-2-98,3 0-237</inkml:trace>
  <inkml:trace contextRef="#ctx0" brushRef="#br0" timeOffset="145826.0014">3200 7785 646,'0'0'148,"0"0"-111,0 0 61,0 0 11,0 0-57,0 0-20,0 0-4,0-6-4,3 6-2,-3 0-2,0 0 2,0 0 12,0 0 0,0 0 3,0 0 0,0 0-2,-8 0-8,-14 2-18,-8 13-9,-1 5 0,-5 0 12,6 1 3,5-1 9,4 0-1,9-3-5,6-6-16,6 7-2,3-5-2,24 1-5,10-9 5,15-5 2,4 0 0,5-10-2,-3-3-2,-15 0-5,-13 6 7,-18 3 1,-10 4-3,-2 0-5,0 8 0,-20 12 8,-7 5 0,-4 3 1,-2-2 3,6 0 0,8-9 5,10-5 2,9-2-2,0-3-3,9-3-4,16-4 3,11 0 12,10-7-16,2-16-6,4-4-65,-7-5-102,-9-4-177,-5 0-364</inkml:trace>
  <inkml:trace contextRef="#ctx0" brushRef="#br0" timeOffset="146378.9375">3518 7702 967,'0'0'182,"0"0"-44,0 0 35,0 0-101,0 0-55,0 0-11,16 13 18,5 7 5,3 2-18,-5-2-5,2-7-6,-9-3 2,-3-3-2,-6-7 0,4 0-5,-2 0-5,7-19 10,1-9-1,-1-8 1,3 1-4,-3 3 4,-3 9 0,4 9 0,-2 2 0,1 7 0,4 1 3,-2 1-3,2 3 1,3 0-1,1 12 4,-1 1-3,5 1 3,-3-4-2,6-1 0,-2-2-2,2-4 0,-3-3 2,-4 0-2,3-10-15,-8-12-27,-3-7-37,-9-9-16,-3-8 27,0-6 13,-24-2 29,-5 4 13,0 8 13,2 9 27,6 10 48,5 11 22,7 5-31,6 4-12,3 3-11,0 0-43,0 20-6,6 11 6,13 10 4,8 2-3,4 3-2,-1-4-5,3-1-60,-5-9-54,-1-6-123,-6-9-231</inkml:trace>
  <inkml:trace contextRef="#ctx0" brushRef="#br0" timeOffset="146649.0045">4111 7441 843,'0'0'82,"0"0"-33,0 0 50,0 0-37,94-71-51,-62 50-10,-2 0 0,-4 1 5,-12 6 11,-4 5 93,-10 6 25,0 3 5,3 0-63,-3 0-40,9 3-29,3 16-3,3 5 6,4 9 0,-2 0-11,-4 0-1,-4-3-56,0-4-61,-3-9-110,-3-10-151</inkml:trace>
  <inkml:trace contextRef="#ctx0" brushRef="#br0" timeOffset="146821.5557">4074 6931 1438,'0'0'40,"0"0"115,0 0-19,0 0-136,0 0-8,0 0-38,61 17-27,-3 2-121,-4-8-166,-8-5-510</inkml:trace>
  <inkml:trace contextRef="#ctx0" brushRef="#br0" timeOffset="147047.056">4498 6936 107,'0'0'1031,"0"0"-910,0 0-6,0 0 17,0 0-44,0 0-26,46 34 11,-27-7-25,-2 4-25,5 5-5,-3 3-10,-2-2-3,-1 0-3,1-7 0,-1-5-2,-5-9-9,3-7-48,-3-8-78,-2-1-90,-2-13-226</inkml:trace>
  <inkml:trace contextRef="#ctx0" brushRef="#br0" timeOffset="147205.5528">4532 7093 1135,'0'0'136,"0"0"10,0 0 0,0 0-87,0 0-47,0 0-4,90-16-8,-49 1-60,1-5-89,-2-2-169,-4-6-211</inkml:trace>
  <inkml:trace contextRef="#ctx0" brushRef="#br0" timeOffset="147595.1354">4930 6803 864,'0'0'280,"0"0"-168,0 0 12,0 0-8,0 0-15,0 0-60,0 85-19,17-78-11,-1-3-7,-1-4-4,6-2 1,0-17 4,-3-7-5,-2-8-3,-4-2-1,-5-8 4,-1 5 0,2 7-5,-5 13 1,0 14 0,3 5-1,4 0-14,5 17 16,3 7 3,0 5 0,0 1 5,-2 6-5,-1-2 10,0-2 9,-3-2 22,0-6 17,-10-4-26,-2-3 2,0 0 3,-2 0-13,-16 4-8,-9-1-10,-9 3 1,-7 0-7,2-2-47,6-10-85,5-11-168,14-15-434</inkml:trace>
  <inkml:trace contextRef="#ctx0" brushRef="#br0" timeOffset="147781.9631">5567 6654 1429,'0'0'249,"0"0"-172,0 0 27,0 0-19,0 0-51,0 0-33,0 0-1,45-56-14,-45 56-58,0 9-145,-12 12-304</inkml:trace>
  <inkml:trace contextRef="#ctx0" brushRef="#br0" timeOffset="155623.1003">15804 11200 1008,'0'0'79,"0"0"32,0 0 57,0 0-31,0 0-72,0 0-14,0 0-17,0-11-4,3 28-17,1 15 8,5 12 48,-3 2-38,0 6-3,0 2-6,2-2-6,-1 2-5,-3-5-3,1-10-4,-2-8 0,-2-11-3,-1-9-1,0-5 0,0-4-8,0-2-38,0-10-44,0-23-81,0-13-290,0-8-420</inkml:trace>
  <inkml:trace contextRef="#ctx0" brushRef="#br0" timeOffset="155977.6735">15835 11304 260,'0'0'736,"-21"-82"-635,19 42 49,2 9 27,2-1-65,20 6-32,8 3-27,9 6-24,4 8-4,2 9-5,1 3-7,-2 23-1,-8 11-3,-16 4-9,-11 1 1,-9 3-3,-10-4 4,-23-2-3,-9-6 2,7-11 1,6-7-2,13-9-6,9-6 6,4 0 9,-1-1 5,0-7-7,1-2 6,3 8 20,0 2-2,0 0-31,4 0 0,22 12-14,7 10 13,9 5-2,2 3-15,3-1-68,5 1-107,0-13-179,4-11-558</inkml:trace>
  <inkml:trace contextRef="#ctx0" brushRef="#br0" timeOffset="156329.3295">16509 11361 1022,'0'0'153,"0"0"-14,0 0-61,0 0-30,0 0-31,0 0 37,106-6-27,-72 6-13,-2 0-11,-10 0-2,-5-4-1,-6-6 1,-8-3 4,-3-1 4,0-3-6,-18-1 0,-7 7-2,-5 3 7,-2 8 12,-3 0 1,4 2 9,6 18 0,1 3-13,12 7 1,5-1-7,7 4 2,0-3-3,17-1-10,12-2 5,3-10-5,10 0-3,7-14-24,7-3-56,-1-10-70,-6-17-185,-7-12-351</inkml:trace>
  <inkml:trace contextRef="#ctx0" brushRef="#br0" timeOffset="156524.3445">16974 11107 609,'0'0'536,"0"0"-333,0 0 12,0 0-31,0 0-116,0 0-61,-8 7-6,25 35 37,6 4-4,-5 4-13,0-5-14,-6-1-4,-1-2-3,-2-6-18,-1 1-66,0-7-127,2-13-138,0-17-427</inkml:trace>
  <inkml:trace contextRef="#ctx0" brushRef="#br0" timeOffset="157327.921">17540 11163 855,'0'0'104,"0"0"35,0 0-21,0 0-65,0 0-36,0 0 13,0-3 18,0 3 8,0 0 4,0 0 10,0 0-21,0 0-12,0 0-11,0-4-7,0 1-13,-5-2 0,-1 3 3,0-1-5,2 0 1,0 3 1,-3 0-6,-3 0 0,-1 0-7,-2 0 6,6 6 0,-7 10-3,4 2 4,1 4-4,1 5 4,4-1 0,4 1-4,0-8-2,18 1-16,6-6-15,4-8-1,2-6-15,0 0 14,-6-6 21,-3-15 4,-10-1 14,-8-5 2,-1 5 6,-2-3 9,0 5 18,0 4 5,0 10-7,0 1-3,0 5 5,0 0-16,0 0-19,0 0-18,0 11-5,0 7 23,3 4 1,6 4 1,9-2-2,1 0 0,10-5-8,3-6-14,7-4-23,-3-9-6,0 0 5,-5-10-14,-4-16-7,-5-13 12,-6-13 25,-2-10 21,-8-6 9,-6-1 6,0 5 14,-12 9 68,-4 14 11,4 12 11,2 17-12,8 7-42,0 5-12,-2 17-44,-1 21-17,4 11 17,1 6 5,0 4-3,7-2-2,8-3-2,3-6-11,1-4-48,3-10-68,1-12-61,3-10-141,3-12-264</inkml:trace>
  <inkml:trace contextRef="#ctx0" brushRef="#br0" timeOffset="157581.6552">18039 11093 410,'0'0'571,"0"0"-508,0 0-3,0 0 7,0 0-38,85-17-16,-41 11-11,5-4 0,-1 0 2,-5 0 18,-13 0 32,-16 7 16,-7 1 34,-4 2-4,2 0-58,3 11-39,3 13 14,-5 9-1,-3 3-9,-3 6-5,0-3-2,0-3-30,-5-3-84,-3-5-74,2-11-209</inkml:trace>
  <inkml:trace contextRef="#ctx0" brushRef="#br0" timeOffset="157740.0725">18295 10843 1094,'0'0'213,"0"0"-70,0 0 29,0 0-93,0 0-79,0 0-100,0 0 12,81 42-124,-28-9-232</inkml:trace>
  <inkml:trace contextRef="#ctx0" brushRef="#br0" timeOffset="158293.502">18778 11030 916,'0'0'154,"0"0"61,0 0-54,0 0-67,0 0-45,0 0-25,-60-22-17,35 32 1,1 8 2,4 3-5,6 5-5,8-2-1,4-2 0,2-3-2,0-4-2,15-5-19,5-7-11,3-3 7,3 0 3,-3-13 4,-4-10 12,1-5 9,-3-4 0,-3-1 3,-3 9-1,-2 7 3,-3 9 15,-3 5 8,0 3-20,2 0-8,1 13-21,-2 9 16,3 2 0,-2 2 5,1-3 2,-1-7 0,6-6-2,-3-5 0,-5-5 0,5 0 4,3 0 6,5-15 3,8-7-8,2-8 0,5-4-1,2-4 5,0 4 5,-11 15 11,-9 8-4,-6 11 14,-4 0 4,2 4-36,0 9 0,-1 11 6,1 1-6,-4-1-3,1 2-15,2-3-73,5-3-33,2-7-43,1-9-61,7-4-165,3 0-261</inkml:trace>
  <inkml:trace contextRef="#ctx0" brushRef="#br0" timeOffset="158593.4412">19431 10892 558,'0'0'269,"0"0"-22,0 0-37,0 0-47,0 0-76,0 0-55,-40-31-28,20 50 6,4 3-1,7 1-6,9 0-3,0-4-1,8-2 0,11-3-7,4 2-3,-1-2-4,2-2 0,-8 5 4,0-4 10,-7 0 1,-1-3 21,-8 0-14,-9-3 4,-17 0 12,-8-5-5,1 1-11,5-3-7,7 0-31,11-12-48,10-14-47,1-18-132,26-10-93,11-4-221</inkml:trace>
  <inkml:trace contextRef="#ctx0" brushRef="#br0" timeOffset="159119.5414">19573 10760 319,'0'0'422,"0"0"-224,0 0-44,60-75 63,-49 64-92,-3 5-6,-5 2-39,-2 4-16,-1 0-36,1 0-28,-1 20 4,0 6-3,0 11 7,0 5-4,0 2 0,0-2-3,2-6-2,4-3 1,5-13-16,-7-3-10,1-9 4,2-5 9,2-3 3,11 0 8,2-14 0,5-6 1,4-3-9,2-1-7,-2 1 3,-4 4 5,-11 5 0,-7 12 4,-4 0 5,-4 2 0,2 0-1,-1 0-5,4 10-14,0 9 18,-2 2-2,5 0 2,-4-1 2,5-4 0,5-6 1,0-1 2,1-9-1,-2 0-1,1-2 2,-2-15 2,3-6 6,0-7 11,1-3 10,-3 7-6,4 6-7,-12 10 5,-2 7-5,-2 3-10,1 3-9,0 14-7,1 3 3,-4 5 4,0-2-15,0-2-63,0-4-82,0-8-171,0-5-353</inkml:trace>
  <inkml:trace contextRef="#ctx0" brushRef="#br0" timeOffset="159261.7899">20224 10545 730,'0'0'558,"0"0"-365,-29-72-22,27 68-76,2 4-92,0 0-3,0 20-163,9 6-30,12 4-195</inkml:trace>
  <inkml:trace contextRef="#ctx0" brushRef="#br0" timeOffset="159456.0824">20429 10660 868,'0'0'219,"0"0"-49,0 0 70,7 77-78,-7-40-69,2 5-38,-2 2-27,0-2-14,0 0-9,0-1-5,0-5-8,-3-4-66,-4-9-79,4-6-77,1-7-168,2-10-291</inkml:trace>
  <inkml:trace contextRef="#ctx0" brushRef="#br0" timeOffset="159659.6609">20496 10687 932,'0'0'171,"40"-76"22,-10 59-32,5 12-69,11 5-47,5 5 0,-1 19 5,-8 6 2,-12 6-15,-18-2-13,-12 0 4,-2-3-10,-29-1-9,-15 0-7,-14-8-2,-9 4-42,-5-8-163,-2-8-196</inkml:trace>
  <inkml:trace contextRef="#ctx0" brushRef="#br0" timeOffset="160175.5014">21036 10425 576,'0'0'130,"0"0"-90,0 0-17,0 0-3,84-32-12,-67 25 11,-4 7 12,-7 0-3,-5 0-17,-1 0-3,0 0-8,4 0-37,1 0-80,1 0-97</inkml:trace>
  <inkml:trace contextRef="#ctx0" brushRef="#br0" timeOffset="160431.7225">21407 10389 913,'0'0'357,"0"0"-107,0 0-72,0 0-71,0 0-72,0 0-28,12 66 56,-5-26-36,1 7-5,-2 3-7,-2 5-2,1-1-5,-5-6-8,0-1 0,0-7-1,0-8-5,0-8-33,0-7-66,0-8-150,0-9-174,2-4-484</inkml:trace>
  <inkml:trace contextRef="#ctx0" brushRef="#br0" timeOffset="160604.8966">21247 10664 1114,'0'0'216,"0"0"14,0 0-71,0 0-72,0 0-66,0 0-13,95-7 23,-34 7-26,4 0-5,4 0-27,-3 0-125,-5 0-179,-3-6-318</inkml:trace>
  <inkml:trace contextRef="#ctx0" brushRef="#br0" timeOffset="161039.2323">21866 10522 960,'0'0'236,"0"0"-42,0 0-34,0 0-73,0 0-61,0 0 35,-41 60-36,56-38-12,9-2-5,1-6-6,1-5-2,2-8-7,-1-1-17,-2-5-6,-1-14 13,-7-8 5,2-5 12,-6-1 0,-2 6 7,-4 8 5,-4 14 8,-1 5-9,-1 22-11,-1 23-9,0 21 6,0 18 1,-1 7-7,-8 8 9,0-10 1,-8-12-1,-5-17 0,-6-14 0,-7-21 1,-5-10 5,-2-15 26,2-2 12,10-28-2,17-12-3,13-14-11,9-13-26,34 3-2,11 9-10,5 15-17,0 16-14,-3 9-12,4 6-7,4-2-72,5 1-119,-11-8-191</inkml:trace>
  <inkml:trace contextRef="#ctx0" brushRef="#br0" timeOffset="161233.8499">22481 10528 693,'0'0'429,"0"0"-189,0 0-16,0 0-55,0 0-104,0 0-64,0 27 8,2 27 19,1 5-2,-3 8-7,0-3 2,0-3-20,0-12 0,-2-6-1,-2-10-46,4-10-71,0-10-111,0-13-83,0-3-234</inkml:trace>
  <inkml:trace contextRef="#ctx0" brushRef="#br0" timeOffset="161460.2784">22507 10597 1046,'0'0'193,"28"-72"6,-4 50-28,6 5-69,9 9-63,2 8-17,1 5-5,-6 15 4,-13 8-9,-12-1-4,-9 0 12,-2-1 7,-18 1-8,-13-5 10,-7 5-15,1-4-6,4 2-8,6-4-6,11-3-59,11-6-106,5-5-151,29-7-454</inkml:trace>
  <inkml:trace contextRef="#ctx0" brushRef="#br0" timeOffset="161798.1406">23014 10643 1035,'0'0'217,"0"0"-86,0 0-26,0 0 15,79 17-63,-52-9-11,0-5-17,-3-3-17,5 0-1,-4 0-2,0-17-4,-5-3 12,-5-4 2,-7-6 7,-4 1 4,-4 0-7,0 10 4,-16 11-5,-15 8-11,-13 8-10,-9 14 0,0 14 5,12 0-3,14 1 5,13 3-5,14-4 0,0-3 1,18-7-4,14-9 1,6-4-1,6-13 0,7 0-23,9-6-46,3-13-135,4-6-318</inkml:trace>
  <inkml:trace contextRef="#ctx0" brushRef="#br0" timeOffset="165149.9014">15252 13277 43,'0'0'926,"0"0"-901,0 0 64,0 0 96,0 0-62,0 0-53,0 0-25,0-6-4,0 6-13,0 0-17,0 0 0,0 0 6,0 0 7,0 0-7,0 0-3,0 0-1,0 0-8,0 0-2,0 0-3,-6 0-27,-11 0-86,1-8-210,3-4-335</inkml:trace>
  <inkml:trace contextRef="#ctx0" brushRef="#br0" timeOffset="169139.9069">15190 12821 1018,'0'0'130,"0"0"-15,0 0 83,0 0-46,0 0-78,0 0-35,0 0-18,-32 26-21,29 15 2,3 1 8,3 0 2,13-2-7,10-6-4,2-5 1,0-9-2,4-7 1,-7-13-3,2 0 2,-8-9-3,1-15 3,-4-12 0,-6-3 3,-1-7 1,-4 9 2,-1 3-3,-4 15 0,0 5-2,0 8 13,0 6-14,0 0 1,0 20-1,0 9-17,5 14 13,4-7 4,8-2 0,5-4-2,1-11 0,6-9 0,-3-10-6,4 0 8,2-19 3,-7-8-3,-5-9 10,-4-8 1,-7 2 8,-6 6-11,-3 13 4,0 6-5,0 10-3,0 4-2,-8 3-2,1 0-28,4 17-86,3 2-106,10-5-56,26-8-211</inkml:trace>
  <inkml:trace contextRef="#ctx0" brushRef="#br0" timeOffset="169470.0795">16112 12752 847,'0'0'160,"0"0"9,0 0 54,0 0-104,-92-34-57,61 45-17,-2 12-2,11 5-18,5 3-14,11-1-10,6-4 4,2 0-5,22-11-1,8-6-4,4-9 1,-2 0 0,0-14 4,-8-9 3,-6-7 5,-10-2 5,-6 1 15,-4-1 9,0 9-15,0 6-9,-4 11-13,-2 2 0,2 4-10,4 0-42,0 0-89,0 0-137,10 0-158,0 0-162</inkml:trace>
  <inkml:trace contextRef="#ctx0" brushRef="#br0" timeOffset="169941.7557">16112 12752 629,'59'-90'298,"-52"79"-123,5 2 0,3 4-39,6 5-56,4 0-15,5 5-22,3 16-21,6 12-4,-5 0 1,-4 0-5,-12-1 9,-9-2-13,-9-7-10,0 1 6,-3-7 4,-8-9-3,2-4-3,5-4-3,1 0 8,3-22 14,0-9 15,10-5-30,10-3-8,5 5-7,5 1-9,6-1-10,6 5-28,-1 2-18,-11 2-25,-14 2-129,-8-1-97,-8 4 49,0 3-31,0 2 236,0 5 69,-11 1 251,4 4 48,2 5-47,2 0-35,3 0-13,0 0-77,0 14-71,0 16-42,0 6-13,0 3 30,8 1-8,-1 0 6,4-4-12,-5-3-8,0-3-7,-3-11-2,0-2-2,0-7-38,4-10-65,6 0-107,14-20-139,18-19-284</inkml:trace>
  <inkml:trace contextRef="#ctx0" brushRef="#br0" timeOffset="170195.8254">17021 12489 874,'0'0'157,"0"0"50,0 0-33,0 0-78,0 0-54,-90 64 52,64-47-18,3 0-21,7-4-14,6-6-9,4-5-6,5-2-7,1 6-9,0 1-9,14 8-1,8 2 4,6 0 0,2 0-1,0-4-1,0-2-2,-1-5-13,-1-2-56,2-4-83,-5 0-145,2-13-386</inkml:trace>
  <inkml:trace contextRef="#ctx0" brushRef="#br0" timeOffset="170640.2669">17300 12494 211,'0'0'769,"0"0"-668,0 0-4,0 0 2,0 0-27,0 0-26,98 24-17,-72-24-16,-2 0-2,-4 0-11,-5-12 7,-3-5-5,-4-2 4,-5-7 3,-3-1 5,0 2-5,0-1 4,-7 6 10,-3 9 27,-2 5 22,4 3-7,3 3-5,2 0-19,-8 6-14,2 13-17,-4 10-5,0 5 0,5 10-5,2 2 4,1 3 2,3 3 3,2 2-5,0-1 6,0-5-10,0-7 2,0-1-2,0-7 0,-3-7-24,-3-4-44,-3-2-83,-5-9-97,0-8-150,1-3-425</inkml:trace>
  <inkml:trace contextRef="#ctx0" brushRef="#br0" timeOffset="171223.4155">17197 12807 600,'0'0'293,"0"0"-147,0 0 46,0 0-37,0 0-83,0 0-25,98-61-22,-49 41-12,1-4-11,2 1-2,1 0-35,9-1-48,11 1-110,-2 1-51,-8 2 29,-21 3 174,-18 4-78,-18 2 119,-6-1 47,0 2 115,0 0 28,-6 3-9,-15 4-36,-2 3-78,-1 0-16,2 0-21,1 13 9,8 4-6,2-1-20,6 4 0,5-3-12,0-1 4,0-6-5,14-3-4,8-4 0,6-3-11,2 0-11,-2-16 0,-1-4-10,-4-4 5,1-3 22,0 2 9,2 1 5,4 8-3,-5 9 3,-4 7-2,-7 11-2,-5 11 1,-7 7-2,-2 2 3,0-4 0,0-5 4,0-8-2,0-5 8,0-6 9,0-3 15,6 0 11,13-16 33,5-13 10,6-2-45,1-8-36,3-3 0,2 1-10,-5 10-3,-7 14-29,-11 12-28,-13 5-67,0 0-5,-18 0-92,-6 5-403</inkml:trace>
  <inkml:trace contextRef="#ctx0" brushRef="#br0" timeOffset="172283.3247">19286 11916 966,'0'0'136,"0"0"-104,0 0 102,0 0 82,0 0-109,0 0-41,0 0 12,-62-47-36,38 47-16,-18 20-6,-19 38-7,-17 30 7,-3 24 3,9 17 1,24 12-10,33 12-9,20 3-1,50-8-4,24-8-2,24-22-36,13-13-94,3-18-136,-3-22-287</inkml:trace>
  <inkml:trace contextRef="#ctx0" brushRef="#br0" timeOffset="174071.3594">19746 12247 398,'0'0'80,"0"0"-43,0 0 59,0 0 47,0 0-34,0 0-10,0 0 13,-11 0 36,11 0-24,0 0-28,0 0-8,0 0-2,0 0-26,0 0-17,0 0-16,0 0-12,0 0-7,0 0-6,0 0-1,0 0-1,0 10 0,0 5 0,3 9 14,6 6 4,1-2-6,3-2-6,-1-1-4,-2-5-1,0-1 1,0-2-2,-5-6 2,0-2-2,-2-6 0,-3 0-1,0-3-2,0 0 2,0 0 0,0 0-1,0 0-2,1 0-14,-1 0-11,0 0-29,0 0-49,0 0-9,0 0-34,0 0-70,0-6-105,2-11-346</inkml:trace>
  <inkml:trace contextRef="#ctx0" brushRef="#br0" timeOffset="174369.9102">19867 12422 260,'0'0'227,"0"0"-199,0 0 45,0 0 34,0 0 0,0 0 7,4 39-17,-2-30-30,-2 2-5,0 2-8,0-3-10,1 2 8,-1-2-6,2 0 23,0-3-7,3 3-16,2-6-7,1 3-17,10-5-6,3-2-2,12 0 6,10-13 11,5-7-9,-1 5-10,-6 1-12,-8 4-2,-13 0-15,-6 1-77,-2-5-54,-12 0-139,0-5-186</inkml:trace>
  <inkml:trace contextRef="#ctx0" brushRef="#br0" timeOffset="174585.9188">19813 12240 1041,'0'0'133,"0"0"5,0 0 11,0 0-44,0 0-58,0 0-3,95-17 20,-41 4-34,1-4-18,-3 0-12,-2 4-6,-6 0-48,-8 3-69,-7 4-78,-13 6-108,-10 0-110</inkml:trace>
  <inkml:trace contextRef="#ctx0" brushRef="#br0" timeOffset="174834.2061">19861 12269 722,'0'0'227,"0"0"-3,0 0-25,0 0-72,0 0-42,0 0-26,31-26-42,5 9 0,4-3-17,3 4 0,-2 2-57,-2 5-86,-5-1-120,-3 0-281</inkml:trace>
  <inkml:trace contextRef="#ctx0" brushRef="#br0" timeOffset="175172.8339">19997 12366 621,'0'0'231,"0"0"-81,0 0 40,0 0-33,0 0-54,0 0-25,-16 0-19,46 0-24,17-15-4,12 0-9,7-5-22,-3 3-29,-11 4-55,-15 3-77,-10 6-172,-9-2-144</inkml:trace>
  <inkml:trace contextRef="#ctx0" brushRef="#br0" timeOffset="176213.9122">20675 12170 38,'0'0'17,"0"0"0,0 0-17</inkml:trace>
  <inkml:trace contextRef="#ctx0" brushRef="#br0" timeOffset="176830.8834">20675 12170 174,'-24'-13'192,"24"10"-80,0 3 19,0 0 44,0 0-39,0 0-23,0-3 7,0 3-25,0 0-26,0 0-26,0 0-20,0 0-13,0 0-7,0 0 3,0 0-4,0 0-1,0 0 10,0 0 3,0 0 10,0 0 2,0 0-8,0 0-6,0 0-4,0 0-7,0 0 6,0 0 3,0 0 5,0 0 4,0 0 1,0 0 5,0 0 2,0 0-6,0 0-2,0 0-6,0 0-7,0 0 1,0 0-5,2 0 4,-2 0 3,0-1-1,0 1 3,0 0 0,0 0-5,0 0-4,0 0 1,0 0 0,0 0-3,0 0-5,0 0-13,0 0-12,0 0 2,0 0 10,0 0 3,0 0 12,0 0 2,0 0 2,0 0 1,0 0-1,0 0-1,0 0-3,0 0-21,0 0-30,0 0-28,0 0-36,0 0-73,0 0-36,0 0-20,0 0 31,0 0-103</inkml:trace>
  <inkml:trace contextRef="#ctx0" brushRef="#br0" timeOffset="177323.8097">20604 12154 86,'0'0'84,"0"0"38,0 0 45,0 0-8,0 0 0,0 0-25,11-7-10,-11 7-11,0 0-17,0 0-9,0 0-16,0 0-24,2 0-6,-2 0 4,0 0-6,0 0-3,0 0-10,0 0-4,0 0-2,0 0-5,0 0-1,1 0-6,2 13-5,2 16 7,0 9 16,2 11-7,-1 1-11,-2-1-4,1-2-1,-2-8-2,0-6-1,-2-11 0,-1-8-4,1-7-27,1-4-62,1-3-50,6-12-17,1-16-126,1-14-157,1-11-43</inkml:trace>
  <inkml:trace contextRef="#ctx0" brushRef="#br0" timeOffset="177496.1591">20712 12240 541,'0'0'298,"0"0"-119,0 0 20,0 0-27,0 0-81,0 0-13,49-64-19,-24 64-8,1 17-11,3 8-5,0 0-6,-2 4-11,-2-2-17,-2-4 3,1-4-4,-3-2-25,-5-9-102,2-8-90,-6 0-194</inkml:trace>
  <inkml:trace contextRef="#ctx0" brushRef="#br0" timeOffset="177705.7078">21087 12051 1040,'0'0'204,"0"0"-7,0 0-12,0 0-70,0 0-96,0 0-14,-8 53 36,12-10-12,-4 3-11,0 1-12,0-5-4,0 1-4,0-7-2,0-9-48,0-4-83,11-13-83,13-10-151,8-9-418</inkml:trace>
  <inkml:trace contextRef="#ctx0" brushRef="#br0" timeOffset="177999.8557">21399 12107 560,'0'0'390,"0"0"-247,0 0 60,0 0-49,0 0-96,-83-13-39,63 42 2,2 8 3,9-1-1,6-2-15,3-4 2,10-5-7,19-8 0,9-7-3,3-10 1,4 0 3,-9-16-3,-10-8 8,-11-11 0,-15-6 19,0-4 1,-12 6-17,-11 7-9,1 14-2,3 14-1,3 4-35,9 10-87,6 12-121,1 2-194</inkml:trace>
  <inkml:trace contextRef="#ctx0" brushRef="#br0" timeOffset="178185.6245">21880 12198 1007,'0'0'361,"0"0"-176,0 0-2,0 0-97,0 0-69,0 0-10,-16 88 4,0-38-11,-1 2-2,1-2-73,2-7-150,1-6-236</inkml:trace>
  <inkml:trace contextRef="#ctx0" brushRef="#br0" timeOffset="179611.477">22216 11900 606,'0'0'203,"0"0"-45,0 0 15,0 0-33,0 0-29,-15-74-41,27 62-3,18-5-31,15 0-10,14 0-1,8 1 2,3 6-1,3 8-2,-9 2-3,-6 5-17,-9 23-4,-18 5 0,-11 9 0,-10 4 0,-10 1 2,0-4 2,-5-4-4,-10-9 6,-3-6-6,-2-9 2,-3-2 3,-1-6 11,-1-4-15,-3-3 3,-2 0 0,-3-6-4,0 3-7,-1 3-5,-1 0-5,0 11 6,2 7 6,9-5 4,8 4-3,8-6 2,8-3 0,0-3-13,20-5 10,15 0 5,8-21 1,5-5 2,-4-10 2,-10 0-1,-10-4 16,-11 9-7,-7 9 3,-6 6-11,0 12-5,0 4-6,1 0-67,5 0-118,5 0-181,10 0-186</inkml:trace>
  <inkml:trace contextRef="#ctx0" brushRef="#br0" timeOffset="179986.1852">22974 11909 748,'0'0'274,"0"0"-174,0 0-34,0 0-4,0 0-5,0 0-25,94 0-15,-69-3-12,-1-7 0,-3-3-3,-5-1-2,-4-5 0,-7-5 6,-5-1-4,0-2 3,0 7 6,-5 6 21,-8 4 19,-4 10 4,-5 0-30,-7 7-9,-2 17 1,4 2 9,7 4 5,9-4-15,8 0-4,3 1-4,0-4 3,15-3-11,12-3 4,7-1 5,6-7-9,-1-6-3,2-3-48,-1-5-93,-2-18-92,4-7-297</inkml:trace>
  <inkml:trace contextRef="#ctx0" brushRef="#br0" timeOffset="180212.2778">23422 11688 1140,'0'0'171,"0"0"52,0 0-73,0 0-91,0 0-51,0 0-5,-1 63 13,12-23 6,-1 5-5,-1-1-10,-3 1-7,-1-4 0,-2-9-4,-1-5-13,0-7-38,-1-7-70,1-10-29,-2-3-92,0-13-67,0-17-232</inkml:trace>
  <inkml:trace contextRef="#ctx0" brushRef="#br0" timeOffset="180413.3634">23412 11751 545,'0'0'315,"-22"-96"-52,20 70-66,2 6-68,0 9-31,21 2-35,7 2-46,5 7-2,-1 0 0,-3 10 3,-8 10-6,-4 0 4,-8 2-1,-6 3-6,-3 1-5,0-1 7,-2 2-11,-7-4-19,2-2-100,7-3-67,0-11-156,15-7-350</inkml:trace>
  <inkml:trace contextRef="#ctx0" brushRef="#br0" timeOffset="180795.4765">23883 11646 744,'0'0'188,"0"0"-30,0 0 31,0 0-83,0 0-53,0 0-1,-86-48-25,60 68 1,3 8-4,3-3-8,10 5-9,5-6-2,5-2-3,0-1-2,9-9 0,11-5-4,1-4 4,3-3-6,2-5-15,0-12 7,-3-11 12,-3-4 1,-2-8 2,-6 1 6,-6 8 2,0 11 5,-3 10 25,-2 7 6,-1 3-9,3 0-31,3 7-5,1 10-2,5 6 0,-1 0 4,0 3-3,-1-2 1,-4 1-63,0 0-61,-3-3-97,-3-2-292</inkml:trace>
  <inkml:trace contextRef="#ctx0" brushRef="#br0" timeOffset="182213.8149">20524 12163 594,'0'0'71,"0"0"77,0 0 30,0 0 22,0 0-23,0 0-43,-20-23-20,20 23-24,0 0-39,27-3-28,30-3-10,23-2 10,15-3-9,2-4-10,-12 3-1,-13 2-2,-24 3-1,-21 4-8,-13 2-20,-12 1-38,-2 0-5,0 0-13,-20 0-38,-3 0-67,0 8-7,5 2 137,6 0 59,5-5 19,2-1 44,4-4 56,1 3-5,0-3 3,-2 3-15,2 7-18,0 4-19,0 9 3,0 10-20,0 6-11,0 1-13,3 6-13,7-7-8,0-2-3,2-3-11,-1-5-66,0-3-110,-8-9-133,-3-7-329</inkml:trace>
  <inkml:trace contextRef="#ctx0" brushRef="#br0" timeOffset="182363.188">20832 12504 1004,'0'0'255,"0"0"-91,0 0-32,0 0-36,0 0-56,79-24-4,-12 4-17,7-6-19,1 0-23,-3-4-97,-11 3-162,-15-2-307</inkml:trace>
  <inkml:trace contextRef="#ctx0" brushRef="#br0" timeOffset="182820.8404">21302 12051 1089,'0'0'150,"0"0"52,0 0-34,17-75-65,21 61-75,11 4-7,5 5 2,0 5-8,-3 0-12,-9 17-3,-9 8 2,-9 1-2,-8 7 1,-8-3-1,-7-4 0,-1 1 0,-4-1 0,-11-7 1,0-2 3,-1-4 0,2-6-4,0-7 3,-3 0 2,-7 0 0,-7 0-3,-11-3-2,-6 3 2,2 0-2,1 6-1,11 8 0,16 2 1,11 0-4,7 1 0,0-3 3,15-8 1,17-6 1,6 0-1,11-13 10,-1-13-6,-8-7-3,-9-4 2,-11-3-3,-13-3-5,-7 4-7,0 10-20,-9 12-35,-10 10-82,-1 7-108,1 0-318</inkml:trace>
  <inkml:trace contextRef="#ctx0" brushRef="#br0" timeOffset="183872.2758">24113 11486 558,'0'0'179,"0"0"-95,0 0 5,0 0 16,0 0-69,0 0-2,75-22 34,-41 12 26,5 0-14,-3-1-1,-4-3-14,-3 2-5,-7 2-17,-10 1-18,-3 4-8,-6 2-7,-2 1-9,2 2-1,-1 0-4,-1 0-5,2 0 4,-1 0 1,2 12 4,-2 12 7,-2 6 4,0 6 5,1 1 0,4-4-8,2 2-3,4-5-1,-2-3-4,0-4-9,-1-3-48,-4-4-75,-4-2-134,0-8-163,-12-4-219</inkml:trace>
  <inkml:trace contextRef="#ctx0" brushRef="#br0" timeOffset="184013.9196">24334 11735 762,'0'0'252,"0"0"-67,0 0-23,0 0-34,0 0-43,0 0-8,106-8-39,-55-4-36,1-5-2,-9 0-82,-6-3-97,-9-2-194,-9-5-160</inkml:trace>
  <inkml:trace contextRef="#ctx0" brushRef="#br0" timeOffset="184411.6099">24683 11388 189,'0'0'746,"0"0"-620,23-77 79,3 62-72,4 1-46,5 7-39,6 7-5,-1 0 10,-4 7-22,-7 15-21,-10 2-4,-9 3-2,-7 1-4,-3-4-1,0 2 1,0-5 5,-4 1-3,-5 2-2,-3-5 0,-1-2-4,-4-5-10,1-5-1,-4-2 6,1-5 8,-2 0-6,-1 0 7,0 0 3,2 0-1,5 0-1,6 5 1,6 2 6,3-4-7,0-3-1,11 0 9,12 0 25,7-17 10,5-8-14,-1-2-14,-6-6-8,-4-4-8,-6-2-25,-8 0-54,-4 8-73,-4 5-60,-2 4-97,0 5-183</inkml:trace>
  <inkml:trace contextRef="#ctx0" brushRef="#br0" timeOffset="184651.5243">25051 10760 819,'0'0'413,"-13"-84"-228,13 65 10,0 9-52,22 10-68,20 13-56,24 34-3,13 25 21,1 21-3,-9 20-22,-24 6 3,-23 3-11,-21-4-2,-7 2 1,-32-9-3,-12-13-16,-9-11-47,-7-14-69,0-13-191,3-11-334</inkml:trace>
  <inkml:trace contextRef="#ctx0" brushRef="#br0" timeOffset="190419.9188">23640 11219 206,'0'0'340,"-114"-17"-298,50 8-40,-7 1 22,0 2 24,-10-1-20,-5-2 12,-7 5-14,-10-2-3,-15 1-6,-13 0-3,-11 4-11,-1-2-3,6 3 20,6 0 30,7 0 13,5 0-13,7 9-26,-5 5-4,-2 0 9,-5 3-22,-11 2 0,-7 1-7,-8-3 0,-3 2 1,5-8-1,13-1 7,16 2 4,6-2 8,7 0-12,5-1-3,2-1-1,-3-2-3,-4 5 0,-8-5 7,-6-3-6,-1 4 0,1-5 0,1 3 4,-3 5-3,1-1-2,0 4 1,5 2-1,8-1 0,10 8 0,3-3 2,1 1-1,6-1-1,1 1 5,-1 1-3,2 1-3,-1 4 2,1-2-1,-5 3 0,-2 2-6,2-2 5,6-2-1,9-1-2,3-1 4,4-3-1,-1-4 0,-3 4 1,1-3 4,-4 2-3,-1-2-2,0 0 3,2-4-2,-2 0 3,3-2-2,-8-2-1,-3 1 4,-3 7-4,1-2-1,6 6 1,0 2 0,2 3 0,-5 4 0,2 3 6,2 0-2,4 1 10,6 0-6,-1 0 4,5 7-10,-3 3-2,2 3 4,-1 2-2,-1 1 6,2-7-3,7 1 7,6-5 5,8 3-14,4 2 0,-3 4-1,2 3 3,-2-1-4,2 2 3,1 1 6,5 3-5,9 0-3,1 4-2,13 3 0,9-1 0,5 1-1,11 3 1,21-3-2,14-1 1,13-4-1,21 0-8,18-4 10,26-6 3,10-4 0,17-1-3,1-7 2,3-3-2,7-3-3,2-10 2,7-3-12,6-8 4,2 1 6,5-3-13,-5-7 8,2 0 3,-1-7 10,0-15-10,2-8-9,-5 0-2,-5 1 6,-18 2 10,-14 4 0,-15 5 1,-8-1 9,-6-1 5,3-4-12,11-2 5,6-4 0,11-3-8,6 1 1,3 1 3,-7 6 1,-5-2 0,-10 4 14,-6 3 12,-2-4-11,-1 2-7,1-2-4,5-2-9,-5 3 3,2 0-7,1 1 8,-3-2-3,1-3 6,-2-2 3,2 3-10,2-4 0,-2-1 0,0-1 0,-1-4-7,-3 2 7,-2 2 0,-4 2 0,-7 3-1,-1 0 1,-2-2 3,9-3-3,9-5-2,3 3-38,-2 2-17,-14 0 18,-14 1 35,-8 7 4,-5-1 12,-3 7-4,0-2-8,-2 0 1,1-2-1,3-1 0,2 0 0,5 4 2,-3 2-2,-5 5-1,-9 3 1,-11 1 0,-10-3 0,-5 5-2,-2-8-6,-2-2 8,6-4-1,10-2-1,8 0 4,1 7-4,-3 1-2,-13 7 3,-15 1 0,-14 2 1,-8-1-26,-11-6-92,0-6-87,-21-8-385</inkml:trace>
  <inkml:trace contextRef="#ctx0" brushRef="#br0" timeOffset="191843.6632">23481 11232 143,'0'0'298,"0"0"-256,0 0-25,0 0 62,0 0-10,0 0-35,56 17 5,-43-14-11,-5-3-6,-3 3 17,-5-1 4,0 1 3,3-3-5,-2 0-6,1 2-24,1 1-4,1 1-5,2-1 12,3 2 5,-1 0-1,-2-2 2,-2-1 2,-2-2 7,-2 0-3,0 0 14,0 0 23,0 0-10,0 0 13,0 0-17,0 0-9,0 0-15,0 0-18,0 2-4,0-2-3,0 0-4,0 3 3,0-3-6,0 0-7,0 2-1,0-2-1,0 3-5,-8 1 4,-3 2 4,-3-2 5,2 0-23,2-1 0,2 0-17,2 0 6,1 0-6,2-2 12,3-1 4,0 0-16,0 0-18,0-4 15,0-12-27,0 0-1,5 1 54,2 3 23,-2 2 2,0 4 22,2 0 18,5-2-16,6 2-6,10-1 5,3-3 4,5 4-11,3-2 6,3-1-2,4-7-15,9-1-5,11-7-25,5-8-22,10-4-25,-1-3-19,0-1 1,-5-1-36,-7 6 73,-10 1 53,-13-2 17,-7 2 17,-5 3 22,-2 4-19,5 0-30,5 5-7,11 1-9,9 1-7,9 3-21,4 8-22,0 2 33,-4 1-17,-3 6 10,-11 0 33,-11 0 1,-13 0 37,-15 0-19,-9 3-1,-3 4 20,-2 5 14,-3 5-22,0 11-9,0 7-14,-3 9-1,-10 8-4,-4 4 6,2 7 13,0-1 8,4-5-6,1 3-21,3-3-2,0-2 4,1-2-4,6 3 5,0-3-1,0-5 7,0 2-10,0-7 0,0-10 1,-1-3 0,-13-10 1,-2-6 0,-5-5 10,1 0 7,-2-5 11,3-1 7,2-3-20,1 0-18,3 0-77,-3 0-148</inkml:trace>
  <inkml:trace contextRef="#ctx0" brushRef="#br0" timeOffset="196125.2653">21354 15229 536,'0'0'281,"0"0"-218,0 0 34,0 0 43,0 0-42,0 0-51,0 0-2,0 0 5,0 0-15,0 0-18,0 0-6,0 0 2,0 0-9,0 0-1,0 0 6,3 0 1,-3 0 6,1 0-1,-1 0-1,0 0 0,0 0-4,2 0 6,-2 0 9,1 0 1,-1 0 1,0 0-2,0 0-3,0 0 1,0 0 0,0-3 1,0-4-2,-10 0-20,-14 2-4,-7 2 3,-11 3-4,-6 0 6,2 12 2,1 4 1,9 3 7,9 0-11,10 6-1,11-2-1,6 3-2,11 4 0,27-4 1,15-6 0,12-6 0,-4-4-6,-5-10-2,-15 0-3,-14 0 11,-15 0 1,-12-7 3,0 0 10,-12 1-13,-18 2-1,-9 4 0,-3 0 2,3 6 9,10 9 1,6-3-4,10 5 0,8 0-7,5-2-2,2 2 2,20-3 0,11 3-2,10-8 2,10-2-4,7-4-19,6-3-61,-5 0-105,-4-13-164,-12-7-235</inkml:trace>
  <inkml:trace contextRef="#ctx0" brushRef="#br0" timeOffset="196305.3722">21695 15416 678,'0'0'480,"0"0"-261,0 0 53,0 0-116,0 0-65,0 0-27,0-69-25,0 73-21,0 19-15,0 14 4,3 6 1,-1 5-6,-2 0-2,0-5-23,0-2-56,-3-1-80,-6-10-240,6-13-651</inkml:trace>
  <inkml:trace contextRef="#ctx0" brushRef="#br0" timeOffset="197242.8919">22174 15391 458,'0'0'297,"0"0"-82,0 0 29,0 0-26,0 0-53,0 0-55,43-40-31,-43 40-31,0 18-27,-1 13-9,-11 13 14,-6-1-10,2 3-12,-5-3-4,0-1-26,0-6-83,3-3-135,6-16-228</inkml:trace>
  <inkml:trace contextRef="#ctx0" brushRef="#br0" timeOffset="199553.4509">22641 15226 706,'0'0'185,"0"0"-157,0 0 86,25-93 72,-18 63-86,-1 3-40,2 5 1,1 2 16,6 3 0,12 4-26,14 0-23,16 4-13,9 4 2,6 5-8,-2 0-3,-6 0-3,-12 10 0,-9 7-5,-11 4 4,-9 1 1,-11 1-3,-7 2-1,-5 0 1,-1-2 4,-16-4-2,-5-2-1,-2-3 5,2-3 2,-1-3-3,-4-8 2,-4 0 4,-7 0-8,-3 1-2,-6 2-1,0 4 1,2 3-2,9 2 1,14-2-1,6-3 1,11-1-4,5-4-2,3 0-2,22-2 8,14 0 1,9-17 7,3-5-6,-2-4 0,-7-2 2,-10-1-3,-6 2-1,-8 7-6,-9 4-16,-6 12-48,0 1-76,2 3-89,6 0-130,11 0-58</inkml:trace>
  <inkml:trace contextRef="#ctx0" brushRef="#br0" timeOffset="199704.2084">23426 15076 902,'0'0'229,"0"0"38,0 0-31,0 0-90,0 0-73,0 0-34,55-8-32,-46 35 1,1 12 0,-4 3-8,-1 1-8,-5 0-66,0 0-154,-6-11-238</inkml:trace>
  <inkml:trace contextRef="#ctx0" brushRef="#br0" timeOffset="200273.9391">23199 14492 437,'0'0'145,"-85"0"-43,44 0 33,3-3-7,1-1-43,-4-5-20,-6 2 37,-12-3-26,-14-2-28,-12-2 7,-7 6-8,-5 3 11,-6 5-17,-14 2 19,-18 18-26,-19 13-18,-7 6-7,-8 5-1,8 10 9,8 8-3,4 4-13,16 9 10,15 6-9,18 0-2,24 8 0,18-1-4,17-1 4,19-6-4,18-6-5,4-11-4,25-9-3,21-9-8,17-10 8,19-11 1,17-14-20,6-11-32,8 0-32,9-11-73,-1-14-76,1-4-192</inkml:trace>
  <inkml:trace contextRef="#ctx0" brushRef="#br0" timeOffset="200647.1698">23462 14204 1155,'0'0'54,"0"0"-35,101-16 78,-31 20 73,24 25-86,12 20-54,5 14-5,-3 17 12,-16 9-15,-21 10-5,-21 13 4,-30 7 4,-20-1-2,-21-2-7,-45-12-12,-25-12 6,-19-10-5,-14-9-5,-13-13-10,-14-8-63,-17-11-131,-19-8-155,-19-8-485</inkml:trace>
  <inkml:trace contextRef="#ctx0" brushRef="#br0" timeOffset="201443.3987">20363 15298 890,'0'0'149,"0"0"-136,0 0-3,0 0 67,0 0-9,0 0-25,0 0-4,0 0-7,0 0-9,0 0-14,0 0-9,0 4 0,0 9-1,4-3-12,3-3-43,3-2-54,11-5-29,9 0-17,5 0-12,2 0 86,-9 0 82,-10 0 25,-12 0 33,-5 0 11,-1 0 26,0 0 27,0 0 7,-7 0 4,-15 0-25,-13 0-5,-19 0-23,-26 1-9,-35 8-26,-37 2-8,-36 5-12,-30 1-17,-15 3 1,-9-4 6,-6 4 0,-3 0-13,-1 3 0,16-1-2,28 2 2,38-4 5,43 3-2,39-4-2,35 1-3,24-4-5,12-2-6,11-3-17,5-1-39,1-1-22,0-3-52,0-6-169,0 0-394</inkml:trace>
  <inkml:trace contextRef="#ctx0" brushRef="#br0" timeOffset="203724.446">15636 15919 1157,'0'0'79,"0"0"-43,0 0 155,0 0-62,0 0-97,0 0-4,0 0-17,0 26-7,0 21 16,0 9 18,0 3-16,2-4-16,-1-1-4,2-7-1,-1-12-1,-1-6-32,2-11-67,0-14-88,-1-4-156,-2-22-118</inkml:trace>
  <inkml:trace contextRef="#ctx0" brushRef="#br0" timeOffset="204045.4161">15616 16046 555,'0'0'430,"0"0"-348,-39-94 65,35 70 50,4 2-65,0 2-70,22 0-13,12 7-26,9 10-11,2 3-11,-7 3-1,-10 23-1,-10 6 1,-15 6 0,-3 8 1,-6 0 2,-17 0 5,-3-2-5,-3-8-1,0-12 3,6-6-2,5-7 4,7-11-5,8 0 11,3 0 31,0 0-1,0 0-23,3 0-15,22 0-5,7-4-3,13 1-3,9 3 2,-3 0-28,7 3-55,4 1-90,0-4-178,-7-4-438</inkml:trace>
  <inkml:trace contextRef="#ctx0" brushRef="#br0" timeOffset="204396.7949">16248 16051 901,'0'0'187,"0"0"-162,0 0 55,0 0-7,0 0-50,0 0 39,85-7-30,-54-6-18,-5-3-14,-4-4 0,-13 3-2,-6-3 2,-3 2 0,-10 3 13,-9 3 4,-11-1 27,-1 7-17,-4 3 13,4 3 9,2 0-11,10 9-7,-4 14-9,10 9-16,7 8 6,6 2-7,0-1-3,19-1-2,13-10 0,7-8 0,11-10-14,5-10-30,0-2-63,-5-14-39,-7-19-182,-12-10-221</inkml:trace>
  <inkml:trace contextRef="#ctx0" brushRef="#br0" timeOffset="204594.2948">16610 15738 113,'0'0'911,"0"0"-829,0 0 96,0 0 24,0 0-64,0 0-79,-17-51-48,17 79-11,9 11 3,7 11 12,-2 7-13,2 5 0,-1-2-4,6-2-4,1-8-82,6-8-68,7-15-151,2-20-228</inkml:trace>
  <inkml:trace contextRef="#ctx0" brushRef="#br0" timeOffset="205146.9574">17067 15857 53,'0'0'898,"0"0"-808,0 0 106,-85-57-4,69 54-103,1 3-21,0 0-21,3 7-31,4 12-12,4 5 1,4 1-4,0-1 0,5-1-2,14-6 0,6-8-7,5-5-28,0-4-6,0 0 4,-7-19 3,-3-3 8,-10-9 19,-2-3 8,-5-5 2,-3 5 3,0 8 2,0 11 13,0 10 14,0 2 8,0 3-12,0 0-30,2 15-17,6 7 17,3 0 1,-1-2-1,6-4 2,3-2-4,0-7 3,4-7-2,4 0 0,1-14 1,1-16-1,-6-12-3,-7-8-2,-9-9 6,-5-7 1,-2-1 2,0 2 7,-8 18 12,-1 11 20,2 19 10,4 14 4,2 3-18,1 20-38,0 17-16,0 15 16,0 2 1,10 1-1,5-2-3,6-7-38,-8-6-73,3-13-43,-3-8-87,-7-12-79,-5-7-141</inkml:trace>
  <inkml:trace contextRef="#ctx0" brushRef="#br0" timeOffset="205396.4585">17331 15586 680,'0'0'233,"0"0"-114,0 0 49,0 0-72,0 0-59,0 0-18,47-43 0,-13 33-8,-8-4-4,3 4 10,-11 3 18,0 5-2,-13 2 21,2 0-15,1 4-23,1 18 15,8 11 10,-5 3 0,0 6-26,-4 0-13,-5-3 0,-1-3-2,-2-7-89,1-5-64,1-18-173,12-6-421</inkml:trace>
  <inkml:trace contextRef="#ctx0" brushRef="#br0" timeOffset="205553.9698">17753 15288 1134,'0'0'123,"0"0"-21,0 0 62,0 0-124,0 0-40,0 0-18,-30 53-59,65-23-87,11-4-123,6-6-293</inkml:trace>
  <inkml:trace contextRef="#ctx0" brushRef="#br0" timeOffset="206107.0905">18175 15467 522,'0'0'305,"0"0"-142,0 0 37,0 0-71,-40-73-41,16 67-23,-1 6-14,5 0-22,2 3-11,8 10-16,1-1-2,5 5-3,4 3 2,0-3 0,0 0-5,16-4 0,1-4-29,3-2-9,2-1 3,-2-6-18,1 0 6,-2-3 26,-4-12 18,0-2 9,-4-3 2,-4 3 5,0 3 3,-4 5 5,-1 6 7,-2 3 5,1 0-7,-1 0-20,1 0-4,3 0-1,-1 3 5,0 4 1,-2 0 10,1-4-9,-1-3-1,6 0 6,4 0 3,3-11 19,7-11 5,-2-2-13,2-6 6,2 0 5,1 5-4,-1 5 1,-8 8 1,0 10 0,-9 2-14,-2 0-12,4 12-1,-3 10-1,3 3 3,-5 2-5,0 2 0,1-1 0,3-6-55,2-5-66,8-6-28,12-11-111,11 0-64,11-17-41,5-11-47</inkml:trace>
  <inkml:trace contextRef="#ctx0" brushRef="#br0" timeOffset="206887.1233">18808 15299 1,'0'0'412,"0"0"-174,25-83-19,-31 68-1,-15 4-15,-4 4-85,1 6-39,4 1-15,3 0-9,8 8-40,7 3-12,2 7-3,0-1 0,14 5 3,5 0-3,-1 3 0,-2 2-1,-7-5-18,-4 1 4,-5-3 5,0-4 2,-16-5 5,1-2 2,6-6 1,-1-3 3,9 0 5,1-10-8,0-12-16,14-13-49,14-7 11,3 0-52,4 2-7,-10 8-11,-3 9 68,-12 3 49,-2 3 7,-2-2 30,-5 5 37,4-3-2,-1 4-3,-1 3 15,4 6-4,-7-2-17,0 6 10,0 0-24,0 0-19,0 0-17,1 0-6,5 10 0,0 13 2,3 3 4,-2 4-4,3 1 1,1-5-3,4 1 0,11-5-4,5-7-3,3-4-4,0-7-42,-7-4-19,-1-7-10,-3-16 0,4-4 24,-2-4 33,-6-6 14,0 1 11,-4 5 6,-6 4 27,-2 8 9,-1 6 4,-4 6-6,0 7-24,3 0-16,-2 14 2,5 8-2,-4 0 3,5 0-3,0-5 0,0-5 0,-2-4 1,0-5-3,1-3 3,1 0-3,0-7 1,6-14-2,-1-11-2,0-8-8,-3-13 9,-4-6 4,-7 5 16,0 12 22,-4 15 43,-8 14 28,1 4-49,6 6-24,-1 3-36,-5 0-1,2 0-18,5 8-82,4 6-95,0-4-228</inkml:trace>
  <inkml:trace contextRef="#ctx0" brushRef="#br0" timeOffset="207136.4124">19762 14925 1119,'0'0'195,"0"0"52,0 0-64,0 0-92,0 0-46,0 0-26,0 25-8,0 7 10,0 3-7,0 5-8,0-4-5,0 0 1,0-3-2,0 1-6,0-7-19,-6 1-32,0-7-61,0-5-80,6-13-104,0-3-210</inkml:trace>
  <inkml:trace contextRef="#ctx0" brushRef="#br0" timeOffset="207331.9582">19843 14888 741,'0'0'143,"0"0"-14,33-73 91,-22 70-77,0 3-77,7 0-19,-2 7 6,4 15 2,-11 3-21,-3 1-4,-5 4-3,-1-2-12,-6 1-12,-18 0-3,-6-6-13,-2 3-97,3-13-100,10-3-236</inkml:trace>
  <inkml:trace contextRef="#ctx0" brushRef="#br0" timeOffset="207504.1496">20160 15037 1253,'0'0'249,"0"0"-83,0 0-35,0 0-88,0 0-43,0 0-2,-17 4-83,-4-1-213,-7 0-489</inkml:trace>
  <inkml:trace contextRef="#ctx0" brushRef="#br0" timeOffset="222570.9816">2767 10139 690,'0'0'65,"0"0"5,0 0 3,-91-63 13,55 47-12,-2-1-3,-10-3-6,-9 6-7,-17-1-14,-17 4-9,-18 8-6,-22 0-8,-13-1 2,-6 4-1,5 0-9,2 4 8,13 9 5,3 8 2,5 5-21,13 4 2,9 4-2,9 7 2,3 5-3,0 10 5,-1 11-10,7 6 2,7 4 0,11 7 0,10 2-2,14 3 3,13 4-4,18 3 0,9-2 1,9 3 4,21 3-2,7-2-1,12 9-2,11-6 0,21-2-4,17-6 2,16-11-5,17-2 3,12-14 1,12-6 2,12-11-8,15-13 6,17-17-4,18-12 1,7-7-5,10-12-13,-4-15 8,-12-3 11,-14-7 5,-19 1 0,-9-3-4,-13-5-2,-4 2 12,-7-1-2,-10-4-2,0-5 2,-8-10 0,-3-14 3,-1-7-3,0-4 6,-9-4-7,-17 4 0,-20 4 0,-26 1-3,-21 6 4,-22-3 26,-15 0 17,-27-1 10,-34-9-30,-33-6-6,-30-9-14,-28-3-5,-9 6-2,10 9 4,14 21-2,25 14 1,24 18-3,15 15-14,18 14-36,4 10-36,2 10-56,-9 19-125,-11 7-266</inkml:trace>
  <inkml:trace contextRef="#ctx0" brushRef="#br0" timeOffset="223158.0843">1355 10998 92,'0'0'114,"0"0"0,0 0 59,67-96-7,-57 76 27,-2 3-37,-2 5 16,-6 2-1,3 6-32,-3 1-12,0 3-28,0 0-39,0 0-31,0 7-25,0 21-4,-8 10 12,-4 8 13,-1 2-13,1 2-6,2-3 3,-1-1-8,4 0 0,-1-9-1,1-4 1,7-3 3,0-14-4,0 0 0,15-5 0,13-5 5,6-3-1,8-3 5,9 0-8,-6-6 0,-1-5-2,-5-2-2,-9 0-2,-2 4-33,-8-4-42,-1-1-73,-4-5-118,-6-5-207</inkml:trace>
  <inkml:trace contextRef="#ctx0" brushRef="#br0" timeOffset="223344.106">1506 11087 850,'0'0'121,"0"0"59,0 0-8,0 0-61,0 0-74,0 0-5,68-17-9,-25 14-10,-1 3-13,-3-3-1,-5-1-80,-10-3-103,-6-6-82,-12-2-134</inkml:trace>
  <inkml:trace contextRef="#ctx0" brushRef="#br0" timeOffset="223517.9974">1301 10855 958,'0'0'168,"0"0"-1,0 0 8,0 0-74,0 0-65,88-12 15,-18 12-19,3 0-29,-4 0-3,0 0-68,-4 0-111,-4 0-122,0 0-247</inkml:trace>
  <inkml:trace contextRef="#ctx0" brushRef="#br0" timeOffset="223757.1585">2335 10816 274,'0'0'886,"0"0"-685,0 0 48,0 0-105,0 0-88,0 0-49,0 30-6,0 9 29,0 4-4,0 7-10,0 8-6,-6-1-2,-5 6-8,-5-4-2,-2-6-17,5-10-52,1-7-74,12-8-81,0-13-157,0-11-31</inkml:trace>
  <inkml:trace contextRef="#ctx0" brushRef="#br0" timeOffset="224071.4835">2241 11011 785,'0'-86'209,"3"7"-168,12 12 164,6 18-54,4 13-71,9 16 0,7 10-20,9 10-30,7 10-10,-2 26-6,-12 16-7,-23 8-7,-20 0-4,-6-3 0,-27-11 4,-9-10 6,-2-10 3,0-6 25,8-7 12,4-6-5,12-1-5,11-6-1,9 0 2,0 0-2,0 4-21,0 6-14,18 6 1,14 9-1,9 7 4,-2 3-4,0-1-30,0 6-75,5-1-176,10-6-372</inkml:trace>
  <inkml:trace contextRef="#ctx0" brushRef="#br0" timeOffset="225121.5996">2323 12126 553,'0'0'51,"0"0"62,0 0 35,0 0-5,0 0-29,0 0 1,0 0-16,19-44-37,-19 42 0,0 2-16,0 0-8,0 0-7,0 0-5,0 0-2,0 0-15,3 0 2,-3 0 0,0 0 9,0 0-2,0 0 0,3 2-13,-3 13-5,6 14 15,-1 12-3,1 13 3,1 14 6,-4 11-7,-3 14 1,0 10-6,0-4-1,0 0-4,0-4-2,0-10 5,0-4-6,0-6 4,3-9-5,-1-7 0,-2-5 3,4-7 1,-1-5-3,-3-8 5,2-6-6,-2-9 0,0-7-1,0-7 2,0-5 0,0 0 1,0 0-1,0 0 11,0-9-12,0-11-18,0 1-48,0 2-80,0 1-105,-2-1-389</inkml:trace>
  <inkml:trace contextRef="#ctx0" brushRef="#br0" timeOffset="237522.7852">1932 14098 513,'0'0'456,"0"0"-355,0 0 147,0 0-90,0 0-42,0 0-49,0 0-40,0 0-21,-25-12-6,25 55 0,0 12 42,0 9-16,0-2-3,3-1-3,-3-10-8,0-4-3,0-2 1,0-11-10,0-1 1,0-6-1,0-5-12,0-5-70,0-10-144,0-7-143,0-14-350</inkml:trace>
  <inkml:trace contextRef="#ctx0" brushRef="#br0" timeOffset="237878.2242">1917 14215 897,'0'0'186,"-7"-73"-111,7 43 138,16 4-96,14 9-68,10 1-29,5 13-4,-2 3-6,-4 0-7,-9 23-3,-8 7-7,-14 6 7,-8 4 11,-3 2 1,-24-5 2,-3-4-2,-1-8 0,1-4 0,4-8-3,4-6-1,6-5 8,5-2 11,8 0 8,0 0 2,3 0-15,0 0 1,0 0-22,0 0-1,6 0-6,15 15-2,12 2 8,10 5 1,8 1-1,3-4-67,8-5-98,-1-11-222,-5-3-750</inkml:trace>
  <inkml:trace contextRef="#ctx0" brushRef="#br0" timeOffset="238221.3148">2412 14327 925,'0'0'232,"0"0"-124,0 0 52,0 0-116,0 0-42,0 0 9,33 3 9,-3 0-17,3-3 8,-5 0-8,-7-9-2,-9-5-1,-9-2 14,-3-6 1,0 2 30,-15-1-3,-12 5-10,0 6 2,-1 9-23,1 1-2,2 5 13,5 17-8,6 7-5,3 8-4,5 3 5,6-1-4,0-5-2,3 2 2,18-10-3,9-3-3,13-9-2,12-9-21,1-5-57,7-2-98,-13-25-245,-7-11-322</inkml:trace>
  <inkml:trace contextRef="#ctx0" brushRef="#br0" timeOffset="238423.5225">2793 14066 760,'0'0'327,"0"0"-133,0 0 82,0 0-119,0 0-76,0 0-70,-26-27-11,29 64 0,5 9 5,1 7 3,-3 3-7,4-5-1,5-6-1,6-6-44,9-12-81,4-10-92,9-11-126,2-6-15,-6-13-31</inkml:trace>
  <inkml:trace contextRef="#ctx0" brushRef="#br0" timeOffset="238964.1135">3103 14300 136,'0'0'386,"15"-79"-137,-15 46-33,0 10-11,0 3-31,0 4-51,0 9 5,-3 5-42,-6 2-38,-9 0-31,-4 12-10,-1 15-4,1 2 1,8 1-3,4 0 0,10-3-1,0-8-1,3-2-4,15-4-3,4-10-17,8-3-9,3 0 6,-5-23 0,2-6 12,-9-5 14,-3-3 2,-9 1 2,-3 7 6,-3 5 14,-3 12-2,0 5 11,0 7-5,0 0-26,0 7-4,0 15-23,0 9 27,7 5 2,5-7-2,6-2 0,3-5-8,9-8-14,13-4-17,1-10 16,3 0-27,-8-12-47,-8-15 18,-10-10 27,-12-13 51,-9-9 1,0-7 8,-9 0 25,-9 0 11,-1 9 26,7 22 14,3 14-2,6 12-36,1 9-3,2 19-43,0 22-21,0 10 21,0 10 5,5-1-5,10-2 0,1-3-5,1-5-25,2-9-68,5-11-58,1-13-63,-5-12-158</inkml:trace>
  <inkml:trace contextRef="#ctx0" brushRef="#br0" timeOffset="239241.4">3501 14046 795,'0'0'174,"0"0"-82,0 0 85,0 0-114,0 0-55,0 0 12,81-27-9,-44 17-7,-6 5-4,-8 1 0,-4-2 7,-10 6 25,0-3 33,-4 3-17,2 0-21,5 9 1,-2 10-7,1 5 2,-2 6-12,1 2 3,-4 5-14,-3-4 0,-1 1-14,5-5-57,-1-2-68,-3-12-143,3-8-337</inkml:trace>
  <inkml:trace contextRef="#ctx0" brushRef="#br0" timeOffset="239407.3468">3749 13785 948,'0'0'152,"0"0"41,0 0 22,0 0-129,0 0-86,0 0-33,-8 3-58,35 34-25,6-4-166,4 0-204</inkml:trace>
  <inkml:trace contextRef="#ctx0" brushRef="#br0" timeOffset="239563.5737">4141 13930 437,'0'0'66,"0"0"-66,0 0-24,0 0-47,0 0-298</inkml:trace>
  <inkml:trace contextRef="#ctx0" brushRef="#br0" timeOffset="241093.0199">4086 14030 283,'0'0'143,"0"0"-11,0 0-8,0 0-4,0 0-22,0 0 0,0-4-11,0-1 1,-6 0-25,-3 3-8,-6 2 2,-5 0-33,-5 0-9,-3 16 5,1 0-3,0 7 1,8 1-6,10-5-10,9 1-2,0-3 0,9-4-2,12-7-4,7-6 6,2 0 10,6-9 0,-2-11 9,-7-7 1,-5 5-2,-11-2-1,-5 1-17,-6 6-1,0 7-75,0 5-114,-3 3-252</inkml:trace>
  <inkml:trace contextRef="#ctx0" brushRef="#br0" timeOffset="241175.2374">4086 14030 777</inkml:trace>
  <inkml:trace contextRef="#ctx0" brushRef="#br0" timeOffset="241431.6111">4086 14030 777,'107'-89'148,"-90"78"28,2 8-19,-1 3-71,2 0-35,0 7-15,-3 6-6,-4 7-15,-4-3 2,-3 3 6,-1-5-14,-1-1-2,2-4 0,-3-3-7,0-7 2,0 0 0,3 0-2,10-14 18,1-11-11,5-9 1,-2-2-4,-4 6 4,-3 7 13,-7 13 14,-3 7 24,-3 3-15,3 3-43,8 23-1,2 8 0,5 9 7,-3 9-5,-3 4-2,1 0-61,-5-3-107,4-6-248</inkml:trace>
  <inkml:trace contextRef="#ctx0" brushRef="#br0" timeOffset="242953.6414">4583 13254 795,'0'0'93,"0"0"27,0 0 88,0 0-42,0 0-97,0 0-27,-87-24-22,2 20-10,-25 4-7,-29 0 11,-25 0-8,-15 14 0,-18 6 3,-18 7-1,-19 2-1,-12 8-1,-2 2 3,14 4 3,13 6-11,11 4-1,12 5 7,13 6-5,19 0 8,23 9-3,13-3-7,17 5 0,11 3-1,8 6 4,12 5-3,12 3 2,15 0 2,15 1-2,19-1 0,12 1-1,9 0 0,17 1-1,30 1-1,17-4-1,24-6 2,21-7 1,28-13-1,26-8 0,28-15 6,23-18 0,21-11-6,8-13 0,8-8 0,2-24 6,4-14 0,5-11-4,-6-9-4,1-10 1,-12-10-8,-21 4-2,-23-1-8,-32 5 0,-26 8 6,-27 0 13,-22-2 5,-12-1-3,-18-6 1,-7-4 4,-20 1-2,-13-1 9,-21 1 5,-9 0-5,-40 2-1,-29-2-11,-26 8-2,-26 10 1,-13 17-1,1 10 0,5 13 5,19 14-10,14 10-4,26 0-96,29 14-45,25 13-161,21 3-267</inkml:trace>
  <inkml:trace contextRef="#ctx0" brushRef="#br0" timeOffset="243554.1023">4985 13981 775,'0'0'19,"0"0"71,0 0 77,0 0-45,0 0-50,0 0 12,-19-1-1,35-9-42,20-2-9,25-8-5,17-7 0,20-4-5,5 0-10,2-3-7,-7 1-5,-17 10 0,-26 7 4,-27 8-1,-17 6-4,-7 2 1,-4 0-10,0 0-5,-18 2-31,-4 11-20,2 1-80,1-4-125,13-3-323</inkml:trace>
  <inkml:trace contextRef="#ctx0" brushRef="#br0" timeOffset="244132.2527">5910 13701 396,'0'0'537,"0"0"-441,0 0 135,0 0-122,0 0-40,-16-72 9,29 55-36,11-2-23,9 1-7,4 7 6,2 5-1,-2 6-2,-4 0-6,-5 6-9,-5 13 0,-4 7 0,-4 8 1,-12 2-7,-3 6 7,0-1-1,-8-4 6,-5-4-6,1-10 0,-1-4 4,5-10-4,5-7 0,0-2-1,-4 0 1,-2-14 0,-6-11-5,-6-2 1,-1-1 3,2 6-5,4 8 6,4 5 1,5 6 0,7 0 2,-4 3-2,4 0-2,0 0-1,0 0-10,0 0-1,4-2 0,9-3 13,9-7 4,4-3 28,-4-1-16,-4-1 6,-4-2-12,-3 2 5,-8 0-5,0 6-1,-3 6-3,0 1-6,0 4-8,0 0-27,-10 0-51,-2 0-103,-3 7-120,0 0-275</inkml:trace>
  <inkml:trace contextRef="#ctx0" brushRef="#br0" timeOffset="244836.0156">5928 13689 854,'0'0'116,"0"0"95,0 0-74,0 0-34,0 0-19,0 0-42,25-65-30,5 50 2,3 3-2,5 5 3,4 7 2,3 3 0,-3 21-6,-3 5-3,-6 9-8,-10 7 1,-9 2-2,-14-1 1,0-4 0,-8-9 2,-11-3-2,-3-7 1,1-12 3,3-5 7,1-6 7,7-17 28,4-19-3,3-17-19,3-10-8,3-2-16,21 8-1,0 10 1,6 18 0,-1 9 1,3 8-2,-2 9-9,5 3-66,4 3-91,-3 9-129,-3 1-233</inkml:trace>
  <inkml:trace contextRef="#ctx0" brushRef="#br0" timeOffset="245172.9414">6596 13643 810,'0'0'199,"0"0"-41,0 0-25,0 0-44,0 0-56,0 0 22,66 0-26,-41 0-11,-6-6-10,1-2-1,-11-1-4,-2-4 6,-7-1 1,0-6 11,-4 1-14,-14 2 9,-1 8 1,-1 6 0,-2 3-4,-2 0-10,-1 19 10,1 8-8,6 5 9,4-1-7,13 5 4,1-2-1,0-3-10,21-4-2,5-4 0,6-3-4,4-10-34,2-9-80,6-1-86,1-8-232</inkml:trace>
  <inkml:trace contextRef="#ctx0" brushRef="#br0" timeOffset="245376.0805">6970 13488 172,'0'0'916,"0"0"-699,0 0 14,0 0-71,0 0-107,0 0-53,-10-7 3,20 43 1,4 5 6,-8 5-3,0 3-7,0-6-1,-3 4-3,3-8-50,1-2-75,3-10-70,-6-12-150,-1-12-245</inkml:trace>
  <inkml:trace contextRef="#ctx0" brushRef="#br0" timeOffset="245615.2995">6963 13501 784,'0'0'166,"0"0"20,-13-76 16,13 67-96,10 1-46,10 2-38,5 4-8,5 2-4,-5 0-3,2 8 17,-7 14 0,-4 3 4,-3 1 9,-10 1-8,-3 2-13,0-1-1,-13 0-12,-6-4-3,2-1-6,-2-6-52,8-3-93,8-12-97,3-2-244</inkml:trace>
  <inkml:trace contextRef="#ctx0" brushRef="#br0" timeOffset="245893.4277">7145 13435 826,'0'0'155,"0"0"-40,0 0 25,0 0-63,84-19-43,-61 41 4,-3 4-5,-4 7-11,-2-2-15,-8-1 9,-6-5-3,0-4-12,0-5 10,-6-10-2,-1 1 4,6-7-9,1 0 21,0-19 49,0-12-17,11-8-54,5-4-3,5 4-3,3 12 1,-1 5-19,6 8-60,1 4-37,1 4-192,-1 2-354</inkml:trace>
  <inkml:trace contextRef="#ctx0" brushRef="#br0" timeOffset="246240.3458">7564 13389 900,'0'0'83,"0"0"31,0 0-15,0 0-83,0 0 19,0 0 29,63 3-39,-40-3-4,2 0-13,-3-6-7,-9-8 0,-2 4 7,-5-6-3,-6 3 0,0-1 4,-3 4 0,-15 5 11,-8 5 6,-4 0-12,-4 3-1,2 14 10,2 5 4,4 4-7,10 2-1,4 0 7,5-4-11,7-1-4,0-1-11,0-5-2,16 0-9,8-7-47,7-7-28,8-3-81,3 0-218,1-19-420</inkml:trace>
  <inkml:trace contextRef="#ctx0" brushRef="#br0" timeOffset="246524.9072">7870 13300 723,'0'0'166,"0"0"6,0 0-11,0 0-93,0 0-32,0 0-6,-65 24-14,60-12-8,5 4 3,0-2-10,0-1-1,9 0-6,9 0-5,4 0 11,-1-3 6,-3 0-1,-8-3-1,-5 0-2,-5 0 13,0 1 13,-8 0 15,-14 1 20,-8-2-38,-4 3-18,4-3-7,6-7-58,12 0-103,8-17-180</inkml:trace>
  <inkml:trace contextRef="#ctx0" brushRef="#br0" timeOffset="246853.4222">8061 13294 727,'0'0'112,"0"0"44,0 0-83,0 0-25,94-1-33,-81-5 3,1 2-5,-8-6-1,0-3 10,-2-3 21,-4-1 2,0-2-6,-10 2-7,-4 5 9,1 1 19,1 11 1,0 0-24,-6 11-23,-1 11-5,1 3 11,6 0-1,6 1-5,6-3-12,0-4-2,0-2-2,13-1-23,7-6-61,-1-9-55,5-1-176,-6 0-406</inkml:trace>
  <inkml:trace contextRef="#ctx0" brushRef="#br0" timeOffset="247385.2433">8219 13181 916,'0'0'129,"0"0"3,0 0-63,0 0-50,0 0 9,0 0 2,27 70-5,-21-50-6,1-4-13,-4-3-5,-2-6 1,2-5-2,4-2 0,-1 0-2,7-5-26,3-12 25,4-7-19,-5-5-4,-5-7 26,-3 2 2,0 4 21,-1 8 4,-3 11 19,-3 8 7,0 3-23,0 0-30,4 10-8,-4 14 4,3 1 4,0-1 0,0 2 2,3-10-2,-2 1 0,6-3-4,3-8-2,-2-6-4,6 0-6,0 0-19,-1-17-25,-4-5 23,0-11-2,-6-7 30,0-10 9,0-5 4,-3 1 13,3 9 11,-6 14 6,0 15 20,0 12 8,0 4-41,0 15-21,0 14-1,0 10 0,0 1 2,0 2 3,0-1-4,0-2-64,0-6-79,0-13-130,0-4-275</inkml:trace>
  <inkml:trace contextRef="#ctx0" brushRef="#br0" timeOffset="248061.1984">8409 13078 760,'0'0'145,"0"0"11,0 0-7,0 0-101,0 0-35,0 0-13,113-30-1,-61 25-65,4-5-60,3-1 32,-11-5 34,-14 3-24,-13 0 84,-12-1 40,-9 2 52,0 5 31,0-1-27,-3 8-7,-15 0-50,-3 0-20,-1 15-5,2 4 1,1 5-4,2-2-5,10-2 3,4 2-8,3-5-1,0 0 0,6-3-3,11-5-1,6-2-15,4-7 4,-3 0-16,3-7-6,-7-10-12,-4 0 25,-6 1 24,-1 1 10,-6 3 4,1 2 6,-1 2 2,-3 4-5,0 1 0,0 3-3,0 0-14,0 3-12,0 7 12,0 0 0,2-1 1,7-2-1,3 0-5,7-7 2,8 0-8,9 0 9,2-16-17,0-7-19,-5-3-71,-6-8 51,-12-7 29,-2-7 29,-7-12 10,-1-6 35,-2 3 14,-3 15 33,0 14 26,0 18-15,0 16 20,0 0-76,0 18-47,-7 16 0,0 10 9,1 5-8,-1 1 2,7-4-6,0 0-5,0-10-74,0-4-35,0-5-83,7-13-117,2-5-281</inkml:trace>
  <inkml:trace contextRef="#ctx0" brushRef="#br0" timeOffset="248322.8921">9111 12878 54,'0'0'632,"0"0"-446,0 0-14,0 0-80,0 0-86,0 0-5,71-67 0,-39 60-1,-2-3-1,-5-2 1,-1 2 1,-6 0 1,-7 3 27,-6 4 80,0 2-6,-2 1-34,-3 9-48,2 11 46,-2 7-16,0-4-31,0 4-10,0-6-10,0-2-3,0-6-57,0-6-88,0-4-110,9-3-232</inkml:trace>
  <inkml:trace contextRef="#ctx0" brushRef="#br0" timeOffset="248430.1829">9460 12576 555,'0'0'273,"0"0"-145,0 0-128,0 0-68,0 0-327</inkml:trace>
  <inkml:trace contextRef="#ctx0" brushRef="#br0" timeOffset="248884.886">9578 12645 688,'0'0'227,"0"0"-98,0 0 17,0 0-83,0 0-26,0 0 13,-33 48-16,33-29-13,0-2-11,0-5-10,7-5-1,9-3-7,3-4-5,0 0-20,5-1-27,-2-15 35,1-4-3,-4 1 4,-2-1 24,-4 0 3,-6 10 41,-4 3-8,0 5 31,-3 2 6,0 0-35,0-3-4,1 3-18,9-2-8,-4 2 2,6-6 24,1 0-6,-1-5 11,2-2 1,-1 0 7,-3 0-4,0 3 8,-3 3-6,-4 7-8,-3 0-20,3 0-17,3 11-2,3 15 2,1 10 0,-7 11-1,0 12-3,2 6-8,-5 2-87,0 5-104,-30-5-503</inkml:trace>
  <inkml:trace contextRef="#ctx0" brushRef="#br0" timeOffset="249621.3135">6907 14291 905,'0'0'114,"0"0"105,0 0-38,0 0-90,0 0-3,0 0-41,10-36-33,20 26-7,7 6-6,11 4-1,7 0 1,0 2 0,-7 15-1,-11 7-1,-13 6-5,-12 6-1,-9-3 5,-3 0 1,0-7-5,-9-2 6,-6-11 2,0 0-1,-5-3 5,-3-3-2,-7-4-2,-11-3 7,-5 0-8,-3 0 1,4 0-4,9 0-1,6 0-5,9 7 8,7 0-5,8-1 5,3-2-5,3-1-1,0-3-13,18 0 3,18-10 16,13-14 19,0-6-5,-4 1 4,-12-1-1,-13 3-4,-7 4 7,-13 7-13,0 13-7,0 0-16,0 3-92,10 0-183,2 3-293</inkml:trace>
  <inkml:trace contextRef="#ctx0" brushRef="#br0" timeOffset="250289.3936">7369 14364 154,'0'0'843,"0"0"-705,0 0-31,0 0-37,0 0-13,97-17-42,-70 0-8,-2 7-4,-4-6-1,-10-1-1,-4 2 1,-7-2 5,0 3 5,-12 4 5,-8 4 23,1 6-1,-4 0-25,-1 18 4,7 4-9,-1 3 3,9-4 16,3 1-9,6-5 6,0 2-14,6-8-11,12 0 7,12-6-6,3-5-2,13 0-14,1-13-53,6-9-37,-7-2-26,-13-3 41,-15-3 55,-14 5 29,-4-1 6,0 1 58,0 13-6,0 2 29,0 10-19,0 0-61,3 0-1,7 10-4,7 10 4,-9-1 0,-1 2 2,-7 2-4,0-7 5,0 0-2,-3-7 3,-1-5 6,4-4-6,0 0 8,0 0-8,0-16-4,16-8-22,5-1-13,1-1-13,-2 1-4,-4 9 46,-4-1 6,-5 8 9,-4-2 50,2 5 1,-5 3-4,3 0 12,-3 3-22,5 0-38,5 0-8,3 15-2,4 6 2,-1-1 0,-4 0-3,6 0-6,4-4-52,0-5-46,7-3-30,-2-8-326</inkml:trace>
  <inkml:trace contextRef="#ctx0" brushRef="#br0" timeOffset="250424.0029">8094 13984 1114,'0'0'108,"0"0"37,0 0-145,0 0-3,0 0-99,0 0-127,55 52-286</inkml:trace>
  <inkml:trace contextRef="#ctx0" brushRef="#br0" timeOffset="250890.3787">8437 14033 825,'0'0'162,"0"0"48,0 0-68,0 0-61,0 0-48,0 0-21,-67 17-2,64-8-9,3 1-1,0-6-6,0-4-30,13 0-14,5 0-3,6-11 24,-2-5 29,1-7 3,0-3 4,0 6 11,-8 3-13,-2 7 24,-2 10-8,-1 0 3,-1 11-16,1 15 1,-1 6 9,-1 2-7,-2 2-10,-3-3 6,0-4-4,-3-5-3,0-4-2,0-10 0,0-3-5,0-7 7,0 0 0,6-14 0,10-13-31,5-5-60,0 0 33,9 1 40,0-2 18,7 6 29,7 8 3,-6 6 47,-8 10-42,-10 3-35,-12 0-2,0 19-9,-8 0-82,0 2-160,-10 1-777</inkml:trace>
  <inkml:trace contextRef="#ctx0" brushRef="#br0" timeOffset="251983.1788">2806 15559 636,'0'0'173,"0"0"-31,0 0 38,0 0-28,0 0-15,0 0-13,0-37-31,0 34-17,0 3-12,0 0-33,0 17-31,9 29 2,1 26 1,-3 22 18,2 24-13,1 14 5,0 10-4,-1 4-2,2-8-1,2-13-2,-4-12 6,-1-13 1,2-15-8,-1-13 2,-3-11-4,4-19 2,-4-11-2,-3-12 2,-3-15-3,3-1 6,-3-3-3,0 0 7,0-5-7,0-7-3,0-7-65,-6 2-98,-5 0-101,6-2-371</inkml:trace>
  <inkml:trace contextRef="#ctx0" brushRef="#br0" timeOffset="253379.0317">4626 16378 326,'0'0'36,"0"0"-2,0 0 49,0 0-27,0 0 15,0 0 27,-58 38-2,56-33-13,-1-5 15,3 0-11,-3 0 43,-4 0-1,-11 0-24,-6 0-45,-15 0-38,-10 0-12,-18 0 7,-18 4-7,-30 9-7,-27 7 3,-23-1-4,-23 5 0,-15 6-2,-10 5 0,-17 9 12,-4 5-7,-8 8-4,8 6-1,10 2-1,17 4 1,19 4 2,18 3 0,22 4-3,20-3 2,25-3-2,31-10-2,20-2-5,19-2 4,11 0 2,16-3-7,6 2 5,15 2-3,25 2 6,11-4-10,22-3 5,24-5 6,30-6 2,24-12 7,32-11-3,24-15-4,20-7 25,25-3-13,-3-11-10,-6 4 19,-19 8-23,-22-1-12,-13 0 8,-1-4 0,-3-3-5,4-7 7,-1-6 2,-6-4 7,-3-2-7,-13-6 0,-5-4 6,1-3 5,-5-5-10,-2 0-2,-1-4-10,-11-5-7,-7-2-16,-7-2-14,-11-10 30,-9-2-8,-15-1 26,-24-7 3,-28 7 0,-20 1 21,-22 1 16,-10-1 13,-29-3-19,-22-3-19,-18 1-10,-19-6-5,-17 1-2,-21 2 1,-18 10 1,-17 15-9,-14 12 4,-5 16-2,6 15 6,14 12-7,22 7-29,15 28-55,21 16-91,18 7-181,18 1-522</inkml:trace>
  <inkml:trace contextRef="#ctx0" brushRef="#br0" timeOffset="255059.6773">7045 16724 915,'0'0'302,"0"0"-222,0 0 188,0 0-122,0 0-77,0 0-40,0 0-29,0-18-1,15 45 1,3 19 2,2 2 12,-1 8-7,-4-3-2,-5 1 1,-1-2-5,-2-5-1,1-4-8,-5-8-43,0-14-64,0-11-97,3-10-131,0-29-98</inkml:trace>
  <inkml:trace contextRef="#ctx0" brushRef="#br0" timeOffset="255283.4258">7148 16783 959,'0'0'139,"0"0"-29,-9-74 98,21 57-118,21 0-75,12 8-6,14 8-3,1 1 0,-9 11-6,-8 12 9,-19 2-9,-13 2 3,-11 3 3,0-3 16,-18 0-5,-12-2-8,-3-2-5,-4 1-4,7-11-52,12-6-78,15-7-158,3-7-300</inkml:trace>
  <inkml:trace contextRef="#ctx0" brushRef="#br0" timeOffset="255642.7067">7603 16524 993,'0'0'132,"0"0"12,0 0 48,0 0-108,0 0-77,0 0-6,42 35 20,-37 4-4,0 6-7,-2-1 6,-3-5-11,0-7 1,0-7-6,0-5 2,0-5-1,0-11 0,1-2 0,2-2 0,13-4 9,3-15 0,8-14 5,7-4-13,-1 5-1,-3-1-2,-2 12 2,-4 8-1,-8 8 1,4 5 0,-8 0 2,4 2-3,-2 17 1,-1 3-3,2 3 2,3-4-2,-4 1-11,9-7-97,4-5-120,0-10-193</inkml:trace>
  <inkml:trace contextRef="#ctx0" brushRef="#br0" timeOffset="256003.2867">8122 16590 907,'0'0'171,"0"0"-12,0 0-20,0 0-92,0 0-45,0 0 6,3 5-2,18-2-4,2-3 9,2 0-2,-7-3-4,3-13 7,-2-2 6,-5-3 11,-1-2-13,-3 6 2,-1 8-3,-6 5-1,-1 4-14,2 21-18,-1 15 11,-2 6 7,-1 9 2,0-1-2,-3-1 3,-10-4 2,-6-6 2,-5-5 32,0-10 3,-6-4 0,1-7-13,2-8-11,4-5 1,1 0-12,3-13-7,11-19-23,8-12-89,24-15-121,24 0-272</inkml:trace>
  <inkml:trace contextRef="#ctx0" brushRef="#br0" timeOffset="256483.5887">8587 16443 186,'0'0'713,"0"0"-557,0 0 79,0 0-106,0 0-93,-88-2-9,60 19 17,7-1-18,12 1-16,5-4-10,4 0-8,4 0 0,18-3 8,7-1 0,4-2-6,0 3-13,-5 3 9,-4 1 8,-11 1 4,-9 0-3,-4-2 2,0-1 1,-4-1 3,-9 0-2,1-6 3,3-5 1,6 0-3,3-5-4,0-20-36,8-3-47,14-1 6,8 7-27,-2 0-16,2 5 55,-7-2 59,0 2 6,-5-4 28,3 1 77,-2 3 16,-2 5 5,-4 2-42,-1 4-5,-7 6-25,3 0-29,3 19-17,-5 7-2,-3 11-5,-3 0 4,0 5-5,-9-2-16,-2-3-99,5-10-130,4-7-313</inkml:trace>
  <inkml:trace contextRef="#ctx0" brushRef="#br0" timeOffset="256634.2479">8817 16216 1232,'0'0'61,"0"0"188,0 0-147,0 0-94,0 0-8,0 0-145,0 0-46,72 47-243</inkml:trace>
  <inkml:trace contextRef="#ctx0" brushRef="#br0" timeOffset="256895.3934">9344 16366 1175,'0'0'104,"0"0"127,0 0-89,0 0-80,-81-41-34,44 41-10,1 4-4,2 19 0,4 0-4,8 6-3,4-2-6,13 0 0,5-5-1,0-2-16,12-6-12,21-1-32,13-9-48,5-4-107,7 0-182,-2-14-267</inkml:trace>
  <inkml:trace contextRef="#ctx0" brushRef="#br0" timeOffset="257391.0113">9510 16416 323,'0'0'290,"0"0"-50,26-75 18,-26 59-75,0 3-56,0 8-22,-7 5-17,-9 0-55,-1 5-23,-4 12-2,3 3-7,9 3 3,2-7-4,7 0-3,0-6-3,0-3-17,16-7-13,8 0-7,2-2-18,3-15-2,-3-10-5,-7-1 51,-5 3 17,-3-2 5,-3 11 8,-8 3 45,0 7-1,0 5 0,0 1-44,3 0-13,-3 14-12,3 3 12,7 1 0,-2-1 0,6-1-1,9-2-7,7-4-12,7-6-8,7-4-15,0 0-126,-1-17-65,-7-10-29,-6-12-129,-12-7 222,-6-27 170,-7-16 288,-5-11 8,0 8 5,-3 22 14,-6 31-58,1 20-115,5 19-64,3 5-68,0 32-3,0 16-7,0 22 0,6 12 0,1 2-1,-6 1-22,-1-4-85,-20-5-201,-9-9-420</inkml:trace>
  <inkml:trace contextRef="#ctx0" brushRef="#br0" timeOffset="258051.8519">8838 17062 731,'0'0'272,"0"0"-194,0 0 133,0 0-54,0 0-51,-49-85-34,68 71-52,20-2-11,16 5-7,8 2-2,-2 9-1,-9 0-2,-7 0-1,-15 17 0,-8-3-2,-12 8 0,-7 0 6,-3 0-8,-4 6 7,-21-4 1,-8 1 2,-7-6 7,-1-2-7,1-2 2,-4-5 2,-2-1-4,-5 4-2,4 2 0,1 4 0,12 1 0,11-2-3,10-1 3,13-7-2,0-3-11,16-7 0,20 0 13,16-14 5,10-14 5,6-5-2,-10-13 0,-16 2 1,-12 0-2,-14 8 5,-11 13-5,-1 13-6,-4 7-1,3 3-36,8 0-170,8 0-272,8 0-295</inkml:trace>
  <inkml:trace contextRef="#ctx0" brushRef="#br0" timeOffset="258755.722">9412 16986 1059,'0'0'124,"0"0"-16,0 0-37,0 0-37,105-30-17,-77 20-13,-1 1 1,-9 1-1,-8-1-1,-4-2 2,-1-1 13,-5-6 29,0 3 3,-5 5-16,-11 3-4,-6 7-15,-4 0-11,-10 10 10,1 7-6,5 6 5,6-4 0,12-2 1,9-2-2,3 3-12,5-4 0,20-2-2,6-5 2,9-1 0,2-6-3,-3 0-28,-3-3-38,-4-12 2,-3-4 25,-5-2 21,-2-2 21,-6-4 3,4-6-2,-1 4 1,4-3 5,-3 10-3,3 9 2,-2 7-6,-3 6-5,-2 0 5,-4 12-2,-5 8-3,-4 4 5,-3-2-1,0-2 1,0-6-2,-4-5-6,-2-3 4,0-4 4,6-2 4,0 0 1,0 0-5,3-10-5,18-7-62,0-3-9,3 0 0,-2 4-29,-10-1 62,-2 5 43,-2-5 11,-5 3 63,0-5 38,3-1-12,0 6-19,-2 4-9,-1 4-6,-3 6-6,1 0-37,2 0-23,2 0-10,3 13 10,-2 1 4,-2 6-4,-1 2 0,-3-2 0,0 3-1,0-3-62,3-1-105,6-5-114,4-14-224</inkml:trace>
  <inkml:trace contextRef="#ctx0" brushRef="#br0" timeOffset="259821.9586">10244 16723 519,'0'0'475,"0"0"-340,0 0 62,29-78-70,-23 65-51,0 7-54,-2 3-22,0 0-5,-1 3-52,4 0-75,-4 3-25,6 6 23,-4 4 3,6-5-18,-2-3 57,1-1 76,1-4 16,-2 0 24,-6 0 98,1 0 45,1 0-7,2-6-21,4-2-25,-2 0-60,1-3-2,-4 5 0,-5 0 6,-1 4-15,0 2 5,0 0-19,-7 0-21,-9 2-2,0 10-6,5 2 0,2-1-2,3-4 0,3 1 1,3-3-2,0 1-4,0-6-5,9 1 2,4-3 3,10 0-1,-3-3-11,3-10 4,-8-1 13,-1-3 2,-1 5 4,-4 2 4,-3 2 0,1 5 16,-7 0-4,2 3-20,-2 0 0,2 17-19,0 10 19,-2 2 0,0 7-6,-4 5 4,-11 0-1,-1 0-2,-1-7 5,2-5-4,-5-7 4,3-5 0,2-10 0,-2-2 0,7-5 11,4 0 13,0-12-6,6-14-1,0-8-11,15-8-2,9 3-4,0 6 0,1 12-2,-7 3 2,2 6 0,6 3-7,4-1 2,-1 0-24,0 0-15,-7 3-40,0-2-37,-2-1 16,-3 0 9,-1 0 0,0-6 51,4-1 45,2-3 25,5-4 52,-2 5 19,1 3-5,-10 3-15,-5 10-1,-8-2-11,3 5-39,0 0-25,4 0 0,2 5 0,0 4 2,-3 4-2,0-3 0,-1 4 0,2-2-23,2-2-74,1-5-64,-3-5-29,3 0 79,3 0-7,-2-12 34,5-3 84,-3-2 21,0 0 51,4 5 53,2 1 19,1-2-8,-1 2-30,5-1 7,-4 1-13,-1 2-26,-2 1-7,0 8-22,-5 0-12,-4 0-2,0 0-8,0 8-8,-1-6-6,-1 5-3,0-2-6,1 2-7,-7 3-60,-3-2-237,0-1-749</inkml:trace>
  <inkml:trace contextRef="#ctx1" brushRef="#br0">18356 8607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4:55:30.4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9276 4182 147,'0'0'192,"0"0"-133,0 0-5,0 0-3,0 0-16,0 0-5,0 0 5,0 0 32,10 5 21,-10-5-15,3 0-7,-3 0 0,0 0-2,0 0 30,0 0-1,0 0 6,0 0-7,0-9-12,0-1-60,0-1-8,-8 0 10,-1 2 0,-7-1-6,-4 3-5,-2 4 9,-2 0-17,-1 3 5,-1 0-8,-2 12 15,-5 11-15,-3 6 0,4 8 0,-1 3 0,7 4 0,10-1 0,6-2-2,10-4 2,0-6-2,4-1 1,14-5-1,9-7 1,4-1 2,8-8 4,7-6 4,4-3-8,0 0-1,1-7-12,-6-6-74,-4-3-78,-8-3-147,-3-1-237</inkml:trace>
  <inkml:trace contextRef="#ctx0" brushRef="#br0" timeOffset="345.3153">9698 4189 39,'0'0'897,"0"0"-792,0 0 24,0 0 22,0 0-105,0 0-18,-50 3-16,29 14 6,1 6 4,8 0-5,4 2-11,8-3-6,0-1 0,11-3-3,18-7 2,10-7-4,6-4-3,1 0 8,-7-15 0,-14-3 7,-9 1 5,-8 0 29,-8-2 7,0-1-13,-14 4-31,-2 3-4,-7 7-45,3 1-56,5 4-68,9-1-222,6-5-397</inkml:trace>
  <inkml:trace contextRef="#ctx0" brushRef="#br0" timeOffset="955.6472">9948 4092 429,'0'0'615,"0"0"-477,0 0-14,0 0-31,0 0-72,0 0-19,21 26 0,-6-1 18,1 2-4,-4-2-8,3-2-3,-3 0 2,-3-7-6,1-2 0,-4-3 0,-2-5-1,0-3 3,-4-3-2,3 0 0,-3 0 13,3 0 13,1-7 42,-1-10-19,0-6-46,3 3-4,1 0 0,2 4-1,-1 6 1,1 2-2,0 4-2,1 1 4,2 3-11,6 0-1,0 4 0,3 9-4,-2 4 6,-6-1 0,0 0-7,0-4 8,-7-6-2,-2 0 11,1-4-3,-5-2-3,1 0 3,0 0 6,5 0-2,4-12 5,-1-7-6,7-8 0,-4 3-5,9-3 2,-3 4 2,6 5 1,-1 5-11,-1 9 10,0 4-3,-1 0 3,-1 0-4,-1 14 5,-6 4 6,-1 0 0,-2 1-3,4-1-3,-2-2 0,2-3 0,6-4-25,-6-1-133,3-5-139,0-3-216</inkml:trace>
  <inkml:trace contextRef="#ctx0" brushRef="#br0" timeOffset="1186.3512">10760 4017 1060,'0'0'222,"0"0"-25,0 0-14,0 0-69,0 0-71,0 0-40,7-19-3,6 46 0,5 13 3,0 8 8,-3 5-1,-7-1-10,-2 1 4,-1-2-4,0-5-1,-5-5-19,0-4-10,3-5-72,-3-6-76,6-6-30,1-13-235</inkml:trace>
  <inkml:trace contextRef="#ctx0" brushRef="#br0" timeOffset="1434.0544">10831 4180 919,'0'0'198,"0"0"-58,-12-78 57,12 58-72,9 5-70,13 0-33,5 8-16,6 4-6,-2 3 0,1 0-5,-4 13-2,-10 3 2,-5 4-1,-10 1-6,-3 4 2,0-2 9,-14 2-15,-4-1-35,2-4-49,7-5-50,8-6-159,1-9-183</inkml:trace>
  <inkml:trace contextRef="#ctx0" brushRef="#br0" timeOffset="1755.2075">11302 4081 868,'0'0'215,"0"0"4,0 0-48,0 0-45,0 0-91,0 0-35,-64 12 6,34 12-6,5 0-3,8 3 2,10-2-6,7-3 4,0-2-18,14-5-4,18-8-14,1-7 15,6 0 17,-5-8 5,-4-12 2,-11-2 18,-8-5 25,-8-3 18,-3-3-18,0 3-34,-13 7-9,-4 10-6,-5 10-23,-5 3-90,-8 0-63,3 9-181,-4-2-403</inkml:trace>
  <inkml:trace contextRef="#ctx0" brushRef="#br0" timeOffset="3173.4259">11939 3979 294,'0'0'340,"0"0"-162,0 0-42,0 0 1,0 0-24,0 0-30,-3 0-26,-10 0-27,-7 0-24,-2 0 16,-1 2-3,0 6 1,4 3-1,5 1-10,5-1-8,3-2 0,6 1-1,0-1-2,0 2-2,9-2 4,12 2 1,9-1 2,7 1 6,-1 0-2,-4 1-6,-3 0-1,-9 3-1,-4-1-2,-9-1 1,-4 0-2,-3-1 4,0-1 1,-3-1 24,-20 2 36,-6-3 14,-4-1-10,-5 1-22,9-5-25,4-2-9,10-2-9,5 0-15,5 0-56,5-15-106,12-7-242,17-6-649</inkml:trace>
  <inkml:trace contextRef="#ctx0" brushRef="#br0" timeOffset="3367.6859">12218 3992 1212,'0'0'245,"0"0"-56,0 0-55,0 0-72,0 0-55,0 0-7,3 24-17,1 7 17,-1 3 0,-1 2 3,-2-2-3,0-3-58,0-3-82,0-6-114,-6-11-236</inkml:trace>
  <inkml:trace contextRef="#ctx0" brushRef="#br0" timeOffset="3539.3767">11987 3738 1211,'0'0'190,"0"0"-55,0 0 19,0 0-98,0 0-56,0 0-70,33-30-156,4 49-37,4-5-289</inkml:trace>
  <inkml:trace contextRef="#ctx0" brushRef="#br0" timeOffset="3779.0138">12456 3746 432,'0'0'794,"0"0"-599,0 0-62,0 0-24,0 0-66,0 0-24,26 50 12,-14-15 27,-2 6-25,0 4-16,0 5 7,-7 1-11,-3 1-6,0-5-2,0-4-5,0-7 0,0-5-15,0-6-48,0-7-89,2-8-125,5-10-220</inkml:trace>
  <inkml:trace contextRef="#ctx0" brushRef="#br0" timeOffset="3953.3906">12498 4088 1019,'0'0'284,"0"0"-123,0 0 28,0 0-64,0 0-80,0 0-32,60-43-9,-18 37-4,4 2-1,1 0-68,-2-2-113,0-2-135,-5-5-323</inkml:trace>
  <inkml:trace contextRef="#ctx0" brushRef="#br0" timeOffset="4314.6475">12974 3948 478,'0'0'517,"0"0"-324,0 0-84,0 0-26,0 0-45,0 0-18,45-2 26,-15 2 1,2 0-28,1 0-12,-3 0-7,-1-5 2,-12-1 0,-2-4-1,-1 1 4,-8-4 0,-6-3 15,0-4 34,0-1-14,-13 2-6,-3 3 6,-3 7 0,-6 7-11,-5 2-24,-11 8-3,0 16 2,6 7 0,11 5-4,8 0 1,10 1 0,6-5 0,2-5-1,22-4 4,8-6-4,8-6 3,1-5-3,-2-6-21,-3 0-77,1 0-123,-13-3-268</inkml:trace>
  <inkml:trace contextRef="#ctx0" brushRef="#br0" timeOffset="5243.0022">14483 3615 723,'0'0'483,"0"0"-294,0 0-67,0 0-13,0 0-44,0 0-56,19-6-9,-6 25 0,3 10 1,10 7 14,-3 9-7,5 0-7,-6 2 2,-1-5-1,-4-2-2,2-9 1,-3-7-1,-4-7-2,-2-8 0,-2-7 4,1-2 1,1-17 18,12-19 44,5-17-26,5-14-21,-1-10 1,0-4-13,-2 12-6,-12 20 5,-6 17-5,-8 18 0,-2 7-5,-1 5-18,2 2-82,3 1-122,1 14-225,4 4-136</inkml:trace>
  <inkml:trace contextRef="#ctx0" brushRef="#br0" timeOffset="6390.1546">15316 3628 716,'0'0'176,"0"0"-85,0 0 6,0 0 19,0 0-43,0 0-2,1 0-6,-1-2-10,0-3-4,0 0-4,0 3-6,0 0 13,0-1-27,0 3-4,0 0-3,0 0-11,0 0-4,0 0-3,0 0 1,0 0 2,0 0-2,0 0-1,0 0 2,0 0 2,0 0 3,0 0 2,0 0-7,0 0 7,0 0-9,0 0 4,0 0-2,0 0-4,-4 0 0,-1 0 4,-2 0-3,0 0 1,1 0 0,-4 5 0,0-1-1,2-1-1,0 2 0,5-2 1,0 0 1,0-1-2,3-2 0,-6 1 0,3-1-4,-1 6 2,2-4 2,-1 3-4,1-1 6,1 1-5,1 2-1,0 1 4,0 1-3,0 2-1,0 2 4,1 3 0,6-2 0,6 0-2,2 0-1,4-3 0,1 0-1,-3 0-5,-3-5 9,-2 0-3,-3 2-3,-5-3 6,-1 2-1,1-1-1,2-1 2,-4 2 0,-1-3 3,-1 2-3,0-2-1,0 2 1,0-3 2,0 3-1,0-1 1,-4 0-1,-1-1 2,3-1-3,0 1 1,1-3 2,1 1-2,-2-2-1,2 0 2,0 0 0,0 0-1,0 1 5,0-1-5,-1 0 0,1 2 0,-2-2-1,2 0 5,-1 0-2,1 0 6,0 0 0,0 0-2,0 0-3,0 0-4,0 0 0,-3 0-5,3 0 5,-3 0 1,3 0-1,-3 1-3,0-1 3,0 2-3,-2-1 2,2-1-1,2 0 2,-1 0 0,2 0 0,0 3-1,0-3 1,-1 0 1,-2 0-1,-2 4 0,-2-1 1,1 1 0,-5 1-1,4 1 0,-1 0 0,-2-1 0,1-1 0,2 0 0,1-1 1,-3-3 0,1 2 1,-2-1-2,-6-1 2,2 2-4,-3-2-19,8 0-21,4 0-70,5 0-100,0-13-222</inkml:trace>
  <inkml:trace contextRef="#ctx0" brushRef="#br0" timeOffset="6594.5854">15483 3650 271,'0'0'951,"0"0"-764,0 0-126,0 0 45,106-48-20,-74 38-38,-3 2-22,-8 1-8,-9 3-16,-6 1-2,-6 3-31,0 0-98,-15 1-167,-17 8-340</inkml:trace>
  <inkml:trace contextRef="#ctx0" brushRef="#br0" timeOffset="7619.2206">17037 3588 37,'0'0'550,"0"0"-358,0 0-62,0 0-11,0 0-20,0 0-27,20-42 4,-20 36 10,0 0-9,0-1-31,0 0 7,-5-1-4,-5-2-8,-7 3-9,2 0-18,-6 4-8,-2 3 1,-7 0-7,-1 6-3,-4 10 2,7 6 0,7-3-1,4 1-7,9-3-4,6-1 7,2 1-12,0 0 5,17 0 7,12-5 3,11 0 3,6-6 5,10-3 0,-1-1-3,-2-2 0,-7 3-3,-9 3 1,-9 5-4,-9 4-7,-6 4 8,-10 0-9,-3 2 1,0-2 4,-14 1 6,-14-1 1,-8-3 17,-5-2 7,3-8 6,4-1-1,6-5-8,10 0-5,2 0-3,7-5-5,1-4-8,8-2-19,0-2-30,0-5-59,33-6-114,5-2-289</inkml:trace>
  <inkml:trace contextRef="#ctx0" brushRef="#br0" timeOffset="7815.7697">17422 3550 1245,'0'0'232,"0"0"-135,0 0-15,0 0-63,0 0-19,0 0-1,31 49 1,-17-20 6,-1 0-3,-4-1-3,1-3-21,-3-1-114,-1-8-96,1-10-191</inkml:trace>
  <inkml:trace contextRef="#ctx0" brushRef="#br0" timeOffset="7995.1454">17374 3381 1176,'0'0'217,"0"0"-107,0 0 68,0 0-79,0 0-89,0 0-10,-26-33-59,31 37-141,16 11-38,6 2-35,4-5-265</inkml:trace>
  <inkml:trace contextRef="#ctx0" brushRef="#br0" timeOffset="8573.7111">17713 3496 959,'0'0'249,"0"0"-122,0 0-49,0 0-45,0 0-31,0 0-2,17 47 2,-10-30 8,-4-2-10,0-3 3,-3-4-1,3-4 0,-3-2 3,1-2-3,1 0 8,-2 0 6,6-3 11,2-15 11,4-5-16,3-3-22,-3 5-2,-1 6 2,-5 7 3,5 2-3,-6 3-2,4 3 0,1 0-5,-1 0-5,4 5-2,-2 10 0,1 1 13,-1 1-6,1-2 4,-6-1 3,0-7 0,-3-1 0,0-4 0,-3-2 0,4 0 2,-4 0 2,3 0 13,3-18 13,5-9-11,2-5-15,2 1 1,1 3-5,-1 9 3,3 5-3,-1 7-1,-4 4 0,2 3-4,-1 0 1,0 0 4,2 9 0,-2 3 6,4 5-3,-2 2-1,4-1-2,-5 0-1,4-1-32,0-3-68,1-5-92,4-9-150,-1 0-386</inkml:trace>
  <inkml:trace contextRef="#ctx0" brushRef="#br0" timeOffset="8775.0613">18442 3338 723,'0'0'487,"0"0"-270,0 0-37,0 0-69,0 0-72,0 0-39,0-5-6,2 29 3,2 13 3,0 6 13,0 8 4,-2 4-3,-2 1-11,0 0-3,0-4-22,0-5-83,0-10-94,0-11-53,5-9-288</inkml:trace>
  <inkml:trace contextRef="#ctx0" brushRef="#br0" timeOffset="9029.9628">18538 3381 1058,'0'0'169,"0"0"-76,0 0 20,0 0-38,0 0-66,91-68-5,-54 68-4,-6 4 0,-5 13 5,-7 4-1,-8-1-2,-11 3 6,0 1 5,0 1 20,-26 3 0,-8 0-7,-6-1-26,0 0-3,2-6-100,8-4-67,12-16-190,14-2-627</inkml:trace>
  <inkml:trace contextRef="#ctx0" brushRef="#br0" timeOffset="9270.0869">18809 3202 1084,'0'0'313,"0"0"-161,0 0-10,0 0-60,0 0-62,0 0-20,12 8-15,-2 19 15,0 11 4,-1 6 6,-2 1-3,-4 3-3,-2-4 0,1 0-4,-1-4-22,1-3-89,-1-8-104,5-11-178,7-16-454</inkml:trace>
  <inkml:trace contextRef="#ctx0" brushRef="#br0" timeOffset="9638.6323">19065 3442 455,'0'0'472,"0"0"-357,0 0-91,0 0-17,0 0-7,0 0 0,55 9 3,-36-7 0,0-2-3,-2 0 0,-1 0 0,-6-6 0,0-8 3,-6-3 20,0-3-5,-4-1 3,0 3 22,0 2 8,-5 5 15,-8 6 13,0 3-23,-3 2-19,-5 0-18,-2 18-10,-2 11 3,1 4 12,5 3 3,4 0-6,12-2-2,3-3-6,0-4-13,13-2-1,11-8-1,4-8-31,2-9-74,2 0-111,-7-17-442</inkml:trace>
  <inkml:trace contextRef="#ctx0" brushRef="#br0" timeOffset="10447.9036">20011 3420 538,'0'0'106,"0"0"-5,0 0-3,0 0-22,0 0-23,0 0 17,32 0 35,-32 0-13,0 0-6,0-3-34,0 0-16,-8-1-12,-4 2-21,-7 0 5,-4 2-5,-2 0-2,-3 13 0,3 5-2,0 4 1,9 6-11,4 2 11,9 6-1,3-2-10,0-3-3,20-7-11,5-11 3,5-5 9,3-8 13,-4-1-1,0-16-3,-4-7 4,-5-2 0,-4-5 8,-7-4 3,-3-1 13,-6 5 7,0 5 0,0 9 10,0 8 16,0 5-7,0 4-21,0 0-29,0 0-10,0 6-18,6 13 2,3 6 25,1 6 1,2-1-2,5 1-47,2-1-12,4-3-67,3-7-113,0-10-171</inkml:trace>
  <inkml:trace contextRef="#ctx0" brushRef="#br0" timeOffset="10725.8251">20384 3285 972,'0'0'171,"0"0"-43,0 0-26,0 0-43,0 0-15,0 0-17,0-8-7,0 11-20,0 16 2,3 5 0,3 8 15,0 0-4,3 1-5,0 1-8,0 0 0,3 0-22,-3-3-71,3-7-93,3-9-163,1-15-384</inkml:trace>
  <inkml:trace contextRef="#ctx0" brushRef="#br0" timeOffset="10974.5671">20647 3268 1032,'0'0'179,"0"0"-19,0 0-53,0 0-56,0 0-49,0 0-2,0 1-4,0 21 4,3 6 26,0 5-5,-3 3 13,0 1-21,0 2-9,0-1-3,0 2-1,0-4-31,0-2-67,0-8-74,0-5-105,0-14-183</inkml:trace>
  <inkml:trace contextRef="#ctx0" brushRef="#br0" timeOffset="11279.9567">20375 3507 266,'0'0'459,"0"0"-283,0 0-51,0 0-2,0 0-19,0 0-40,-7 0 12,7 0 3,10 0 3,7-7-38,8-4-28,5 2-4,7-3-10,7 0 4,5 3-6,6 1-2,-5-1-6,-5 4-82,-6 2-46,-9-2-144,-8 1-161</inkml:trace>
  <inkml:trace contextRef="#ctx0" brushRef="#br0" timeOffset="11775.366">20897 3403 879,'0'0'136,"0"0"-55,0 0-2,0 0-16,0 0-8,0 0-7,78-9-18,-56 20-12,-1 6-2,0 3-6,-8 2-6,-3 2-1,-6-2-2,-4 2-2,0-2 1,-7-1-3,-13-3 0,-2-4 0,2-7-2,5-5 0,7-2 5,3-4 6,5-22-6,0-6 0,2-2-1,18 4-13,7 8-7,3 6-11,5 1-3,3 6-9,-2-2-10,-6 5 28,-6 2 26,-8 0-1,-6-1 1,-2 3 12,-1-1 32,-5 2 68,-2 1-9,0 0-14,0 0-24,0 0-35,0 1-30,6 13-15,-3 7 15,1 5 3,-1 3-2,-1 6-2,-2-2-33,1 1-81,1-3-34,-1-11-217</inkml:trace>
  <inkml:trace contextRef="#ctx0" brushRef="#br0" timeOffset="11947.7769">21199 3162 1226,'0'0'199,"0"0"-108,0 0 34,0 0-124,0 0-1,0 0-129,-12-14-127,27 31-4,4-3-178</inkml:trace>
  <inkml:trace contextRef="#ctx0" brushRef="#br0" timeOffset="12391.4524">21537 3205 852,'0'0'310,"0"0"-216,0 0-55,0 0-20,0 0 6,0 0 3,44 107 1,-33-69-14,-2 4-13,-3-4 2,-2-2 0,-3-6-3,-1-3-1,0-8-1,0-5-1,0-7 2,0-3-14,0-4-4,0 0 18,0-4 8,6-16 9,4-9-17,6-2-8,4-1 0,1 8-3,4 5 5,5 5 4,3 4 0,4 1 2,1 8 3,-7 1 0,-7 0-2,-12 3 6,-8 7 1,-4 3 2,0 4 15,-19 5 22,-8 1 1,-4 0-3,-5 1-36,6-3-9,1-1-75,9-6-70,8-11-150,12-3-390</inkml:trace>
  <inkml:trace contextRef="#ctx0" brushRef="#br0" timeOffset="12727.9695">22036 3277 1261,'0'0'142,"0"0"-24,0 0-46,0 0-60,0 0-12,0 0-33,0 27 32,0 3 1,0 3 2,0 1 1,0 1-3,4-4 2,3-3-2,5-3-25,5-6-22,1-8-7,1-8 13,2-3 41,-3-7 2,0-13 50,-3-11 41,-1-8 7,-6-4-37,0 1-34,-8 6-12,0 10-17,0 11-15,-16 9-46,-1 4-124,2 1-119,6-2-204</inkml:trace>
  <inkml:trace contextRef="#ctx0" brushRef="#br0" timeOffset="12960.1621">22370 3137 391,'0'0'938,"0"0"-806,0 0 4,0 0-43,0 0-54,0 0-39,14 1-6,-8 20 6,5 11 7,-1 4 10,-3 5-4,-2 3-9,-3-1 0,-2 0-3,0-5-1,0-3-18,0-4-67,0-7-75,0-5-72,0-13-129,0-6-302</inkml:trace>
  <inkml:trace contextRef="#ctx0" brushRef="#br0" timeOffset="13156.1681">22286 3436 213,'0'0'899,"0"0"-720,0 0-26,0 0-25,0 0-74,0 0-36,95-75-14,-59 64-2,-5 2 6,-2 1-8,-4 5-8,0 1-83,1 1-113,1-1-209,-2-2-450</inkml:trace>
  <inkml:trace contextRef="#ctx0" brushRef="#br0" timeOffset="13791.4508">22714 3319 877,'0'0'156,"0"0"-119,0 0-34,0 0 3,0 0 8,0 0 8,82 33 10,-62-27 18,-1-3-9,-3-2 2,2-1 5,-3 0-2,3 0-17,-3-5-18,-2-5-1,-3-2-5,-1-2-2,-5-1 4,-3-2 0,-1 0-1,0 4 24,0 3 2,-1 7-4,-7 1-2,-4 2-22,-8 0-4,-7 16-7,-6 8 2,2 2 5,1 5 5,5-5-5,6 2 5,9-3-5,4 0 0,6-4-1,6-4-3,21-4-7,11-7-9,6-5 9,5-1-10,-6 0-14,-4-15 8,-2-3-19,-1-10 4,2-5 25,3-9 17,0-4-1,-1-3 3,-7 6-2,-8 6 45,-7 10 9,-6 11 11,-5 9-25,2 7-12,3 0-3,5 0-21,5 7-2,4 12 2,2 4 6,-3 0 1,-5 2 10,-1-1 5,-9-3-4,-4-3 1,-6 1-7,0-2 1,-16 0-13,-19 5-4,-18-3-13,-19 1-82,-17-6-182,-5-5-573</inkml:trace>
  <inkml:trace contextRef="#ctx0" brushRef="#br0" timeOffset="19535.35">7500 4367 987,'0'0'374,"0"0"-339,0 0 109,0 0 8,0 0-68,0 0-73,0 0-11,0 0 0,25 78 20,-8-31-4,-5 2-7,1-4-6,-2-7 4,-2-3-7,-2-6-3,-4-7-6,0-5-55,-3-7-119,0-10-89,3-3-277</inkml:trace>
  <inkml:trace contextRef="#ctx0" brushRef="#br0" timeOffset="19903.8219">7533 4188 951,'0'0'103,"0"0"33,-112-45 53,66 45-75,-2 11-50,-10 20-16,3 14-29,-2 13 3,7 13-12,9 7 3,13 6 0,8 2-10,20 0-3,4-7-6,34-8 4,14-14 2,14-12-4,13-16 3,7-15-3,13-14-7,4-5-19,-3-29 14,-6-11 16,-15-11 3,-18-9 9,-15-3 19,-23-5 13,-13-2 3,-10 3-17,-24 4-26,-19 9-4,-4 21-11,-3 11-4,5 16-29,-4 11-94,4 0-132,-4 13-500</inkml:trace>
  <inkml:trace contextRef="#ctx0" brushRef="#br0" timeOffset="21035.1196">7489 6386 788,'0'0'186,"0"0"-132,0 0 122,0 0-14,0 0-86,0 0-18,-38-79-6,57 65-28,7 3-13,0 7-4,2 4-7,0 5-3,-12 19 0,-7 15 1,-9 2 0,-6 5 2,-24 2 4,-10-4 0,0-4 0,1-7 2,9-3 4,8-6 0,12-9-4,7-3-3,3-1-3,10-7 0,18-2 1,10-2 5,15-3-6,8-16-31,11-7-65,4-5-47,-9-8-71,-9-3-44,-19-3-50,-18-1-50,-18 1 325,-3 2 33,-30 2 296,-12 3-55,-16 9-43,-18 7-36,-8 7-15,1 8-23,-2 7-39,6 13-20,-1 24-20,11 15-25,12 19-9,19 7-3,27 3-8,11-1-1,37-7-3,26-13 0,18-11-2,20-16 4,9-19 1,5-11-32,-3-3 22,-14-29 1,-14-8 10,-19-8 12,-14-5 4,-21-4 8,-17-6-15,-13 1-9,-4 11-14,-20 9-21,-9 19-6,-7 11-19,1 9-89,-2 0-180,5 12-381</inkml:trace>
  <inkml:trace contextRef="#ctx0" brushRef="#br0" timeOffset="22634.4861">9768 6111 476,'0'0'125,"0"0"-10,0 0 21,0 0 7,0 0-45,0 0-15,56-12-12,-52 9 7,-2 0-16,-2-1-4,0-3 6,0 0-16,0-3-15,-12 0-19,-8 1-1,-3 4-5,-4 3 6,-7 2-9,1 0-2,0 4 2,5 8 1,2 3-6,0 2 0,3 2 0,4 2-2,10 0 2,2-1-2,7 0-5,0-4 6,19 1 0,9-4 1,12-7 2,11-5-2,9-1 0,4 0 0,-5-1-13,-8 1-5,-17 0 12,-11 15-3,-11 12-2,-9 4-3,-3 0 10,0-1 2,-18-4-3,-9-1 5,-11-1 3,-6-3 17,-6-5-1,0-4-3,8-5 0,3-6-4,20-1 0,3-1 8,11-16 3,5-5-22,0-2-1,11 4-1,15 4-19,12 5-26,8 2-46,6 4-53,0-4-255</inkml:trace>
  <inkml:trace contextRef="#ctx0" brushRef="#br0" timeOffset="22844.458">10200 6168 1088,'0'0'165,"0"0"-4,0 0-15,0 0-82,0 0-46,0 0 0,79 14-3,-63 14-9,-2 3-2,-3 0-8,0-3-14,-4-1-69,-2-7-76,0-6-174,-3-9-330</inkml:trace>
  <inkml:trace contextRef="#ctx0" brushRef="#br0" timeOffset="23015.5087">10120 5903 1066,'0'0'164,"0"0"6,0 0-23,0 0-85,0 0-62,0 0-56,10-17-71,23 42-25,4 0-225,4-3-332</inkml:trace>
  <inkml:trace contextRef="#ctx0" brushRef="#br0" timeOffset="23405.7183">10484 6090 951,'0'0'213,"0"0"-92,0 0-9,0 0-55,0 0-24,0 0 10,67 48-20,-57-27-1,0 2-10,-2-3-7,-5 0-3,0-2 5,-3-6-3,3-3-3,0-7 1,0-2 0,1 0 2,5-8 5,4-15 13,7-9-14,0-6-5,2 4 3,-6 5 2,0 9-2,1 8 9,-4 1 11,7 8-10,-1 3-4,0 0-2,1 2-4,-3 15-3,2 6 0,-4 2-2,2 0-1,3 1 0,-2-2-16,-1-2-61,6-4-50,-4-4-98,7-8-183</inkml:trace>
  <inkml:trace contextRef="#ctx0" brushRef="#br0" timeOffset="23967.7036">11299 6001 974,'0'0'162,"0"0"-3,0 0-9,0 0-86,0 0-36,-90-42-17,61 63-10,-1 6 10,3 5-1,7-1-5,11-2-1,9-1-4,0-6-6,16-5 6,18-5-11,-2-8-9,6-4-14,-2 0 2,-6-11 22,-7-8 10,-4-5 5,-6-1 16,-7 1 29,-3 5 1,-3 9 9,0 3 2,0 6-18,0 1-42,0 3-2,0 22-15,0 9 14,-9 14 0,-1 12 1,-7 6-12,1 11 1,1 1 0,-3 0-3,3-5 7,-1-9 5,-3-8-36,-1-13 38,-5-10-2,1-11 2,-6-9 23,-5-7 18,3-6-11,-8-6-8,8-21 0,3-18-9,12-10-9,14-12 2,3 0-6,13 11 0,10 15-6,-1 14-1,5 6 4,9 1-6,5-2-40,9 2-48,2-1-96,-10-1-247,-3-4-564</inkml:trace>
  <inkml:trace contextRef="#ctx0" brushRef="#br0" timeOffset="24531.8028">11650 5741 575,'0'0'252,"0"0"-92,0 0 20,0 0 0,0 0-68,0 0-27,0-15-22,0 15 7,0 0-16,0 0-8,0-2-6,0 2-13,0 0 3,0 0-15,0 0-1,0 0-4,0 0-3,0 0-5,0 0 6,0 0-5,0 0-3,0 0 1,0 5-1,0 9 2,0 8 4,5 5 1,3 9-4,-1 7 0,4 6-3,1 2 0,3-1 0,-7-4 0,4-6 0,-5-5 1,-1-6-1,-3 0 0,-3-8 0,2-5-1,-2-7 0,5-6-15,-5-3-23,3 0-50,6 0-98,4-20-85,10-11-390</inkml:trace>
  <inkml:trace contextRef="#ctx0" brushRef="#br0" timeOffset="24913.5826">12004 5966 972,'0'0'143,"0"0"-86,0 0-1,0 0-5,0 0-1,0 0-11,71 21-22,-55-16-7,0-5-2,1 0 3,-5 0 12,3-14 15,-6-3 1,-3-5-6,0-3-15,-5-3-7,-1 3 16,0 6-1,0 7-1,-4 4 9,-8 7-6,-9 1-11,-4 0-13,-4 14 11,0 12-6,3 10 5,3 3 7,10 0-9,9-2-3,4-4 0,0-5-4,20-5-5,6-6 4,1-5-4,-2-5-5,1-4-40,-6-3-67,-3 0-85,-11-3-294</inkml:trace>
  <inkml:trace contextRef="#ctx0" brushRef="#br0" timeOffset="26105.573">12985 5716 593,'0'0'183,"0"0"-44,0 0 10,0 0-7,0 0-39,0 0-14,0-20-13,0 20 8,0 0-18,0 0-8,0 0-16,0 0-2,0 0-7,0 0-13,0 0-6,0 0-2,3 0-12,4 0 9,5 13-7,9 7 12,-3 6-10,4 11-1,2 6 0,3 3-3,-6 0 0,3-7 0,-6-5 5,-2-9-5,2-8-2,-9-6 2,-3-8 3,-2-3-3,0 0 3,-1-10 17,2-15 19,-2-18-24,-1-15-9,0-3-1,2-2 1,-1 12-6,-3 13-1,0 18 0,0 12 1,0 6-1,0 2-29,0 0-43,0 5-108,7 20-97,-1 9 40,7-1-210</inkml:trace>
  <inkml:trace contextRef="#ctx0" brushRef="#br0" timeOffset="26586.2784">13632 5947 524,'0'0'214,"0"0"-73,0 0-11,0 0-5,0 0-22,0 0-2,28-49-16,-28 42-12,0 0-12,0 0-9,-4-1-4,-8 0-19,2 7-9,-6 1-8,2 0-4,-1 4-8,-1 13 0,2 5-3,5 6-1,0-1 4,5-2 0,4-1 0,0-5-2,13 0-9,2-8-4,6-4 6,2-5-1,0-2-4,-7-5 14,-1-14 1,-4-6 1,-2-7 7,-3-5 3,-5 1 15,2 9 1,-3 7 17,1 13-5,-1 4-5,0 3-27,2 2-8,1 16-20,4 8 17,6 8 3,0-1-2,3 0-9,4-2-60,-1-3-72,-2-5-91,2-9-226</inkml:trace>
  <inkml:trace contextRef="#ctx0" brushRef="#br0" timeOffset="27095.3829">13923 5584 670,'0'0'255,"0"0"-32,0 0-12,0 0-71,0 0-33,0 0-31,4-6-34,4 12-22,2 14-15,7 13 22,-1 7 13,5 7-20,-8 4 1,3 2-12,0 0-4,-7-3-3,-1-8-2,-2-8-2,-1-2-30,-2-11-59,-3-6-111,3-11-78,0-4-242</inkml:trace>
  <inkml:trace contextRef="#ctx0" brushRef="#br0" timeOffset="27455.8587">14175 5724 957,'0'0'216,"0"0"-19,0 0-21,0 0-60,0 0-83,0 0-31,6-11 2,3 34-4,1 9 4,-1 6-3,-2 8 3,-1 0-3,1-2 0,3-8-1,-3-7-1,3-7-10,0-9 1,2-9-6,-4-4 12,2 0 4,0-20 17,4-11 13,-8-14 19,1-10 8,-4-4-22,-3 2-13,0 14-5,0 14-10,0 15 2,0 8-9,0 6-3,0 0-32,0 0-103,0 0-147,0 9-181,1 4-141</inkml:trace>
  <inkml:trace contextRef="#ctx0" brushRef="#br0" timeOffset="27823.7965">14536 5767 395,'0'0'493,"0"0"-377,0 0-73,0 0 49,0 0-40,89 38-17,-63-30-14,-7-5-13,1-3-7,-4 0 8,-1-3-7,2-11 13,-3-8 4,-1-1 16,-5-1 18,-5 1-8,-3 6 8,0 4 11,-3 4-2,-12 7-17,-5 2-24,-6 0-20,-6 21 7,0 5-6,5 6 13,9 2-11,2 3-4,14-4-3,2-2 1,0-6-4,23-6-25,11-9-28,7-10-19,18 0-17,11-9-118,10-16-106,1 0 145,-5-5-336</inkml:trace>
  <inkml:trace contextRef="#ctx0" brushRef="#br0" timeOffset="28197.4918">15288 5716 312,'0'0'331,"0"0"-38,0 0-51,0 0-74,0 0-62,0 0-58,-78-41 9,36 41-1,5 12-18,4 8-10,6 2-16,5 3-8,12 3-4,8 1 0,2-1-6,6-6 4,18 1-7,4-7-21,8-6-3,6-9-10,2-1-14,-3-6 16,-9-18 3,-6-5 20,-8-7 18,-9-9 3,-6-10 9,-3-12 17,0-4 4,0 1 23,0 7 40,-3 22 18,3 17-15,-3 14-35,3 10-20,0 5-44,0 26-12,0 19 12,0 14 5,9 7-5,-5 1-4,-2 6-32,-2-3-66,0-5-168,0-9-253</inkml:trace>
  <inkml:trace contextRef="#ctx0" brushRef="#br0" timeOffset="29577.524">16147 5547 826,'0'0'189,"0"0"-37,0 0 3,0 0-41,0 0-48,0 0-13,0 0-4,4 0-13,-1 1-3,1 10-27,6 9-3,4 8 10,1 9 0,5 1-3,-4 4 5,7 1-15,-1-2 2,0-2 4,2-6-6,2-10-2,-6-6 2,1-12 3,-1-5 2,-1-3 0,1-19 9,-1-12 25,2-10 0,-6-6-11,1-9-13,4-1-10,-6 3-3,-4 12-1,-5 19-1,-3 12 0,-1 7-18,-1 7-29,4 0-110,6 9-143,5 9-116,12-1-141</inkml:trace>
  <inkml:trace contextRef="#ctx0" brushRef="#br0" timeOffset="29929.5818">16974 5570 776,'0'0'177,"0"0"-12,0 0-23,0 0-11,0 0-73,0 0-36,-49-19-5,26 35 7,3 2 8,4 1-13,6 0-11,10-2-4,0 0-4,4 0 0,18 1 2,8-1 6,-1 0-7,-4 0 1,-2 0 2,-5 0-2,-9 0-2,-3-3 5,-6-1 6,0-4 2,0 0 6,-13 1 5,-10-2-13,-2-1-2,-2-5-9,5-2-59,-1-10-70,10-24-148,9-9-299</inkml:trace>
  <inkml:trace contextRef="#ctx0" brushRef="#br0" timeOffset="30088.2179">17028 5538 926,'0'0'133,"0"0"16,0 0 6,97-46-74,-83 40-43,-8 4-34,-5 2-4,0 0-52,-1 0-135,0 7-161,-5 1-337</inkml:trace>
  <inkml:trace contextRef="#ctx0" brushRef="#br0" timeOffset="31805.786">17954 5584 765,'0'0'175,"0"0"-78,0 0-13,0 0-6,0 0-39,0 0-31,5 0 1,3 1 1,0 12-7,3 9 8,1 1 11,-1 7-9,-1-1 0,-1-1-3,1-3-9,-3-1 2,1-4-1,-3-6-1,-3-9-1,3-2 2,-5-3 1,0 0 4,0-2 17,1-16 7,2-8-23,-1-6-8,2 1-2,1-1 1,2 8 1,3 0 0,3 9 1,3-2-2,2 10-1,3 5-6,-1 2 6,0 2 2,-1 17 0,0 3 0,-8 1 1,0 0-2,-5-4 1,-1-2-1,-2-7-1,-1-1-1,-2-8-3,0-1 0,0 0 5,1 0 1,1 0 18,3-10 0,-2-12-18,3-5-2,5-1 2,2 2 0,6 6 0,-4 5 2,9 5 1,-1 3 0,3 7 1,-3 0 1,2 3 5,-6 19-2,-4 3-3,-3 3-1,-6 2-2,-3-2-1,-3-2-2,0-4-19,0 2-40,0-9-82,0-7-85,0-8-235</inkml:trace>
  <inkml:trace contextRef="#ctx0" brushRef="#br0" timeOffset="32143.8311">18723 5528 872,'0'0'181,"0"0"-31,0 0-19,0 0-43,0 0-75,0 0-13,7-3-11,-7 29 11,3 7 26,0 0-13,4 4-3,7-4 2,3-7-12,8-4 2,-3-11 3,8-4-4,4-7 4,0-1-1,-1-18 5,-4-7 19,-14-6 21,-8-4 21,-7-3-23,0 3-23,-4 7-24,-14 12 0,-11 10-16,4 7-46,1 0-78,7 0-39,7 0-138,7 0-185</inkml:trace>
  <inkml:trace contextRef="#ctx0" brushRef="#br0" timeOffset="32384.4287">19085 5344 920,'0'0'205,"0"0"-26,0 0-37,0 0-49,0 0-61,0 0-23,15 12 0,-6 14 30,2 8 11,-3 6-24,-1 5-2,1 5-15,-3-3-7,1-2-4,1-5-7,1-4-71,-2-9-74,0-7-69,1-12-285</inkml:trace>
  <inkml:trace contextRef="#ctx0" brushRef="#br0" timeOffset="32773.9955">19471 5320 853,'0'0'190,"0"0"27,0 0-42,0 0-45,0 0-30,0 0-24,3-16-26,-3 16-26,2 0-15,1 6-9,1 16 0,4 12 1,-2 3 8,3 5 1,-3 4-9,0-3 2,-2 1-3,0-5-4,-1-7-31,-1-4-72,3-9-82,-2-8-81,1-6-204</inkml:trace>
  <inkml:trace contextRef="#ctx0" brushRef="#br0" timeOffset="33104.1877">19474 5528 900,'0'0'151,"0"0"-41,0 0-63,0 0-25,85-19-19,-41 16-3,3-2-28,-2 0-123,3-2-13,-6-1-47,-8-1 135,-10 1 76,-9 2 13,-12 1 102,-3 2 73,0 3-47,0 0 21,0 0-43,0 0-56,0 3-54,0 11-8,1 11 37,2 4 5,-1 4-13,-2 2-16,0 0-14,0-2-5,0-7-60,0-5-101,-3-9-238</inkml:trace>
  <inkml:trace contextRef="#ctx0" brushRef="#br0" timeOffset="33275.331">19816 5092 1234,'0'0'109,"0"0"-31,0 0-33,0 0-45,0 0-50,0 0-108,1 23-27,8-6-169</inkml:trace>
  <inkml:trace contextRef="#ctx0" brushRef="#br0" timeOffset="34258.0269">20189 5439 767,'0'0'174,"0"0"-6,0 0-31,0 0-29,0 0-45,0 0 3,4-3-7,2 3-31,4 14-23,5 11 10,4 8 10,-2 4-13,0 4-11,-1-1 0,1-5-1,1-6-5,-2-9 3,-3-6-9,2-8 8,0-6 3,1 0 7,3-18 14,-2-12 36,2-8-8,-2-10-1,-2-1-17,-1 3-20,-8 12-6,-2 12-5,-4 13-1,0 6-8,0 3-66,3 0-83,9 0-141,12 3-211</inkml:trace>
  <inkml:trace contextRef="#ctx0" brushRef="#br0" timeOffset="34677.4099">21051 5453 389,'0'0'512,"0"0"-366,0 0 11,0 0-36,0 0-69,0 0-24,-51-25-8,29 25-5,-4 0 14,0 8-9,0 6-11,6 3 1,2 5-4,6 0-6,7 1-2,5-3-3,0 0-12,13-6-15,10-6-1,4-6 8,1-2 2,1-2 17,-10-13 6,-4-7 6,-5-2 14,-4-3 18,-1-5 10,-3 4 14,0 5-14,0 12 12,-1 6-17,-1 5 0,0 0-40,2 3-3,1 18-25,0 7 25,2 5 0,0-2-20,1 1-70,2-4-44,-1-6-67,2-9-201</inkml:trace>
  <inkml:trace contextRef="#ctx0" brushRef="#br0" timeOffset="34911.1659">21231 5199 80,'0'0'1203,"0"0"-1046,0 0 2,0 0-72,0 0-87,0 0 6,12 60-2,5-16 27,-1 2-2,-2 0-15,-2 1-5,-2-3-9,-6-5-3,-2-3-55,-2-6-76,0-8-67,1-12-233</inkml:trace>
  <inkml:trace contextRef="#ctx0" brushRef="#br0" timeOffset="35233.5285">21569 5363 992,'0'0'267,"0"0"-101,0 0-22,0 0-81,0 0-63,0 0-27,0 36 27,0 1 2,1 2-2,-1-3 3,3-2-3,6-9 0,3-7-13,5-8-5,2-8 1,1-2 10,2-11 7,0-14 6,-4-11 23,-5-8 36,-3-2 3,-2 3-24,-8 11-11,0 13-2,0 11-20,0 8-11,-3 0-34,-6 10-137,3 3-92,5-2-183</inkml:trace>
  <inkml:trace contextRef="#ctx0" brushRef="#br0" timeOffset="35959.2004">22013 5395 1029,'0'0'155,"0"0"-99,0 0 30,82 19-35,-55-14-41,-5-4-6,-4-1-3,-7 0 1,-2 0 6,-5-14 3,-1-2 7,-3-4 3,0-1 18,-2 3 27,-9 3-14,-7 4-3,-3 10-8,-5 1-35,-5 9 2,0 14-4,1 4-1,6 2-3,11 2 1,7-4-1,6-2 0,13-6-12,20-7-15,11-9-14,12-3-24,9-3-27,18-16-53,5-3-81,-2-4 169,-7 1 51,-17 0-28,-16 2 34,-12 3 56,-13 8 69,-11 5 16,-10 2 13,0 3-16,0 0-52,-12 1-73,-13 1-9,-10 0 2,-2 7-6,2 11 0,6 3-9,11-2 8,9 2-6,7-4-20,2-1-5,5-2 2,18-8 3,11-3 10,6-3-3,5 0-30,3-14-16,-2-7-56,2-8-16,-6-3 23,-5-11 58,-6-10 57,-10-9 0,-6-2 110,-12 1 51,-3 8 20,-3 16 26,-9 14-41,5 15-72,2 8-43,4 2-28,-3 3-23,-6 26-4,1 15 4,2 14 4,2 4-4,5 5 0,0-3-7,0-2-23,-6-3-58,-13-4-160,-8-7-374</inkml:trace>
  <inkml:trace contextRef="#ctx0" brushRef="#br0" timeOffset="37131.324">18948 6595 875,'0'0'175,"0"0"11,0 0-44,0 0-39,0 0-49,0 0-38,0 0-16,0 29 0,-10 3 20,-6 5 11,-4 2 1,-3 0-9,7-3 2,0-5-15,6-8-8,6-6-2,2-6 0,2-5-2,0-4-1,0-2-7,2-5 10,13-21 12,7-12-8,1-10-3,-1-3-1,-6 1 0,-2 7 0,1 8 2,-1 5 2,2 8 9,-3 7 1,-1 9-11,2 6 4,-3 0-7,7 13 0,5 13-3,0 8 1,0 6-2,-8 6 2,-6 0 0,-8 0-6,-1-4 4,-3-7-16,-16-3 8,-11-6-7,-7-6 14,-5-6-1,-5-9 1,-3-5 5,4-3 0,2-19 2,6-7 0,6-2 2,8-2 3,7 3 0,12 5 9,5 5-4,0 6 5,15 5-11,16 4-6,8 5-5,5 0 1,2 18 0,-8 6-36,0-2-44,-2-5-57,2-5-116,-2-5-139</inkml:trace>
  <inkml:trace contextRef="#ctx0" brushRef="#br0" timeOffset="37380.1393">19318 6558 1061,'0'0'169,"0"0"28,0 0-32,0 0-74,0 0-79,0 0-7,12 15 10,-2 16 16,-4 8-7,-6 4-12,0 0-2,0 2-10,0-6 0,0-3-18,0-7-71,0-8-62,0-8-35,8-13-177,14 0-365</inkml:trace>
  <inkml:trace contextRef="#ctx0" brushRef="#br0" timeOffset="37603.6487">19610 6568 917,'0'0'310,"0"0"-123,0 0-6,0 0-40,0 0-86,0 0-55,-10-10 6,11 30-6,5 9 21,-3 9-6,-3 1-5,0 4-3,0 0-4,0-3-3,0-1-4,-1-10-43,-2 0-60,0-9-60,1-9-64,2-11-161</inkml:trace>
  <inkml:trace contextRef="#ctx0" brushRef="#br0" timeOffset="38225.9328">19318 6808 710,'0'0'190,"0"0"-58,0 0-4,0 0 1,0 0-41,0 0-36,28-31-14,0 16-10,4 2-2,0-3 1,4 4-6,0-1-1,0 1-10,4 4-7,1-1-6,-3 3 3,2 0-16,-7 1-6,-4-1 12,-7 2 7,-3 0 1,-5 4 4,-1 0 0,-2 0 0,1 0-1,0 0-1,0 12 1,-1 2 7,-1 5-2,-5 1-2,-3 0-3,-2 6 1,0-2 1,-15-4-5,-4-1 10,4-6-13,0-4 5,7-4-55,7-5 1,1 0 30,0-17 12,10-8-80,14-12-12,3-1 52,3 2 37,6 10 14,-7 10 1,-3 10 67,-6 6-25,-4 0-11,-2 0 26,-2 9-6,-1 7-14,-2 1-3,-5 1 18,-1 1-8,-2-4-20,1 0-6,0-3-14,-2-2 1,0-1-5,0 0-15,0-3-53,0-1-54,-6-5-117,1 0-106</inkml:trace>
  <inkml:trace contextRef="#ctx0" brushRef="#br0" timeOffset="38422.7239">20208 6334 1196,'0'0'178,"0"0"8,0 0-17,0 0-69,0 0-61,0 0-39,-15-60-7,15 63-41,0 13-108,0 8 1,0 6-132,0-3-383</inkml:trace>
  <inkml:trace contextRef="#ctx0" brushRef="#br0" timeOffset="39031.7215">20425 6466 820,'0'0'267,"0"0"-47,0 0-4,0 0-37,0 0-68,0 0-43,0 0-5,0 0-15,0 0-6,0 0-29,0 0-13,0 1 0,0-1 0,0 0 0,0 0 0,0 2 0,0-2 0,0 0 0,0 0 0,0 1 0,0 1 0,0 4 0,0 8 0,1 9 0,11 13 0,3 8 0,1-1 0,-2-2 0,-3-4 0,-6-4 0,-4-8 0,-1-9-16,0-6-11,0-5 3,0-3-6,0-2 12,0 0 15,0-2 2,0-13-7,0-5-7,0-4 7,0-1 1,13 0 3,7 5 3,6 4-1,2 8-6,2 4 6,-3 4 0,-5 0 0,-7 8-2,-7 3 3,-7 4-1,-1 2 2,-9-3 1,-15 2 14,-4-2-4,-5 0-6,3-2-5,6-4-27,9-8-122,14 0-158,1-10-235</inkml:trace>
  <inkml:trace contextRef="#ctx0" brushRef="#br0" timeOffset="39861.7225">20864 6520 1194,'0'0'179,"0"0"-25,0 0-43,0 0-90,0 0-19,0 0-2,0 55 4,0-26-3,0-2-2,0-5-6,8-4-10,4-3-16,4-10-2,5-5 5,0 0 10,5-9-3,-2-13 9,-1-4 11,-6-1 3,-6-2 9,-5 2 38,-3 8 23,-1 7-14,-2 7-10,0 5 1,0 0-39,0 11-8,0 14-8,0 9 8,0-1 2,0 2-2,3-6-6,13-7 3,11-3-5,4-10 1,5-8 5,0-1 1,-3-6-19,-3-17 13,-3-8 7,-7-8 1,-9-8 13,-5-6 9,-6 2 5,0 5-10,0 9 20,-2 14 10,-2 10-18,1 6-16,3 5-14,0 2-3,0 0-10,0 0-15,0 0-10,0 0-13,0 0-29,0 0-81,3 0-36,4 5 15,0-1 39,-6-1 57,2-3 65,-3 0 21,0 0 12,0 0 81,0 0 34,0 0 8,0 0-18,0 0-18,0 0 12,0 0-13,0 0-18,0 0-17,0 0-18,0 0-8,1 0-7,-1 0-9,1 0-1,-1 0-10,0 0 3,0 0-6,0 0-1,0 0 0,0 0-6,0 8 0,0 11-10,0 9 8,0 9 2,0 0 4,0 3-4,0-2 0,0-5-1,0-2-11,2-4-17,0-10-27,-1-5-41,2-7-120,2-5-130,-1 0-267</inkml:trace>
  <inkml:trace contextRef="#ctx0" brushRef="#br0" timeOffset="40064.2675">21322 6539 1096,'0'0'226,"0"0"-68,0 0-54,0 0-40,0 0-28,112-33-17,-70 25-11,-4-1-8,-1 3-25,-9 1-75,0-1-101,-4 4-178,-5-2-251</inkml:trace>
  <inkml:trace contextRef="#ctx0" brushRef="#br0" timeOffset="40589.9015">21653 6459 397,'0'0'442,"0"0"-267,0 0-83,0 0-14,0 0-23,0 0-10,10 41 2,12-38-9,3-1 1,3-2-13,4 0-12,2-5 0,0-9-11,-2-1 1,-11-3 3,-11-2-2,-5 0 5,-5 1-1,0 0 5,0 4 26,-10 5 6,-7 7-4,-4 3-28,-8 6-13,-6 19 1,1 6 2,2 2 9,5 6 2,9-5-6,8 0-9,10-5-1,0-9-9,18-4-13,10-9 1,11-7-7,7 0 3,8-17-21,1-9 12,0-7 25,-3-7 10,-4-6 0,-2 0 4,-4 3 2,-9 9 12,-10 15 15,-10 13 17,-6 6 5,2 0-34,6 10-9,3 10 15,3 5 5,-2 4 4,-2 4 0,-4-2 6,-4-4-23,-6-4 7,-3-3-10,0-4-12,-15-2-4,-14-5-2,-16 1-50,-15-7-191,-10-3-413</inkml:trace>
  <inkml:trace contextRef="#ctx0" brushRef="#br0" timeOffset="42955.3616">7751 9515 235,'0'0'105,"0"0"-11,0 0-7,0 0-49,0 0-27,0 0 5,0 0 7,-2 0 17,2 0 25,0 0 42,0 0-1,0 0-9,0 0-17,-3 0 3,0 0-19,-4 0-16,-2 0-14,3-1 26,-1-5-9,3 1-21,3 0-6,1-2 13,0-3-14,1 1-14,13-5 4,5 4-10,-3 6-3,1 2 8,1 2-2,-7 0-2,2 2-4,-7 10-4,-6 7 3,0 4 0,-13 1 1,-7-2 10,-5 1-3,5-6-4,1-4-2,10-3 4,0-3-5,7-7 0,2 3 0,0-3-3,2 0-2,16 0 1,8 0 4,9-7 17,-2 7-17,3 0 2,-8 0-2,-2 9-4,-6 12 0,-11 7 1,-5-3 3,-4 0 3,0-3 18,-16 0 18,-9-2 13,-8-3 2,-7 2-18,-2-2-19,0-8 0,2-1-16,6-6-1,7-2-28,9-10-73,9-19-99,9-4-227,9-6-477</inkml:trace>
  <inkml:trace contextRef="#ctx0" brushRef="#br0" timeOffset="43503.3456">8031 9419 767,'0'0'99,"0"0"28,0 0 10,0 0-29,0 0-34,0 0 20,10-70-43,-10 48-6,0-2 21,-13 0-35,-4-1-2,0 6 6,-4-1-1,-9 6-16,-2 1 4,-6-1-6,-5 8-7,-2 3 3,-10 3-7,-7 0 4,-3 9-5,4 11-2,1 13-4,9 13 5,9 11 0,7 12-3,5 7 4,11 6-2,9 4-1,10-3-1,13-3 0,16-11 0,16-10 0,2-12 0,6-8-1,10-12 0,4-7-4,12-13 1,3-7 3,2-7-6,10-20 7,-4-6-1,1-5 4,-13-4-3,-22-4 4,-15-10 8,-17-6 2,-12-4-7,-12 8-2,0 12-5,-10 14 0,-11 18-2,1 11-17,-6 3-65,0 0-102,-2 3-117,1 4-287</inkml:trace>
  <inkml:trace contextRef="#ctx0" brushRef="#br0" timeOffset="44695.1982">10665 9347 366,'0'0'181,"0"0"-40,0 0 42,0 0-27,0 0-23,0 0-22,34-23-18,-34 23-22,0 0-13,0 0-7,0-7-1,-4 0-15,-12 0-28,-10 0-5,1 4 13,-5 3-12,-7 0 0,2 7 5,0 9-8,-1 4 1,2 0 0,10 1 1,3-4-2,12 0-1,6 0-7,3-3 4,0 0-1,23-5 5,11-2-1,12-4 0,7-3 1,6 0-8,-1 0-1,-6-1 0,-10 1-4,-9 0 1,-17 1 3,-7 16-1,-9 2 2,0 1 5,0-1 3,-19 1 27,-9-3-2,-4 0 9,-2-2-4,-8-3-7,2-3 7,-3-1-21,6-7-6,6-1-3,9 0 0,2-13-30,13-4-65,7-5-55,0-2-146,24-7-248</inkml:trace>
  <inkml:trace contextRef="#ctx0" brushRef="#br0" timeOffset="44950.1717">10962 9121 962,'0'0'164,"0"0"21,0 0-3,0 0-56,0 0-72,0 0-38,32 7 24,-23 25 23,1 9-24,0 2-10,-3 6-12,3 1-11,-1-4-3,1-7-2,-1-2-2,0-8-2,3-9-36,-7-6-70,4-5-121,-2-9-77,-7 0-246</inkml:trace>
  <inkml:trace contextRef="#ctx0" brushRef="#br0" timeOffset="45146.9145">10896 9367 994,'0'0'160,"0"0"-11,0 0 3,0 0-60,0 0-44,0 0 22,120-24-36,-71 17-28,0-2-6,1-1-46,0 3-98,3-3-109,-6 0-137,-1 1-257</inkml:trace>
  <inkml:trace contextRef="#ctx0" brushRef="#br0" timeOffset="45424.2317">11444 9257 742,'0'0'243,"0"0"-73,0 0-11,-86 3-70,60 13-34,0 8-3,6 6-1,5 0-29,0-1-11,13-2-9,2-5-2,3-5-1,23-7-4,3-6 5,9-4 1,2 0 2,-7-17-2,-12-7 16,-3 1 0,-12-7 25,-3-2 2,-3-1-30,0 6-14,-6 10-1,0 8-35,2 6-51,1 3-72,3 0-209,0 0-208</inkml:trace>
  <inkml:trace contextRef="#ctx0" brushRef="#br0" timeOffset="45701.6814">11444 9257 752,'64'-20'262,"-55"10"-100,7 7-47,6 2-32,2 1-40,5 7-7,-6 12-3,1 6-12,-3 4-9,-1 4 8,-11-2-11,-2-9 3,-5-5-11,-2-7 3,0-7 3,0 0 8,0-3 17,0 0 38,0-8 20,0-14-40,0-12-46,2-5-3,17-1-1,0 5-10,-1 14-25,3 5-36,5 7-38,9-1-52,7 3-153,5-2-431</inkml:trace>
  <inkml:trace contextRef="#ctx0" brushRef="#br0" timeOffset="46435.1117">12069 9165 741,'0'0'254,"0"0"-164,0 0-25,0 0-41,0 0 1,0 0 37,71 20-38,-39-20-14,-2 0-3,-7 0-5,-3 0-1,-5-3 3,-6-5 6,0-4 13,-4 1 10,-1-2 0,-4 3 0,0-1 23,-10 3-15,-10 3-16,-10 5 0,-5 0-4,0 7-2,-1 13-3,3 6 5,14-2-7,7-1-11,12 0-3,0-1-6,3-5-3,22-2-36,14-6-9,6-6-35,14-3-59,19 0-145,7-10-7,6-7 296,-3-2-174,-20-4-267,-13 2 445,-19-1 220,-14-2 9,-13-2 23,-5 4-32,-4 0-35,0 4-31,-13 5-46,-12 6-14,-9 4-26,-8 3-35,-1 0-7,-1 10-13,10 6 1,6 4-14,12 2-3,10-1 0,6 1-2,0-5-4,15 3 4,15-7-18,16-5-14,5-5-39,4-3-22,-3 0-59,-6-20-65,-11-4 51,-10-3 51,-4-9 120,-11-6 54,-5-8 84,-5-5 1,0-3 16,-2 9-7,-8 8 27,1 16-17,3 12-56,6 12-27,-5 1-45,5 14-30,0 19 2,0 12-2,0 8 1,13 1-1,0 2-2,0-1-35,-2-2-68,-2-5-186,1-9-283</inkml:trace>
  <inkml:trace contextRef="#ctx0" brushRef="#br0" timeOffset="47367.2028">14284 8910 719,'0'0'251,"0"0"-89,0 0 23,0 0-42,0 0-66,0 0-29,0 0-19,0-4-13,0 25-8,7 13 36,2 7-3,-3-1-19,4 0-15,0-4-2,3-6-4,0-4-1,4-10 0,-2-8 1,4-8 0,5 0 5,6-21 5,0-8 10,2-10 9,-4-8 1,-2-9-7,-7-3-1,1 9-16,-11 13-3,-5 15-1,-4 15-3,0 7-3,0 0-46,0 0-109,0 16-160,0 0-53,13-2-563</inkml:trace>
  <inkml:trace contextRef="#ctx0" brushRef="#br0" timeOffset="47795.3074">15049 8863 747,'0'0'200,"0"0"-25,0 0-13,0 0-43,0 0-91,0 0 5,-31-19-11,7 19-7,-1 13-2,-1-1 30,7 5-5,3 0-12,9 0-11,6-1-11,1 0-4,0 1 1,21-3 0,5 0 5,9 0-1,4 0-5,-2 0 0,-2-4-1,-3 3-5,-5-6 5,-6 3 1,-7-4 0,-8 3 1,-6-2 1,0 3 11,-6-3 17,-12 3 14,-3-1-12,-2-2-10,-4-3-15,2-4-7,-2 0-11,2-3-65,5-18-86,4-14-117,10-12-268</inkml:trace>
  <inkml:trace contextRef="#ctx0" brushRef="#br0" timeOffset="47967.9876">15165 8836 855,'45'-18'176,"7"1"32,2-2-33,-4-2-51,-3 1-42,0 3-20,-8 3-35,-10 6-4,-13 4-23,-12 2-12,-4 2-32,0 0-78,-10 0-151,-9 9-87</inkml:trace>
  <inkml:trace contextRef="#ctx0" brushRef="#br0" timeOffset="49372.1803">16525 8811 346,'0'0'200,"0"0"-126,0 0 14,0 0 38,0 0-48,0 0-7,10 0 2,-7 0 28,0 0-12,-3-6-23,0-5-10,0-1-8,0-5 3,-13 1-21,-4 2-7,-4 0 7,-5 5 10,-3 4-13,-1 5-8,-8 0-16,-3 15 5,2 12-8,4 6 1,12 1-1,8 2-4,11-4 4,4-2-1,13-8-3,20-5-1,10-6-3,11-11 2,5 0-1,-1-20-1,-6-7-5,-9-6-6,-6-4 10,-7-6 9,-8-10 0,-8 1 3,-7-4 5,-4 5 22,-3 4 2,0 9 1,0 12 12,0 12 1,-3 8 7,3 6-19,0 0-27,0 6-7,0 22-13,0 13 11,0 9 4,0 7-1,3-2-1,4-4-34,8-9-66,5-5-102,0-12-165,9-15-472</inkml:trace>
  <inkml:trace contextRef="#ctx0" brushRef="#br0" timeOffset="49762.1582">17035 8630 706,'0'0'204,"0"0"-117,0 0-67,0 0 34,0 0 25,0 0-26,75 6-5,-53-6-8,-1 0-16,-3 0-4,-1 0 3,-10-10 1,1-3 6,-5 1 9,-3-5 1,0 0 13,-2 3-17,-11 1-8,-5 4 0,-2 6-7,-4 3-3,-4 0-9,-2 17 0,1 5 3,3 4 1,9 3-1,3 0-5,6-2 0,8-3-4,0 1-3,0-4 0,15-4-2,12-5-26,8-7-51,8-5-66,3 0-145,-1-14-343</inkml:trace>
  <inkml:trace contextRef="#ctx0" brushRef="#br0" timeOffset="50217.9779">17386 8517 736,'0'0'284,"0"0"-92,0 0-62,0 0-58,0 0-60,0 0 21,82 64-21,-63-32-5,-3 1 3,-7-3-8,-2-4 3,-7-6-3,0-3 0,0-7 1,-6-2 10,-8-7 6,0-1-7,2 0 1,3-4-2,6-15 4,3-11-13,0-4-2,13 2-6,12 5-16,5 5-25,5 7 9,5 2-22,5 2-44,1 5-43,-7 1 53,-15 2 92,-10 3 2,-9 0 0,-4-1 64,-1 1 88,0 0 20,0 0-35,0 0-54,0 0-39,0 9-28,4 13-9,-1 7 25,-3 4-18,0-1-7,0 0-7,0-4-17,0-3-84,0-10-102,0-5-172,0-10-430</inkml:trace>
  <inkml:trace contextRef="#ctx0" brushRef="#br0" timeOffset="50375.2648">17788 8322 1139,'0'0'220,"0"0"-55,0 0-14,0 0-60,0 0-91,0 0-2,-48-39-159,71 59 5,6 2-162,2-2-255</inkml:trace>
  <inkml:trace contextRef="#ctx0" brushRef="#br0" timeOffset="50667.6774">18074 8457 931,'0'0'172,"0"0"-49,0 0 33,1 83-69,1-48-61,-1-4-1,-1-5-3,0-2-11,3-12-6,-1-4 0,-1-8 7,5 0 11,11-5 58,3-20 21,9-9-64,2-11-18,-5-5-7,-4 6 3,-6 10-11,-8 12-2,-7 13-3,-1 7-2,0 2-45,0 0-91,0 0-111,2 1-197,5 6-248</inkml:trace>
  <inkml:trace contextRef="#ctx0" brushRef="#br0" timeOffset="51591.7444">18481 8422 203,'0'0'168,"0"0"-1,0 0-17,0 0-3,0 0-44,0 0 2,0 0 17,0 0-8,0 0-18,0 0-42,0 0-19,1 0-22,4 8-5,5 3 24,2 4-14,6-1-13,0 2-3,5-2-2,2-3-3,5-6-13,6-4-10,1-1-9,7 0-11,3-10 25,-6-7 11,-6-3-12,-8-2 16,-13-1 6,0 0 9,-5-3 5,-8 5 21,-1 5 9,0 2 7,-13 9-1,-16 0-21,-7 5-5,-8 7-16,1 16-1,3 7 6,8 1-9,9-1 0,8-1-4,11-4 0,4-1-1,3-5-5,26-7-11,8-6 0,12-6-20,12 0-14,15-6-1,10-11 10,-1-4 42,-17-3-10,-19-1-2,-16 3 12,-13-3 17,-9 2 24,-7-4 18,-4 7 8,0 0-17,-17 5-11,-4 5-8,-6 5-2,-3 5-12,-2 5-7,-3 17-4,4 5 0,6 4 1,12-5-7,10 0-4,3-3 3,9-4-10,17-4-4,6-5-8,5-8-13,2-2-3,-5 0-20,-4-12-9,-7-8 11,-4-4 28,-3-7 2,-2-11 8,-3-13 14,-3-15 5,-2-13 13,-3 4 21,-2 7 39,-1 16 65,0 19 5,0 18-39,0 8-41,0 11-14,0 13-49,0 30 0,0 18 0,0 17 2,0 6-1,0-3-1,0-2-14,0-6-67,-3-10-133,-2-10-198,1-13-702</inkml:trace>
  <inkml:trace contextRef="#ctx0" brushRef="#br0" timeOffset="59139.785">19105 9380 738,'0'0'218,"0"0"-109,0 0 4,0 0 29,0 0-45,0 0-45,0 0-13,0 0-1,8-11-25,-8 34-7,0 4 24,0 9 11,-6-2-11,-1-1-20,-5-4-4,5-2 0,-3-5 2,6-8-2,0-7-5,4-4 0,0-3 1,0 0 5,0-7 8,12-23 5,7-13-17,10-12-3,-3-6-1,3 2 1,-6 9 1,-2 10 4,-4 5-2,0 9 6,-3 6-1,-1 6 1,-4 4 0,4 10-6,0 0-3,4 0 0,9 14-7,1 16 7,-3 9-2,-8 7 2,-2 1-3,-11 2 2,-3-9 0,0-1-1,-20-5 1,-2-4 0,-10-5 1,-6-5-1,-6-3 2,-3-7 2,-1-5-3,3-5 0,5-5 2,6-22-1,-1-6-1,10-1-2,12 3 2,8 6 1,5 5-1,2 2 0,21 1-3,10 5-5,10 0 1,2 7 1,4 5 0,-1 0-27,1 5-40,-1 9-61,0-7-77,-5-5-157,-4-2-567</inkml:trace>
  <inkml:trace contextRef="#ctx0" brushRef="#br0" timeOffset="59358.0605">19694 9148 1055,'0'0'196,"0"0"-44,0 0-8,0 0-57,0 0-67,0 0-16,17 50 4,-11-8 16,-1 4-8,-3-2-16,-1-2 1,-1-5-1,0-7-9,2-7-56,2-3-94,3-11-143,2-9-311</inkml:trace>
  <inkml:trace contextRef="#ctx0" brushRef="#br0" timeOffset="59581.8893">20020 9101 1103,'0'0'202,"0"0"-18,0 0-39,0 0-68,0 0-61,0 0-14,18 46 25,-13-5 3,-4 6-15,-1 4-1,0 2-5,0-6-7,0-5 0,-6-8-1,2-2-1,-2-8-46,4-2-81,2-8-88,-1-7-262</inkml:trace>
  <inkml:trace contextRef="#ctx0" brushRef="#br0" timeOffset="59867.9008">19746 9435 282,'0'0'566,"0"0"-457,0 0 10,0 0 37,0 0-66,0 0-32,-30-13-13,35 9-14,17-5 4,6-1 0,8 0 9,4 1-13,3-6-4,4 0-10,4-2-11,7-6-6,0 3 0,3 1-33,-6 5-98,-9 4-142,-14 7-189</inkml:trace>
  <inkml:trace contextRef="#ctx0" brushRef="#br0" timeOffset="60317.8838">20354 9235 831,'0'0'187,"0"0"-11,0 0-11,0 0-53,0 0-66,0 0 3,18-25-16,-6 25-15,6 0-10,2 0-6,0 8-1,3 11-1,1 10-1,0 7 1,-6 1 2,-7-4-2,-11-3-9,0-4-4,-9-2 3,-5-11 0,-1-4-9,4-8-10,2-1 6,5-10 23,4-13-3,0-14 3,19-8-9,12 2 5,2 7-17,3 4 4,-2 7 15,1 8 2,2 1 0,-6 7 11,-8 4 28,-7 5-12,-8 0-17,-4 0 21,2 7-5,-2 7-3,-1 6-2,-3 9 3,0 5-4,0-2-9,0 1-10,-1-10-1,-5 0-18,2-7-86,1-10-93,3-6-250</inkml:trace>
  <inkml:trace contextRef="#ctx0" brushRef="#br0" timeOffset="60473.9499">20767 8748 1343,'0'0'168,"0"0"-25,0 0-32,0 0-85,0 0-26,0 0-54,-19-2-85,34 33-48,3-3-251</inkml:trace>
  <inkml:trace contextRef="#ctx0" brushRef="#br0" timeOffset="60909.5559">20987 8923 950,'0'0'228,"0"0"-114,0 0-29,0 0 19,0 0-25,65 94-34,-52-55-27,-6 1-8,-4 2-4,-3 4-6,0-6 2,0 0 1,-2-7-3,-5-6-2,3-12 0,1-5-2,1-6 4,0-4 0,2 0 7,0-14 5,0-9-6,0-17-6,5 4 0,8-3-1,1 10 1,2 5 1,1 7-1,5 4 0,3 2-4,7 5 4,2 6-5,-4 0 5,0 8 0,-14 11 1,-9 5-2,-7-2 2,0 5 0,-11-4 3,-12 0 5,-5-4-3,-2-2-3,2-3-3,4-8-29,12-6-112,5 0-141,7-17-381</inkml:trace>
  <inkml:trace contextRef="#ctx0" brushRef="#br0" timeOffset="61224.0291">21451 9056 333,'0'0'886,"0"0"-718,0 0 2,0 0-59,0 0-88,0 0-23,10 16-2,-3 16 2,-2 2 2,-2 2-1,-1-6-1,2 1-8,5-12-8,6-4 0,4-10-7,2-5 10,5-3 12,-1-21 1,-3-12 4,-1-7 26,-3-7 4,-4 0 1,-3-1-11,-6 10-5,-5 14-14,0 11 1,-3 10-6,-6 6-54,-6 0-119,6 0-165,9 0-441</inkml:trace>
  <inkml:trace contextRef="#ctx0" brushRef="#br0" timeOffset="61449.991">21922 8801 1089,'0'0'213,"0"0"-36,0 0-23,0 0-64,0 0-62,0 0-24,24 41 30,-11-6-8,-4 5-16,-3 7 1,0-3-8,-3-3-2,-1-1-1,1-5-2,0-7-43,1-6-63,4-5-91,0-10-161,-2-7-369</inkml:trace>
  <inkml:trace contextRef="#ctx0" brushRef="#br0" timeOffset="61636.8461">21929 9022 888,'0'0'322,"0"0"-169,0 0-31,0 0 8,0 0-54,0 0-43,65-11 14,-19 7-19,2-3-24,1-3-4,1-4-21,0-1-83,5-2-125,0 0-238</inkml:trace>
  <inkml:trace contextRef="#ctx0" brushRef="#br0" timeOffset="62206.9414">22518 8852 703,'0'0'263,"0"0"-138,0 0-53,0 0 3,0 0-11,0 0-12,-2 48-11,15-42-14,5 2 0,3-8-6,0 0 3,0 0-8,-3 0-8,-5-4-2,-3-9-2,-4 0 2,-4-5 3,-2-1-4,0 0 4,-8 5 0,-9 5 4,-9 8 1,-4 1-9,-2 14-4,-3 12 3,5 4-2,4 2 4,7-2-1,8 0-2,9-3-2,2-3 1,9-5-2,17-7 0,14-7-9,5-5-1,7 0-16,1-14-20,4-8 2,0-6 16,-3-8 22,-5-7 3,-7-10 5,-2-5-2,3-3 9,5 5 13,-2 14 20,-3 15 3,-6 17-6,-9 8 8,-5 2-3,0 11 15,-6 16-15,-3 7-11,-3 8-6,-1-1-6,-3 0 5,2-3 4,1-9-3,-4-7 5,-4-5-11,-2-6-12,0-3-7,-19-3-1,-8-2-2,-10-2-52,-8-1-116,-10-4-287</inkml:trace>
  <inkml:trace contextRef="#ctx0" brushRef="#br0" timeOffset="65109.462">7843 12276 217,'0'0'173,"0"0"-94,0 0 20,0 0 23,0 0 14,0 0-30,0 0-12,0 0-4,0 0 0,0 0-17,0 0-9,0 0-16,0 0-26,0 3-9,-6 7-3,-1 3 8,1 7 12,0-1-16,-1 3-8,5 0 2,-7-2 1,7-3-2,1-5 0,1-5-6,0-4 0,0-3-1,12 0 0,13 0 5,5 0-2,2-6-1,0-1-4,-5 1-1,-6 2-8,-7-5-7,-1 2 14,-7-6 3,1 1 1,-4-2 2,-3-4 3,0 6-4,0 2 18,3 3 9,-3 7 16,0 0 10,0 0-54,0 17-2,0 10-8,0 7 10,0 7 0,0-7 0,0 0-48,3-4-73,4-9-95,7-12-128,1-9-278</inkml:trace>
  <inkml:trace contextRef="#ctx0" brushRef="#br0" timeOffset="65464.0311">8061 12114 761,'0'0'103,"0"0"-20,-110-92 114,70 78-75,-7 11-53,-8 3-11,-11 17-12,-5 15-15,-4 11 0,6 17-9,17 9 3,7 10-18,23 4-2,12 4 0,10 2-3,19-8-2,22-8 0,24-11 3,20-18-3,12-18 1,8-18-2,-1-8-2,0-20-19,-11-27 11,-14-9 9,-21-11 2,-22-1 2,-23-4 12,-13 4-13,-13 5 2,-17 14-3,3 13-2,2 17-13,4 12-25,4 7-63,7 0-119,7 13-155</inkml:trace>
  <inkml:trace contextRef="#ctx0" brushRef="#br0" timeOffset="67525.8195">10437 12179 511,'0'0'91,"0"0"-44,0 0 61,0 0 10,0 0-36,0 0-15,4 1 26,-4-1-8,0 0-25,5 0 8,-5 0-8,0 0 7,0-4 13,0-9-41,-8 0-25,-5 0 19,-3-1-9,-3 5-6,-1 2 4,-2 7-5,-1 0-4,-6 0-12,0 16 8,-1 12 0,5 11-6,-2 8 0,11 2-4,13 0 1,3-4-4,13 0 3,23-9 0,13-3 0,5-9-7,10-12-21,5-12-35,1 0-50,7-16-77,-10-17-131,-1-7-196</inkml:trace>
  <inkml:trace contextRef="#ctx0" brushRef="#br0" timeOffset="67795.1459">10896 12193 663,'0'0'196,"0"0"-29,0 0 63,0 0-101,0 0-70,-95-17-29,77 45-9,2 1-11,5 4 5,8-3-12,3 0-2,14-10 0,11-8 3,11-4 2,0-8 2,-4 0-2,0-15 7,-11-7 6,-5-2 18,-13-5 19,-3 0-17,0-2-24,-10 4-9,1 9-6,-2 7-18,5 8-49,2 3-93,4 0-210,0 0-343</inkml:trace>
  <inkml:trace contextRef="#ctx0" brushRef="#br0" timeOffset="68560.1958">11130 12117 716,'0'0'349,"0"0"-161,0 0-10,0 0-56,0 0-94,0 0-28,7 6-17,0 14 17,2 8 14,-3-3-10,1-3-3,1-3-1,1-6 2,-3-3 0,-3-5-2,-1-4 0,2-1 0,3 0 1,0-4 9,9-18-3,0-8-3,-3-1-2,1-1 0,-5 5-1,-3 4 1,0 11 5,-3 5-2,1 4 4,0 3-9,4 0-4,0 0-9,8 15 4,-1 2 8,3 2 0,-6 2-2,-2-5-3,-3 0 5,1-5 0,-3-5-2,2-4-3,-4-2-3,6 0 3,3-2 6,6-15 0,7-11 0,8-3-4,0-7 3,-1 1 1,-3 6-4,-10 8 3,-5 11-7,-8 5 3,-3 7-1,-3 0-1,2 9-26,6 11 19,-5 7 14,4-1 0,2-5 0,5-4 0,1-5-1,2-4-1,12-8-17,4 0-25,6-15 14,7-10-33,-4-8-75,-8-10 34,-1-3 76,-13-1 28,-4-1 6,-9 10 69,-1 12 44,-6 9 25,0 11-24,0 6-33,1 0-54,2 6-33,2 17-25,-1 10 25,3 13 8,0 8-6,-7 2-2,3 3 0,-3-4-1,3-4-13,3-9-52,1-5-14,8-5-67,2-9-42,-1-12-196</inkml:trace>
  <inkml:trace contextRef="#ctx0" brushRef="#br0" timeOffset="68794.2657">12196 11922 803,'0'0'169,"0"0"-3,19-79-6,-6 72-74,13 1-59,-2 6-23,8 0 3,-3 0-4,-6 16 1,-1 4 4,-7 3-1,-5 6 16,-7 0 14,-3-1-20,-6-2 5,-16-2-7,-7-4-15,0 0-3,2-7-69,2-6-98,11-7-198</inkml:trace>
  <inkml:trace contextRef="#ctx0" brushRef="#br0" timeOffset="69040.1149">12608 11517 1103,'0'0'162,"0"0"63,0 0-93,0 0-78,0 0-48,0 0 3,29 112 21,-19-56-9,0 2-5,0 3-3,-7-5-2,0-3-8,0-7-1,-2-4-2,-1-9-36,0-6-63,0-8-96,0-14-234</inkml:trace>
  <inkml:trace contextRef="#ctx0" brushRef="#br0" timeOffset="69737.321">12925 11791 963,'0'0'317,"0"0"-86,0 0-47,0 0-41,0 0-67,0 0-25,0-4-8,0 4-4,-4 0-39,3 0 0,0 0 0,-1 0 0,1 0 0,1 0 0,-2 0 0,2 0 0,0 0 0,0-2 0,0 2 0,0 0 0,0 0 0,0 0 0,0 0 0,0 0 0,0 0 0,0 0 0,0 0 0,0 0 0,0 0 0,0 0 0,0 0 0,0 0 0,0 0 0,0 0 0,2 0 0,-1 0 0,1 0-5,-1 0-3,-1 0 2,1 0 2,3 0-2,0-5 2,7 2-2,2-6-6,8 2-15,3 0 7,6 4-5,-2-5-8,-5 0-6,-6 0 6,-6 4-2,-7-1 21,-2 5 13,-2-3 2,0-2 1,0 0 4,0-4-1,-8-6-5,-8 2 3,0 4 7,-6 1-4,8 3 5,5 5-1,-3 0-6,1 0-4,-3 15-2,2 12-1,1 6 2,8 0 1,3 7 0,0-4 0,16 0 0,4-6-2,13-4-8,6-6-51,7-7-82,2-12-89,4-1-217</inkml:trace>
  <inkml:trace contextRef="#ctx0" brushRef="#br0" timeOffset="69939.3585">13450 11639 779,'0'0'246,"0"0"-82,0 0 0,0 0-67,0 0-74,0 0-19,48 0 8,-16 20 1,0 2-9,-2 2-4,-4 1-15,-3-4-37,-11-1-117,-5-6-166,-3-8-428</inkml:trace>
  <inkml:trace contextRef="#ctx0" brushRef="#br0" timeOffset="70106.2138">13615 11639 973,'0'0'227,"0"0"50,0 0-96,0 0-86,0 0-87,0 0-4,-86 101 11,58-50-15,-5 4 0,1-1-63,3-4-149,-1-11-215</inkml:trace>
  <inkml:trace contextRef="#ctx0" brushRef="#br0" timeOffset="71320.0534">14989 11405 545,'0'0'180,"0"0"-77,0 0 72,0 0-23,0 0-57,0 0-15,0-8-21,0 8-7,0 0-13,-3 8-20,-4 17-19,-5 14 32,-6 9 1,2 7-8,1-1-16,-2-4 1,7-5-10,4-9 0,0-3 1,-1-9-1,-1-8-31,5-6-49,-3-7-116,3-3-208</inkml:trace>
  <inkml:trace contextRef="#ctx0" brushRef="#br0" timeOffset="71747.5017">14969 11463 814,'0'0'251,"0"0"-116,0 0 27,0 0-24,0 0-75,0 0-46,10-27-13,3 27-3,10 17 3,-3 6 11,6 7-10,-10 4-4,0 5 1,-3 0-2,-7-6 0,-3 0 0,-3-7 0,-3 1-6,-16-4 1,-5-6-6,-4-4 11,-1-6 0,-4-7 0,-2 0-5,-6-10 3,-1-13 2,1-4 0,9-2 2,6 6 3,12 6 14,8 8 2,6 1 20,0 3-32,14 1-9,24 1-5,6 3-3,9 0 8,0 0-7,-5 7-44,-1 1-33,-3-1-64,-4-3-107,-3-4-143</inkml:trace>
  <inkml:trace contextRef="#ctx0" brushRef="#br0" timeOffset="71980.4662">15301 11338 927,'0'0'204,"0"0"0,0 0-37,0 0-65,0 0-102,0 0 5,0 33-5,9 6 29,0 7-14,-2 4 4,1-3-11,-2-5-7,0-5-2,-3-8-23,4-2-74,5-10-73,5-12-163,6-5-274</inkml:trace>
  <inkml:trace contextRef="#ctx0" brushRef="#br0" timeOffset="72198.7918">15573 11296 1058,'0'0'168,"0"0"46,0 0-64,0 0-96,0 0-44,0 0-8,7 84 35,0-34-4,1 3-10,-4 4-6,2-5-10,-1-5-5,-2-7-2,0-4-11,0-7-59,-3-5-92,2-12-76,2-5-160</inkml:trace>
  <inkml:trace contextRef="#ctx0" brushRef="#br0" timeOffset="72483.9882">15323 11598 410,'0'0'403,"0"0"-247,0 0 5,0 0 8,0 0-91,0 0-50,-26-26-11,30 22 1,15-4 1,11-2 12,10 0 3,7-1-21,3-1-13,1 1-2,2 2-29,0-5-82,-8 4-161,-4 1-104,-6 1-186</inkml:trace>
  <inkml:trace contextRef="#ctx0" brushRef="#br0" timeOffset="72903.986">15853 11434 514,'0'0'227,"0"0"-19,0 0-23,0 0-45,0 0-65,0 0-31,45-9-13,-30 9-3,2 14-14,0 3-4,-4 10 8,0 0-10,-6 3 3,-4-1-6,-3 0-4,0-2-2,-14-8 3,1-4-6,5-9 2,3-3-17,5-3 19,0-3 5,0-18-5,4-8-19,15-7-41,7 7 2,2 5-14,2 4 32,3 7 25,-5 3 10,-1-1 5,-4 2-1,-6 0 1,-4 2 8,-4 4 24,-6-2 24,0 5 15,-3 0-6,0 0-3,0 0-22,4 11-36,0 8 8,-1 5 6,-3 3-14,3 1-4,0-4-9,-3-4-63,4-6-56,-1-8-144,2-6-252</inkml:trace>
  <inkml:trace contextRef="#ctx0" brushRef="#br0" timeOffset="73060.6955">16262 11104 1123,'0'0'190,"0"0"-27,0 0-26,0 0-137,0 0-25,0 0-132,-14 25 14,17-3-142,8-8-315</inkml:trace>
  <inkml:trace contextRef="#ctx0" brushRef="#br0" timeOffset="73503.8282">16447 11196 947,'0'0'185,"0"0"-53,0 0-59,0 0-42,0 0-12,0 0 6,46 69-8,-40-37-6,-5-1 1,-1 5-10,0-7-2,0 0 0,0 0 6,0-7-6,0-5 1,0-7-1,0-4 0,0-3-4,0-3 3,0 0 1,0-9 12,3-8 0,5-6-11,3-4-2,5 1-3,0 7-8,0 2 7,7 7 1,-1 4-3,-2 5 3,5 1 0,-4 0 4,-2 0 0,-9 10 11,-4 6 0,-6 1 1,0 5 6,-10-2 13,-8 2-3,-2 0-16,0-5-12,4 0-35,6-11-49,7-3-129,3-3-202</inkml:trace>
  <inkml:trace contextRef="#ctx0" brushRef="#br0" timeOffset="73817.452">16913 11255 873,'0'0'194,"0"0"8,0 0-98,0 0-95,0 0 1,0 0-10,0 80 3,0-42-3,0-4 0,0-2-1,3-2-13,7-10 2,7-9-15,1-11 24,1 0 3,4-10 14,-7-13 25,2-8 20,-8-5 30,-3 0-5,-7-4-33,0 5-11,0 11-25,-7 8-9,-6 13-6,-8 3-42,-1 0-154,2 0-125,9 0-352</inkml:trace>
  <inkml:trace contextRef="#ctx0" brushRef="#br0" timeOffset="74305.5769">17388 11015 1157,'0'0'253,"0"0"-23,0 0-78,0 0-62,0 0-40,0 0-6,0-4-4,0 4-9,-2 0-31,1 0 0,-1 0 0,2 0 0,0 0 0,0 0 0,0 0 0,0 0 0,0-3 0,0 3 0,0 0 0,0 0 0,0 0 0,0 0 0,0 0 0,0 0 0,0 0 0,0 0 0,0 0 0,0 0 0,0 0 0,0 0 0,0 3 0,0 0 0,0 6 0,2 8 0,-1 13 0,5 10 0,3 6 0,-2 4 0,3-1 0,-4 0 0,-1-9 0,-3-6 0,-1-7 0,-1-7 0,0-9-64,0-3-66,0-8-148,0-5-185</inkml:trace>
  <inkml:trace contextRef="#ctx0" brushRef="#br0" timeOffset="74583.6245">17378 11265 792,'0'0'228,"0"0"-45,0 0-9,0 0-66,0 0-45,0 0-16,10-10-5,17 1-5,10-2-11,6-2-13,3 1-8,10 0-5,-1-1-33,1 4-90,-6-4-108,-12 3-158,-20 0-77</inkml:trace>
  <inkml:trace contextRef="#ctx0" brushRef="#br0" timeOffset="75175.132">17782 11117 346,'0'0'317,"0"0"-143,0 0-79,0 0-37,0 0-44,0 0 38,13 29-17,6-15-8,7-3-8,0-6-8,1-2-5,2-3-6,-6 0 1,-1-7-1,-3-9 3,-5 0 2,-1-2-2,-6-1 0,-5-1 5,-2 1 14,0 2 16,-6 7 16,-11 3-10,-2 7-4,-5 3-15,-3 14-18,-2 9 2,5 8-8,1-1 6,4 6 1,8-3-1,5-2-1,6-1-6,2-10-1,19-4-1,5-8 1,7-8-9,6-3 1,7-4-7,6-19-10,-1-9-12,-2-4 33,-7-8 5,-10-2 3,-9-3-2,-5-4 15,-6 5-5,-4 10 15,0 17 12,-5 12 10,0 6 17,7 3-50,0 0-15,7 7-8,6 12 5,-3 12-1,1-2 3,-1 4 2,-2 0 4,-3-8 9,-4-5 7,-7-9-3,-4-3 1,0-3 10,-6 2-5,-18 3-1,-5-1-15,-4 1-8,1-6-108,6-4-147,6 0-279</inkml:trace>
  <inkml:trace contextRef="#ctx0" brushRef="#br0" timeOffset="75498.1344">18830 10853 742,'0'0'293,"0"0"-100,0 0-7,0 0-9,0 0-71,0 0-59,11-14-18,-11 14-13,0 0-12,0 0-4,0 0-4,0 0-53,0 7-72,-7 5-140,-7 2-175</inkml:trace>
  <inkml:trace contextRef="#ctx0" brushRef="#br0" timeOffset="75686.7286">18893 11265 184,'0'0'0</inkml:trace>
  <inkml:trace contextRef="#ctx0" brushRef="#br0" timeOffset="89007.2187">9815 14371 74,'0'0'557,"0"0"-467,0 0 99,0 0-67,0 0-8,0 0-16,0 0 0,0-17-21,0 17-12,0 0-18,0 0-4,0 0-8,0 0-1,0 0-5,0 0-1,0 0-10,0 0-4,0 0-4,0 0-3,0 0-4,0 0-3,0 12 1,0 8 4,0 7 4,0 2 4,0 4-7,0 6 8,3-2-2,0 4-3,0-3-7,0-1 7,-2-6-1,2-3-2,-1-4-4,-1-8 0,2 1-1,-3-7-1,0-3 3,1-5-3,-1-2 0,0 0 3,0 0-2,4 0 7,-4 0-1,0 0-1,0 0-2,0 0-4,0 0-25,0 0-58,-15-2-175,0-5-212</inkml:trace>
  <inkml:trace contextRef="#ctx0" brushRef="#br1" timeOffset="95501.7713">9798 14380 529,'0'0'238,"0"0"-161,0 0 116,0 0-11,0 0-60,0 0-26,11-19-3,-11 19-31,0 0-2,0 0-29,0 0-15,0 0 2,0 3-5,6 9-4,-3 9 14,3 4 8,-2 8-15,2 1 2,2 3-3,-2 5-6,-6 5 3,3-3 2,-3 4-4,0-8-2,0-1 2,0-6-4,0-3-3,0-7-2,0-4 5,3-9-4,0-3-2,-3-4-2,0-3 2,0 0 5,0 0-1,0 0-4,0-12-3,0-12-33,0-5-160,-6-5-149,-3 8-368</inkml:trace>
  <inkml:trace contextRef="#ctx0" brushRef="#br1" timeOffset="95974.9705">9821 14469 554,'0'0'108,"0"0"43,0 0 32,0 0-93,0 0 5,0 0-9,-25-53 4,25 42-33,0-1-23,0-1-7,0-3-2,9-1-1,7-3-5,8 0-7,-3-3-4,9 4 1,-4 2-1,6 4 0,4 2 0,-3 2-5,0 9 5,-1 3-8,-7 20 0,-5 8 8,-7 4-6,-6 2 11,-7-5-7,0 0 15,0-4 0,-14-5 6,-5-3-1,-1 1-9,2-7-8,-5-2 2,6-4-11,-3-3-2,1-3-11,0 2-80,6-1-91,7 2-148,6-5-321</inkml:trace>
  <inkml:trace contextRef="#ctx0" brushRef="#br1" timeOffset="96568.0711">10358 14505 406,'0'0'252,"0"0"-131,0 0 30,0 0-44,0 0-45,0 0 6,0 1-14,0 2-23,0-3-17,0 5-9,0 0 3,3-2 25,3 4-8,0-4 4,7 1 0,1-1-3,5-1-11,3-2 1,5 0-8,2 0-3,-6 0-1,-1-7-4,-6-1 2,-6 1 0,-3-3 1,-3 1 2,-1-2-2,-3-3 4,0 2-6,-8-1 3,-7 0-1,-2 6 2,0-1-2,-1 8-3,-9 0 0,5 8 0,-5 9 1,2 8 3,1 3 5,3 1-9,0 0 10,9-3-2,4 1-4,6-4 7,2 0-7,0-4 1,2-2-2,9-2-1,8-5-1,7-2-1,4-7-3,5-1-31,4 0-60,2-7-147,-1-9-231</inkml:trace>
  <inkml:trace contextRef="#ctx0" brushRef="#br1" timeOffset="96979.725">10646 14483 308,'0'0'506,"0"0"-403,0 0 123,0 0-95,0 0-73,0 0 1,3-47-27,16 44-9,8 3-9,0 0-2,4 0-5,5 0-5,-3 14-2,0 5-2,-5 4 0,-4 2-7,-9 2-9,-12-3 1,-3-2 6,0-5 8,-3-1 3,-6-4 5,-4-4-4,2-6 12,5-2 3,-4 0 8,4-17 18,0-10-25,6-1-4,0 3-2,0 2-6,12 6 4,4-2 3,8 2-10,1 0-2,5 1-1,-4 0-21,-1 6-58,-1 3-43,-8 7-104,-2 0-141,2 0-313</inkml:trace>
  <inkml:trace contextRef="#ctx0" brushRef="#br1" timeOffset="97563.825">11390 14347 461,'0'0'152,"0"0"-25,0 0 11,0 0-63,0 0-6,0 0 23,9-14 18,-9 11-14,-2 0-22,-8 0-45,-3 3-4,-8 0-16,0 0-5,-5 9 6,3 8 7,2-1-1,3-2 1,5 3-10,0-1-6,9-2-1,4-2-1,0 1-1,0-2-7,21-8 9,0 3-3,9-3 0,-2-3 3,5 0-1,-6 1-7,-4 2 0,-7 1 2,-4-2 0,-5 5 1,-4 1 0,-3 1 3,0 4 2,0-1 2,-15-1 9,-5 5 8,0-7-3,-2 3-6,5-3 8,1-5-15,-3-1-2,5-3-1,2 0-19,-1-7-30,8-12-89,5 2-145,0 3-262</inkml:trace>
  <inkml:trace contextRef="#ctx0" brushRef="#br1" timeOffset="98119.876">11693 14376 45,'0'0'587,"0"0"-455,0 0 86,0 0-104,0 0-42,0 0-24,0-15 2,0 13-13,0 2 4,0-2-7,-3-1 11,-5-1-16,1 4-9,-2 0 13,-2 0-3,0 0-22,-5 0 11,2 0 1,5 9-13,-6 1-4,3 1-3,-1 5 2,3-2-1,5 1 0,0-1-1,3-1-2,2 1 1,0-5 0,7 1 0,8-3 0,7-4 1,5-3-1,3 0-1,-5 0-4,2-16 5,-8 0 1,1-5 1,-9-5 0,-6-4 5,-5-2 3,0 5-6,0 7 2,-10 10-5,-3 7-2,0 3-9,3 0-74,4 3-62,3 4-92,3-1-133</inkml:trace>
  <inkml:trace contextRef="#ctx0" brushRef="#br1" timeOffset="98651.5774">11805 14284 657,'1'-2'170,"5"0"-23,-3-1-19,1 1-44,-1 2-13,1 0 1,-1 0-27,3 0-11,-3 0 5,1 0-17,3 0-5,2 0-2,5 5-5,-2 5-5,-3 4-5,-6-2 4,4 5-4,-6-3 0,1 3 1,-1-7 2,1-1 0,-1-3 0,1-4-3,-1-2 4,-1 0 0,4 0 1,-1 0 10,3-5 11,10-15 11,-1-6-32,5-7-1,0 1-3,3 2 2,-1 6-3,-1 8 3,-7 6-2,-3 7 3,-4 3 2,0 0 3,-2 0 2,6 0-9,-5 6 7,-2 8 3,2 3-5,-1-1-1,0 7 3,2-1 0,-4 2-5,0-1-2,0-3-1,-3-3-1,3-5-2,-3-1-3,0 0-37,0-3-46,0-2-72,-15-3-197</inkml:trace>
  <inkml:trace contextRef="#ctx0" brushRef="#br1" timeOffset="100851.7047">12800 13914 7,'0'0'121,"0"0"-115,0 0-6,0 0-29,0 0-40</inkml:trace>
  <inkml:trace contextRef="#ctx0" brushRef="#br1" timeOffset="101189.4046">12800 13914 463,'88'-39'30,"-85"38"57,-3-5 44,3 4-90,0 0-21,-3-1-3,3 0 2,-3 3 9,0 0-1,0 0-2,0 0-12,0 0-4,0 0 0,0 0-9,0 0-1,0 0-7,0 0-27,-12 0-67,-6 3-155</inkml:trace>
  <inkml:trace contextRef="#ctx0" brushRef="#br1" timeOffset="101565.6042">12943 13861 455,'0'0'57,"0"0"40,0 0 102,0 0-97,0 0 0,0 0 2,6-36-3,-6 36-19,0-3-14,0 3-18,0 0-14,-6 0-10,-12 0-1,-3 3-3,-3 4 12,-1 0 7,-4 3-5,-7 7-10,-6 11-2,-10 8 3,-1 14 3,-2 13-5,7 14-1,7 4 6,14 8-16,14-3-3,13 4-8,26-8-1,29-2-4,23-7-1,10-8-68,6-9-130,-6-20-160,-8-15-774</inkml:trace>
  <inkml:trace contextRef="#ctx0" brushRef="#br1" timeOffset="103387.7243">13278 14245 295,'0'0'160,"0"0"-57,0 0 29,0 0-11,0 0-49,0 0 16,8-16 10,-8 16 8,0 0-13,0 0-3,0 0-25,0 0-14,0 0-15,0 0-9,0 0-12,0 0-15,0 0 0,0 12 0,0 7 6,0 1 5,0 7-2,0 6 8,0 1-3,1 2 3,1 0-1,-1-3-2,1-3-5,1-5-2,1-8-6,-3-3 1,3-4-1,-4-7 0,0 0-1,0-3 1,0 0 2,3 0-3,-3 0-6,3-16-26,3-4-98,-3 0-120,0 0-131</inkml:trace>
  <inkml:trace contextRef="#ctx0" brushRef="#br1" timeOffset="103694.9467">13342 14277 252,'0'0'452,"0"0"-335,0 0 87,0 0-58,0 0-57,0 0-10,0-7-15,3 7-23,4 0-17,3 10 21,5 4 22,6 6-28,1 3-5,4 1-5,-1 1-12,5 2-7,-8-3-6,5-2-2,-5-2 0,-5-4-2,-4 1-11,-6-7-38,-1 0-78,-3-8-75,4-2-149,-4-8-274</inkml:trace>
  <inkml:trace contextRef="#ctx0" brushRef="#br1" timeOffset="103957.8282">13726 14201 909,'0'0'115,"0"0"147,0 0-106,0 0-103,0 0-25,0 0-11,-3 28 7,-6-2 37,4 6-12,-1 1-12,0 1-18,3-2 6,-1-1-18,3 2-4,1-8-3,0 2 0,0-7-3,0-6-75,0-2-85,0-5-106,4-7-314</inkml:trace>
  <inkml:trace contextRef="#ctx0" brushRef="#br1" timeOffset="104541.4366">14122 14337 436,'0'0'76,"0"0"41,0 0 51,0 0-83,0 0 0,0 0-18,-8-37-14,-1 34 8,-3 0 6,-3 3-17,-2 0-5,0 0-6,-4 0-20,3 0-2,-2 10 5,2 0-8,4 6 2,0 4-6,2 1-4,6-1 1,5 2-3,1 1-2,1-4-1,17-2-1,5-4 0,0-6-8,3-4-6,-3-3-11,3 0 8,-7 0 6,1-16 3,-7 0 6,-4-5 2,-6-1 3,-3-2 3,0 2-5,0 2 4,0 6 17,0 7-2,0 4 15,0 3 6,0 0-22,0 0-12,0 0-6,0 0-1,0 0-1,7 17 1,10 2 4,-4 8-4,7 0-2,-5 0 0,2 1-49,-1-3-76,-3-6-189,-6-6-303</inkml:trace>
  <inkml:trace contextRef="#ctx0" brushRef="#br1" timeOffset="105248.2563">14333 14255 686,'0'0'143,"0"0"56,0 0-7,0 0-94,0 0-40,0 0-30,0-14-16,3 16-7,6 10 24,1 5-4,4 1-14,-2 6-1,1-1-4,-1-1-2,-2-1-4,-2-1-1,-1-4 1,-2-7-1,-2-4-1,0-2-1,-2-3 0,1 0 3,5-8 11,1-12-4,1-6-6,-5-3 0,5-1 0,-5 4 1,1 7-2,-1 2 2,-2 7 1,3 3 2,-5 7 8,3 0-3,-1 0-10,8 0 0,3 17-11,8 2 10,-6 4-3,2-2-2,-1-2 5,-3-5-1,-4-4 0,-3-5 0,-3-3 2,-2-2 2,2 0 2,1 0 3,6-12 5,-1-7-3,8-11-6,3-3-3,-2 4 0,12 2 1,-7 7-1,3 11-1,-7 5 0,-2 4-1,-2 0 2,-1 16-7,2 5 7,-3 5 1,-3-2 3,2 5 0,-1-3 4,-5-2-8,3-2-2,-3-2 0,4-6-21,0-4-49,4-5-115,-1-5-119,5-3-428</inkml:trace>
  <inkml:trace contextRef="#ctx0" brushRef="#br1" timeOffset="105749.5727">15274 14176 678,'0'0'214,"0"0"-78,0 0 25,0 0-108,0 0-40,0 0-10,6 3 6,4 3 11,5 4-9,-1-4-4,1-3-3,0-2-2,-8-1 0,5 0-2,-5 0 5,3 0-2,-5-7 2,1-7-2,-3 1 5,-3-4-2,0 0 4,0 0 9,-3 2 17,-5 6-6,2-1-4,-7 7 2,-1-1-3,-1 4-2,-9 0-17,2 4 2,-4 6 1,4 6-2,-5 4 4,5 2 4,-1 6-1,9-3 12,6 6-9,8-1-11,0-4 5,0 3-7,17-9 3,7-1-4,9-4-1,0-3-1,2-5-1,-4 0-25,-3-4-65,1-3-63,-10 0-169,3 0-215</inkml:trace>
  <inkml:trace contextRef="#ctx0" brushRef="#br1" timeOffset="105976.6866">15857 14350 1119,'0'0'127,"0"0"113,0 0-124,0 0-91,0 0-9,0 0 8,-46 55-10,33-30-11,-7 0-3,4 3-35,-8-6-84,2 2-21,3-8-146,3-6-210</inkml:trace>
  <inkml:trace contextRef="#ctx0" brushRef="#br1" timeOffset="107475.1202">16710 13914 520,'0'0'70,"0"0"141,0 0-21,0 0-105,0 0-26,0 0-2,0-9 4,0 9 0,0 0-9,0 0-17,0 0-3,0 0-18,0 6-1,-4 8 10,-4 5 12,-2 8-8,3 6-4,1-1-6,-5 5-5,7-1 0,-4 1-4,2-4-1,0-7-4,1-2 2,5-10-5,0-6-3,0-1 2,0-7-33,0 0-73,0 0-61,0-20-165</inkml:trace>
  <inkml:trace contextRef="#ctx0" brushRef="#br1" timeOffset="108007.9609">16748 13917 368,'0'0'104,"0"0"26,0 0 16,0 0-38,0 0-12,0 0 6,24-37 10,-24 35-27,0-2 6,0 1-17,3 3-22,-3 0-21,0 0-21,3 0-9,3 0 0,5 0 0,8 0 4,0 9-1,4 5 3,-1 3 3,2 2-2,-4 6-4,-3-3 2,-2 7-3,-6-2 5,-3 2-6,-1 2 12,-3-4-6,-2-2-2,0-4-6,0-5 7,0-6-7,0-7 3,0 0-3,0 0-1,0 1 1,0 3 0,0-4 2,0 3 1,0-6-3,0 0 1,0 0-2,0 0-1,0 0-24,-3 0-64,-7 0-128,-2 0-254</inkml:trace>
  <inkml:trace contextRef="#ctx0" brushRef="#br1" timeOffset="108285.515">16668 14185 589,'0'0'189,"0"0"-69,0 0 89,0 0-85,0 0-59,0 0-26,32-6 10,4 2 11,10 0-13,3-1-18,-4 1-22,-5 1-7,-9-5-3,-7 6-60,-8-2-123,0 1-126,-9-5-238</inkml:trace>
  <inkml:trace contextRef="#ctx0" brushRef="#br1" timeOffset="109020.5412">17353 14056 415,'0'0'191,"0"0"-122,0 0 116,0 0-98,0 0-37,0 0 7,20-3 25,-20 0-4,0-7-34,0 3 18,0-3-9,-3 1-12,-9 1-23,2 2 18,-1 0-9,-5 3-9,-2 3-14,-2 0-3,-5 0-1,4 3 0,1 9 1,4 5-2,3 6-3,10 0 4,3-2-1,0 1-4,3-5 3,19-1-10,5-7-10,3-4 4,3-5-4,-2 0 4,-1-17 10,-5 0-5,-7-3 5,-7-2 8,-5-2 0,-1 4-2,-5-3 4,0 7 5,0 5 16,0 9 13,0-1 7,0 3-9,0 0-12,0 0-15,0 0-7,0 10-21,0 10 21,0 6 4,0 7-2,0 1-1,0 8-1,0 1 2,0 3-1,2-2-2,-1-2 0,-1-5-1,0-7 2,0-11 0,0-4-1,-3-7 1,-5-4 0,-5-4 7,-4 0 9,-4 0 5,-11-7-4,0-7-16,1 1 2,3 6-3,4 0-6,7 1-23,5 3-21,6 2-41,2-4-69,4-5-94,0-7-326</inkml:trace>
  <inkml:trace contextRef="#ctx0" brushRef="#br1" timeOffset="109522.4139">17599 14030 610,'0'0'83,"0"0"66,0 0-58,0 0-70,0 0-9,0 0 7,24 0 23,-8 0-5,3 0-13,3 3-3,0 0-11,-1-3-2,-1 0-6,-3 0 4,-3-6-5,0-5 3,-7-4 0,-2-2 8,-5-3 16,0 0 20,0 0-7,-2 4-3,-6 5 4,-4 5-1,0 3-17,-2 3-16,-1 0-5,-6 4 2,0 12-5,0 0 2,-1 4 4,1 0 1,6 2 8,7-2 2,4 4-8,4-1 8,0-3-6,4-3-1,14-1-7,5 0 1,6-2-1,1-2-3,2-1-52,-2-5-54,2-3-119,0-3-183</inkml:trace>
  <inkml:trace contextRef="#ctx0" brushRef="#br1" timeOffset="109747.3064">18217 14006 947,'0'0'147,"0"0"122,0 0-135,0 0-50,0 0-48,0 0-22,1 3-7,-2 21 27,-9 2-11,1 5-13,-6 1-10,0 2-3,3-2-68,-5-2-82,5-7-139,1-9-284</inkml:trace>
  <inkml:trace contextRef="#ctx0" brushRef="#br1" timeOffset="111149.4875">18881 13654 716,'0'0'124,"0"0"74,0 0-39,0 0-95,0 0 4,0 0-27,0-8-6,0 8-19,0 0-1,0 8-9,-11 8 3,1 4 20,-3 6-4,2 1-18,2 2-2,0-2 1,2-1-2,2-5 1,1-1 0,1-3 0,0-3-4,-1 0 2,4-4-3,0-6-3,0-2-6,0-2-39,0 0-31,0 0-95,0-13-170</inkml:trace>
  <inkml:trace contextRef="#ctx0" brushRef="#br1" timeOffset="111689.5715">18900 13624 736,'0'0'155,"0"0"6,0 0 19,0 0-95,0 0-34,0 0-16,63-29 11,-45 29-21,-6 0 5,2 2 2,0 10-19,2 5 1,-1 3-9,0 1-5,-3 2 3,-1 3-5,-7 4 2,0 0 0,-4-1 4,0-5-4,0-4 1,0-3 1,0-5-2,0-2 0,0-3-2,-1-2 2,-6 3 1,-4-2-1,-5 4-2,-4-7 2,-5 4 6,-5-3-6,-4-4 0,-5 0-12,0-4 5,4-13 3,3-6 0,5-7 4,8-2 0,6 2 1,5 7 9,6 6 5,2 5 1,0 2-2,2 3 3,15 3-11,3-2-5,7 6 3,-2 0 0,2 3-2,5 9-4,-7 9 2,8-1-8,-4-3-35,4 2-59,0-2-96,2-8-172</inkml:trace>
  <inkml:trace contextRef="#ctx0" brushRef="#br1" timeOffset="112243.8422">19512 13729 210,'0'0'484,"0"0"-340,0 0 39,0 0-56,0 0-15,0 0-53,1-36 20,-1 27-29,-7 1-21,1 2-3,-3 3 6,-8-1-4,-2 4-23,-4 0-1,-3 0 1,2 4-1,2 8-2,5 2 2,4-1-4,8 4-1,5 0-2,0 2 2,1-2-6,19-4-2,8 0-8,7-7-7,2-6-11,-3 0-13,-5-6-5,-9-11 26,-9 0 24,-5-5 3,-4-6 5,-2-1 16,0-3 5,0-1 7,0 6-2,-3 3 5,-2 12 9,4 5 4,-1 4 5,2 3-18,0 0-21,0 0-15,0 7-12,0 8 8,0 12 4,5-1 2,5 7-2,2-2 0,0 2-16,1-4-65,2-2-54,3-10-130,0-8-180</inkml:trace>
  <inkml:trace contextRef="#ctx0" brushRef="#br1" timeOffset="112753.6177">19935 13634 715,'0'0'150,"0"0"37,0 0-54,0 0-43,0 0-10,0 0-11,-28-63-19,14 60-25,-2 0-1,1 3-5,-6 0 16,2 3-8,-1 9-24,1 5 6,7-2-9,3-1-5,8 3 4,1 2-6,1-1-6,17 1-11,6-5 2,4-6-10,2-6-3,-2-2-3,-1 0-4,-7-10 7,-1-10 3,-7-3 9,-1-10 15,-3-4 8,-3-9 1,-5 0 1,0 2 7,0 5 32,-11 13 20,1 6 17,3 10 11,1 4-8,4 6-17,2 0-20,0 0-31,0 0-13,0 12-14,0 13 12,0 10 2,0 5 0,0 7 3,6 2-6,0 0-17,-4 1-74,1-4-76,1-7-130,0-9-275</inkml:trace>
  <inkml:trace contextRef="#ctx0" brushRef="#br1" timeOffset="113234.355">20406 13680 567,'0'0'211,"0"0"-11,0 0-14,0 0-13,0 0-51,0 0-32,7-17-14,-7 17-16,0 0-16,0 0-12,0 0-10,0 0-3,0 0-7,0 0-12,0 0-3,0 10 2,0 7 1,0 3 1,-4 5-1,0-1 0,-3 6 0,1-3-1,0 1-12,-3-1-71,-3-4-80,0-6-122,3-4-378</inkml:trace>
  <inkml:trace contextRef="#ctx0" brushRef="#br1" timeOffset="115192.5736">21105 13280 637,'0'0'171,"0"0"50,0 0-25,0 0-44,0 0-37,0 0-23,0-9-15,0 9-27,0 0-17,0 0-14,0 0-11,0 0-7,1 2-2,2 12 4,3 6-1,2 6 2,0 4-3,0 3 2,-2-4-2,-1 1-1,-2-4 0,1-2 0,0-4 3,-2-1-4,-2-5 1,3-4-3,-2-5 1,1 0-1,-1-5-26,-1 0-22,0 0-27,3-3-31,0-14-65,3-7-272</inkml:trace>
  <inkml:trace contextRef="#ctx0" brushRef="#br1" timeOffset="115573.0692">21218 13264 623,'0'0'123,"0"0"34,0 0-18,0 0-13,0 0-49,-1-73 1,1 63-6,0 0-27,7 1-5,0 1-14,2 1-5,5 2-7,5 0-10,2 5-2,1 0 1,0 0-1,0 14-4,-5 9-4,-4 4 5,-6 2 0,-5-2-3,-2-4 4,0 1 1,-6-6 13,-8-1 2,-1-3-6,2-1 0,-5-4-4,3-4-6,0-2-9,2-3-64,2 0-35,7 0-106,4-8-241</inkml:trace>
  <inkml:trace contextRef="#ctx0" brushRef="#br1" timeOffset="115861.0636">21710 13174 862,'0'0'153,"0"0"40,0 0-48,0 0-64,0 0-57,0 0-19,-13 27 14,1-5 14,0 6-17,2 1 3,0 3 7,0-5-17,4 3-5,0-7-4,2 1 0,1-5-22,1-4-64,2-7-73,0-8-126,5 0-197</inkml:trace>
  <inkml:trace contextRef="#ctx0" brushRef="#br1" timeOffset="116091.6878">21701 13210 937,'0'0'147,"0"0"69,0 0-61,0 0-75,0 0-73,0 0-5,12 7 13,2 6 20,2 4-12,-2 4 10,2-6-14,-1 6-11,0-3-8,-3-4 0,2 2-10,-1-5-42,-1-2-56,0-6-59,-2-3-143,-3 0-283</inkml:trace>
  <inkml:trace contextRef="#ctx0" brushRef="#br1" timeOffset="116331.8341">22104 13095 983,'0'0'211,"0"0"-48,0 0 41,0 0-63,0 0-117,0 0-24,-24 3-1,18 24 1,-3 7 9,-1 0 5,-2 7-3,0-4-1,1-1-8,4-4-2,0-2-6,2-7-32,2-6-67,3-7-68,0-7-136,6-3-232</inkml:trace>
  <inkml:trace contextRef="#ctx0" brushRef="#br1" timeOffset="116714.3292">22365 13101 840,'0'0'138,"0"0"33,0 0-3,0 0-85,0 0-53,0 0-9,-86 8 2,66 12-8,2 2-7,6 6 1,5-3-5,2 1-3,5 1 0,0-1-1,8-5 0,13-9-18,9-4-11,8-8-12,0 0 2,-4-15 29,-9-11 10,-10-3 16,-9-8 52,-6-9 13,-4 0 7,-14 3-33,-9 7-23,-1 13-18,-1 12 5,4 11-19,3 0-4,1 4-85,0 16-72,1-1-96,2-2-291</inkml:trace>
  <inkml:trace contextRef="#ctx0" brushRef="#br1" timeOffset="117952.5827">22742 13243 722,'0'0'129,"0"0"136,0 0-84,0 0-73,0 0-43,0 0-35,-3 14-19,-10 12-1,-1 5 19,0 1-17,3 2-12,3-1-3,2-1-40,2-5-87,4-11-173,0-13-377</inkml:trace>
  <inkml:trace contextRef="#ctx0" brushRef="#br1" timeOffset="118813.7915">23338 12927 526,'0'0'117,"0"0"52,0 0-11,0 0-47,0 0-9,0 0-13,-11-56 0,11 43-32,0-1-2,0 4-4,8-3-17,6 3-10,6-2-15,3 4-8,6-1 3,-2 4-4,0 3 2,-1 2-1,-1 0-1,-1 0-1,-4 15-2,-2 2-1,-3 4 3,-4 5-4,-2 0 3,-2 7 1,-6 1-1,-1-1 2,0-4 0,0 1 2,-8-4 1,-3-2 6,-2-1 5,-5-1 0,3-5 0,-3-4-10,4-1 2,0-4-3,0-4-2,-2-1 5,-2-3-3,0 0-3,-3 0-12,3 0-30,-3 0-43,3-3-38,3-4-140,8-6-159</inkml:trace>
  <inkml:trace contextRef="#ctx0" brushRef="#br1" timeOffset="119062.0076">23537 12864 870,'0'0'181,"0"0"-5,0 0 18,0 0-69,0 0-88,0 0-37,5 7 5,-2 15 17,0 7 4,-1 3-15,-2 0-6,0 4-5,0-5 0,0-6-50,0-2-79,0-6-102,0-14-243</inkml:trace>
  <inkml:trace contextRef="#ctx0" brushRef="#br1" timeOffset="119481.7654">23879 12827 776,'0'0'142,"0"0"43,0 0-9,0 0-69,0 0-45,0 0-18,-11-6-22,-8 9-17,-1 11 0,0 5 7,4-2-2,5 2-7,6 1-2,4 0 1,1 3-2,0-3-3,12 1-5,9-4-8,6-9-12,1-4 13,0-4 10,-2-3 5,-5-14 1,-4-6 3,-4-6 19,-8-3 11,-1 1-8,-4 1-17,0 7-9,0 9-1,-11 8-11,-2 6-62,2 0-87,4 0-137,4 0-163</inkml:trace>
  <inkml:trace contextRef="#ctx0" brushRef="#br1" timeOffset="119751.6872">24191 12682 998,'0'0'153,"0"0"70,0 0-90,0 0-56,0 0-53,0 0-12,0 1 1,0 14-4,0 13 21,0-2-1,0 9-14,0 2-2,0 0-9,0-5-4,0-3-2,0 2-10,0-8-48,0 1-61,0-8-34,3-6-133,8-10-114</inkml:trace>
  <inkml:trace contextRef="#ctx0" brushRef="#br1" timeOffset="120292.1511">24245 12777 702,'0'0'181,"0"0"-13,0-79-12,0 52-52,6 5-9,1 5-28,-3 5 21,-1 1-11,0 9-21,-1-2-20,-1 4-3,2-3-8,3-1-15,11 4-9,1 0-1,9 0-2,-2 0-4,-3 0 0,-3 7-8,-5 2 2,-2 1-8,-5 0 9,-2 0 2,-5 4-11,0 1 4,-5 2 10,-6-3 6,1 2 3,3-5 0,4-2-3,1-1 0,2-3 0,0-1-4,0 3 4,3 2 2,11-3 0,7-1 4,0 3-3,4-1 0,-1 3-3,-5 1 0,-2 5-2,4 4 1,-2 0 1,-3 2 2,-2-2 12,-11-3-10,-3 0 3,-3-3 13,-15 2 2,-4-3-3,0-3 2,0 1-9,-2-3-9,2-4-3,-3-4-24,1 0-91,3-7-112,4-20-308</inkml:trace>
  <inkml:trace contextRef="#ctx0" brushRef="#br1" timeOffset="121671.6432">24430 12243 372,'0'0'186,"0"0"-55,0 0 55,0 0-48,0 0-62,0 0-31,37-33 8,-12 32 7,2-2-7,3 3 0,1 0-5,1 0-14,-1 4-6,0 9 9,-3-3-6,-3 0-2,-2-1 0,-6 1-2,2-3-14,-4 3 10,3 4 0,-2-2-8,-1-1-8,0 5 11,-3-4-7,0-1 2,-3 0-2,0-5-5,-5-3-3,-2 0 4,-2-1-6,1-2 5,-1 0-6,0 0 10,2 0-4,-2 0 6,0 0 2,0 0-5,0 0-5,0 0-2,0 0-1,0 0-1,0 0 0,0 0 1,0 0 1,0 0 0,0 0-2,0 0 7,0 0-5,0 0 1,0 0-1,0 0-1,0 3-2,0-3 2,0 0-2,0 0 1,0 0-1,0 0 1,0 0 5,0 0-5,0 0 0,0 0 1,0 0-1,0 0 0,0 0 4,0 0-4,0 0 1,0 0 0,0 0-2,0 0 2,0 0-2,0 0 2,0 0-2,0 0 3,0 0-5,0 0 4,0 0-3,0 0 3,0 0-1,0 0 0,0 0 0,0 0 0,0 0 1,0 0 0,0 0-1,0 0 0,0 0-4,0 0 2,0 0-3,0 0-1,0 0-2,0 0 8,0 0-1,0 0-2,0 0 1,0 0 1,0 0 1,0 0 1,0 0-1,0 0-5,0 0 2,0 0 1,0 0 2,0 0 0,0 0 0,0 0 0,0 0 0,0 0-1,0 0 1,0 0-1,0 0 1,0 0 0,4 2-3,3 4 3,3 0 4,2 2 2,-3 1-5,1 2-1,-1 2 5,0 4 0,0-2-5,-2 2 8,1 7-7,2-2 1,-2 9 2,-2 1-2,-2 4 4,-1 3-1,-1 2-4,-2-2 1,0 0 3,0 1-5,-3 8 0,1 1 0,2 7 0,0 0 23,0 0-23,-6 0 2,-3-3-2,-6-3-3,-1-7 2,-8-7 0,-4-3-9,-10-3-37,-8-10-80,-3-3-134,-5-11-266</inkml:trace>
  <inkml:trace contextRef="#ctx0" brushRef="#br1" timeOffset="155615.5829">20691 2891 175,'0'0'119,"0"0"-88,0 0-20,0 0 30,0 0 21,0 0 1,0 0-10,81-53 1,-72 47 29,-4 4 3,-4-1 5,-1 3-14,0 0-29,0 0-14,0 0-8,0 0-13,0 0-7,0 0-4,0 0 3,0 0 2,0 0-4,0 0 1,-4 0 0,-10 0 7,-7 3 5,-7-1-2,-7-1-4,-3-1-5,-2 0 1,2 0-2,5 0 2,4 0-3,0 0 2,-1 0-5,-2 0-2,-7 0 1,-10 0-4,-11 0-21,-4-1 19,-3-1-10,5-3 17,9 3 0,8-1 2,3 1-2,0-1-5,-2 1 5,-4-5 10,-9 4-10,-8 0-2,-5 3 2,-2 0 1,2 0 0,4 0 2,-1 0-3,0 0-10,0-4 10,0-1 1,2-1 1,6 0 6,5-2-8,7 1 0,3-2 9,1 3-4,3-1-3,2 0 0,-1 4-2,-6 1 0,-9 2-13,-6 0 13,-1 0 1,1 0 5,6 0-3,6 0 0,5 0 2,0 0-3,2 0 2,-5 2-4,1 1-2,1 4 2,-3 0 2,-2 3 0,-5 2-1,3 2-1,-1 0 0,-2 2 3,3-4-3,-2 3 1,3-2 3,3 1-4,-2 1 0,-4-1 1,4 2-1,-6 1 0,-3-3 1,6-1-1,1-3 3,5 0-3,1 0 0,-2 2 1,3-3-1,-2 3 4,-6 2-1,-3 1-3,-1 2 2,2-3 0,7 1 3,6-1 0,4 1-3,-2 1 0,-2 2 2,-4-2-3,2 1-1,5 0 7,3-2-6,4 3-2,-1 3 6,-5 4-2,2 0-1,10 3 7,-2-2-8,11 2-1,2 2-4,0 4 4,6 3 1,-1 1-1,-4 1 0,8-3 0,2 1-3,3-2 2,0 1 1,1-1 0,16-2 1,-2-1 1,7 3-2,5-2 3,3 0-2,2-1-1,7-1 1,3-6 2,2-1-3,3-3 1,1-1-1,-3-3 3,4-2-3,-3 2 2,0-3-4,3 1 2,2-1 0,5-2 1,-1-2 0,4 0 0,-2-1-2,3-1 2,-5-2 1,6 2-1,3-2 1,6-3-2,5 0 2,-4-3-4,6 0 3,0 0-1,3 0 2,4 0-2,0 0 6,1 0-12,-7 0 12,-1-5-7,-1 2 1,-6 0 0,-4 2 0,1-1 0,3 2 2,1 0 0,6 0-1,-1 0-1,0 0 2,-1 0-2,-3 0 2,4 0-2,-2 0 7,-2 0 2,-1 0-8,-6 3-1,2-3 0,3 0 0,4 0 0,-1 0 0,1 0 0,1-1 4,4-4-4,0 2 0,-6 0 2,-6 0 1,-7 1-1,-6 1-2,-4-1 2,-4 2-2,-4-3 2,-2-2-5,-4-2-19,-3-2-61,-2-1-79,-2-7-142</inkml:trace>
  <inkml:trace contextRef="#ctx0" brushRef="#br1" timeOffset="157971.8381">20653 3006 88,'0'0'31,"0"0"-1,0 0-9,0 0 7,0 0 12,0 0-33,-15-64-7,15 51-7,0 1 7,0 6 0,0 0 45,0 6 24,0-5-43,0 5-19,-2-2-1,1 1 12,-1 1 9,2 0 10,0 0-5,-2-2-11,1 2-3,1 0-9,-1 0 11,1 0-3,0 0 1,0 0 2,0 0-3,0 0-7,0 0-8,0 0 4,0 0 10,0 0 2,0 0 1,0 0 5,0 0 4,0 0-11,0 0-10,0 0 5,2 0 6,11 0-1,-1 0-4,8 0 0,10 0 5,5-1 4,7-1-9,7-1-5,2-1-1,5-1-1,5-1-2,1 1 4,2-1-2,-8 0-4,-2 2 9,-4 0-6,2-3 9,6 3-7,4-4 2,7 0-5,1 1 0,-2-2-4,1 1 0,0-1 1,-6 1 0,0-1 0,0 3 1,0 0-4,-2 1 2,0 0 0,-1 1 6,4 1-6,-3 0-1,-1 1 0,-4 2 2,3-3 0,-1 3-1,0-3 0,3 0 0,-5 0 5,-4-2-5,-5 3 0,-6-3 0,-4 1 0,0 0 0,-3 0 0,4 1 0,4-2 1,5 2-1,4 1 0,3 0 0,1 2 1,0 0-1,-5 0-2,-8 0 2,-7 0 2,-8 0-2,-4 0-2,0 1 1,-1 3 1,2 3 1,0 1 3,3 1-3,1 1-1,3 2 1,5 2 0,0 0 0,-2 0 1,-3 2-2,-2 1-2,-4 0 2,2 0 0,3 4 0,0-1 8,0 1-8,-1 1 2,-5 2 4,-3-2-4,-4 2-2,-5 0 0,-2 1 0,-3 2 0,1 2 0,-2 0 6,-1 2-5,-3-1-1,0 0 0,-2-1 1,0 2-1,0-1 1,0 2 1,-6 1 0,-1 0-2,-6 6 0,-1 0-1,-1 0 1,-6-3-1,0-4-1,-5-5 2,-5-4-2,-6-2 0,-3-1-11,-6-2 10,-1-1 5,-5 0-2,-4-2 11,-6-1-8,-6 0 1,-6-2 2,2-1 0,3-2-6,6 1 7,5 0-7,0 1 5,0 0-3,-6-1-2,-5 1-1,0-4 1,-8 1 0,-1-3-4,5 1 2,9 0 4,15-1 1,11 1 4,12-3-4,3 4-3,5-5 0,1 2 3,1 2-4,-3 2 2,-2 0-2,-3 1 2,-3 0-1,-2-1 4,-5-2-4,2 2-2,2-1 2,-1-2 2,2-1 1,0-1-2,-1 2 4,0-2-4,-1 0-1,-4 1 2,-2 0 0,1-1 0,4 2-2,-1-2 1,0 2-1,-2 2 0,3-1 0,-3 1 0,-2 0-1,3 2 3,-3-1 0,-2-1 1,0 1-3,1-1 0,4-1 3,3 1-3,3-3 1,1 1-1,0 2-2,-1 0 2,-2-1 0,0-1-1,-1 2 1,4 1 2,0 2-2,5-1-1,1-1 0,3-1 1,-2 0 2,3 1-2,0-2 1,-1 0-1,2 0 1,-4-1 4,0 3-5,-3-3 0,-7 1 1,-1-1 1,-5-2 1,1 1-2,-1 1 6,-2-3 1,2 1 3,-5-3-5,2 0-4,-1 0 6,0 0 2,7 0 0,1 0 2,6 0 7,3 0-8,1 0-8,2 3 6,1-1-1,-2 3-1,-3 2-4,-6 1 0,-5 1-3,-10 0 4,-7 1-3,-8 1-1,-1-3-4,-2 5-12,-3-2-42,-9-5-133,-23-6-462</inkml:trace>
  <inkml:trace contextRef="#ctx0" brushRef="#br1" timeOffset="168667.7473">12897 3445 269,'0'0'75,"0"0"-61,0 0-7,0 0 18,0 0 40,0 0-17,0 0-7,0 0 14,-3 0-3,3 0 12,0 0-18,0 0-5,0 0 5,0 0-23,0 0 3,0 0-13,-3 0 2,0 0 1,-8 0 4,-6 0-8,0 0 4,-10-6-10,-3-2 3,-1 2 6,-2-2-6,-1 0 6,3 0-3,-2 1-7,1-3-5,-1 4 4,1-2-2,-7 2-1,-13-1-1,-8 0-6,-8 1 5,-12-3 1,-4 2 0,-3-2-3,-4-1 1,0-2 2,3 3 1,-3-2 1,6 3 5,-1 2-5,5-3 0,11 1-2,-4 0 0,2 2 0,-3 4 3,-13 1-3,-6 1 0,3 0 1,10 0 4,16 0 5,10 0 4,10 0 3,2 0-17,3 2 7,1 2-6,7 3-1,1-1 0,-2 1 0,-4 1 0,-7-2 0,-2-1 1,-2-4-2,2 4 2,4-5 0,-1 2 0,0 4-2,-8 0 0,-5 6 0,-5 3 2,-7-1-3,3 3 4,-3 1-3,6-1 1,1-1 0,3 1 1,-4 2-1,6 1 2,3 4-4,3 2 6,0 2-7,2 3 5,0 2-3,2-2 1,1-3 0,6-1-2,2-1 0,-5 0 4,3 1-5,-10 3 6,1-1-6,2 2 5,1 2-2,3 1 0,10-1 0,-1 3-1,3 2 1,2 0-4,7 0 0,3 2 4,4-3 0,7 4-5,4 1-2,3 1 4,0 3 3,18 2-1,6 0 2,6 2 2,6 2-3,10-4-2,8 5 2,5-2 1,8-2 1,9-6-4,2-6 3,0-4-1,5-5 0,2-3 6,0-3-14,0 0 17,3-3-4,-4-2-4,11-8 0,2-3 2,9-6 7,8 0-7,9-2 9,-2-8-10,-2 0-1,-7 3 0,-10 0 4,-4 2-5,-10 1 0,-6 1 0,2 2 5,-4-3 1,5-1-6,3-2-1,0-1 1,6-4 1,3 2 5,0-1-2,-6 0-1,-3-1-3,-9 1 1,-6-1-1,3-1 0,-1-3 0,8-4-4,11-1-6,12-6-1,1-7-18,7-3 18,-8-1 6,-4-1 5,-8 7 6,-10 2 6,-19 7-7,-3 2 2,-7 4 2,-4 0 0,1-3-3,1-4-5,0-2 0,1-3 1,-5 2 2,-4-2-1,-6 5 1,-7 2-4,-9 2 10,-7 1 1,-6 2 17,-5-4 2,-5-4-11,0-1 12,0-9-14,0-3-5,5-1 0,-2-2-5,1 1 0,-4 4-4,0 1 5,-18-1-1,-15 0 22,-7-3-22,-13 3 4,-2-2 0,-7 0-11,-13 2 0,-2 5-47,-1 6-43,8 8-20,6 9-50,6 6-142</inkml:trace>
  <inkml:trace contextRef="#ctx0" brushRef="#br1" timeOffset="184505.8524">13950 14720 220,'0'0'95,"0"0"-25,0 0 64,0 0-49,0 0 5,0 0-11,0 0-17,0 0 6,46-63 9,-46 60-10,0 3 2,0 0-5,0 0-29,0 0-13,0 0-13,0 10-1,0 8 12,0 4 33,0 7-33,0 8-8,0 5 4,3-1-6,0 2-3,-3-3-6,3-9 1,-3 3 7,0-4-9,0-4 7,0-5-7,0-4 2,0 0-2,0 0 7,0-3-7,0-7 1,0-3 1,0-1-2,-3-3 0,3 0 2,0 0 0,-3 0 1,-6 0 4,-6 0 0,-10 0 2,-11 0-6,-7 0-3,-8 0 0,-9 5 4,-7 5-4,-9 5 0,-4-1 0,-7 4 1,-1 1 1,-3 1 0,0 1-2,-3-2 0,6 1 1,-2-6 4,7 1-5,6-1 2,5-1-2,4-4-2,7 2 1,8 2-3,1-4 2,4 5 1,2 0-1,-3 0 1,4-2-2,-1 1 1,4-4-2,4 1 2,12-3-2,1-3 4,11 2 1,-3-3-1,1-2 0,-3 2 2,-5 0 1,9 1-3,0-4 0,9 3 2,1-3-2,2 0 0,2 0 0,1 0 0,-3 0 0,3 0 2,0 0 4,0 0 2,0 0 2,0 0 0,0 0 0,0 0-4,0 0-4,0 0-2,0 0-4,0 0 2,0 3 0,0 1-1,0 6 3,0 8 0,0 6 4,0 4 0,0 1 3,0-2 0,0-2 5,3 0 2,1-3 0,2-3-6,-1 1 1,4-6-1,-6-2-2,3 2-2,-4-7 0,-2-4 0,4 0 1,-4-3-3,0 0 2,0 0 0,0 0 1,0 0-5,0 0-19,0 0-79,0 0-88,-12 0-208,-10 0-343</inkml:trace>
  <inkml:trace contextRef="#ctx0" brushRef="#br1" timeOffset="184904.1092">11805 15745 736,'0'0'59,"0"0"54,0 0 16,0 0-54,0 0-20,0 0-25,14-11-21,-1 11 11,0 10 14,-3 4-14,7 1 3,-5-1 12,-2 3-10,5-1-12,-1 1 1,2-4-2,-4-6 2,3-3 2,-6-4 0,3 0 6,-1-8 6,2-8 23,0-11-23,-4 0-4,0 2-4,-5 2-15,-3 12-2,1 3-3,-2 7-24,8 1-94,4 0-157,0 0-205</inkml:trace>
  <inkml:trace contextRef="#ctx0" brushRef="#br1" timeOffset="186313.3403">11380 16181 546,'0'0'95,"0"0"112,0 0-27,0 0-50,0 0-10,0 0-26,-12-14-34,12 14-2,0 0-16,0 0-16,0 0-18,0 3-8,0 18 0,0 8 0,0 7 25,0 3-5,3-5-8,6-2 1,-2-2-6,-1-5-4,-2-3-2,-4 1 0,2-7-1,-2-2 6,0-4-6,0-3-11,0-4-54,1-3-56,-1 0-66,0-10-41,0-9-301</inkml:trace>
  <inkml:trace contextRef="#ctx0" brushRef="#br1" timeOffset="186589.3238">11300 16295 703,'0'0'131,"0"0"22,0 0 18,0 0-60,0 0-24,0 0-17,19-26-8,6 7-46,14-2-2,3 1-2,-2 1-8,-4-1-4,-5 7-4,-1 4-14,-8 4-40,-1 5-80,-5 0-75,-7 0-65,-9 8-182</inkml:trace>
  <inkml:trace contextRef="#ctx0" brushRef="#br1" timeOffset="186808.0257">11441 16419 555,'0'0'285,"0"0"-206,0 0 60,0 0-3,0 0-49,0 0 17,76-20-44,-50 12-40,0 5-16,-5 0-4,-3 3-6,-1 0-56,2 0-145,0 0-91,-9 0-151</inkml:trace>
  <inkml:trace contextRef="#ctx0" brushRef="#br1" timeOffset="187055.0804">11754 16312 781,'0'0'181,"0"0"-37,0 0 15,0 0-101,0 0-50,0 0 9,9 40 39,-3-17-28,0 4-14,3-4-2,-3 2-4,-3-5-8,3 1-3,-3-4-36,0-8-103,4-6-92,-2-3-140</inkml:trace>
  <inkml:trace contextRef="#ctx0" brushRef="#br1" timeOffset="187219.9314">11735 16286 762,'0'0'197,"0"0"-43,0 0 68,0 0-144,0 0-39,0 0-39,-19-30-11,19 30-77,6 13-83,10 1-34,3-4-135</inkml:trace>
  <inkml:trace contextRef="#ctx0" brushRef="#br1" timeOffset="187527.5184">11735 16286 742,'94'30'200,"-94"-30"-48,3 0-20,-3 0-76,3 1-34,4 7-13,3 3-4,4 5 34,4 1-20,-6 2 1,2-3-10,-4 4-9,-4-1 0,-3 0 3,1-1 0,-4-7-4,0-2 3,0-8-3,0-1 4,0 0 0,0 0 24,0-14 32,0-11-50,0-1-10,0 1-9,0 2-13,9 7 1,1 5-29,7 6-56,1 4-97,9-2-51,-2-3-260</inkml:trace>
  <inkml:trace contextRef="#ctx0" brushRef="#br1" timeOffset="187843.5008">12196 16259 491,'0'0'148,"0"0"57,0 0-60,0 0-73,0 0-10,0 0-22,-78 7 10,57 10 10,6-3-13,10 1-6,5-2-28,0-3-13,8 0 0,14-3 2,11-3-1,3 1-1,-4-1 0,-9 0 13,-6 2-10,-8-3-1,-3 4 1,-6-1 9,0 7 4,-3 2 22,-15-1 6,-9 3-7,-3 0-25,5-4-12,1 0-10,12-6-53,9-7-59,3-3-60,0-22-98</inkml:trace>
  <inkml:trace contextRef="#ctx0" brushRef="#br1" timeOffset="188059.6629">12306 16201 39,'0'0'677,"0"0"-523,0 0 78,0 0-66,0 0-42,0 0-34,33-53-26,-33 53-60,0 12-4,3 9 0,0 7 21,3 3-9,2-2-5,1-1-5,4 0-2,0-6-40,-3 0-58,2-6-90,1-7-111,-6-4-144</inkml:trace>
  <inkml:trace contextRef="#ctx0" brushRef="#br1" timeOffset="188209.9763">12312 16322 701,'0'0'258,"0"0"-108,0 0 106,0 0-182,0 0-30,0 0-16,42-53-20,-12 44-8,1 5-10,3 2-54,2-3-150,-3-1-180</inkml:trace>
  <inkml:trace contextRef="#ctx0" brushRef="#br1" timeOffset="188443.6151">12643 16111 950,'0'0'114,"0"0"136,0 0-134,0 0-87,0 0-21,0 0-2,-5 32 20,5-5 4,0 2-14,0 5-12,0-4 1,0 0-5,2-7-6,2-2-36,1-3-45,-1-7-90,3-5-113,-3-6-182</inkml:trace>
  <inkml:trace contextRef="#ctx0" brushRef="#br1" timeOffset="188660.4795">12632 16174 589,'0'0'281,"0"0"-112,0 0 30,0 0-90,0 0-45,0 0-10,41-54-12,-25 54-25,4 0 9,-1 17-15,-4 0-1,2 8-5,-4 0-4,0 0-2,-2 2-10,1-3-58,-4-2-98,1-9-149,-3-6-236</inkml:trace>
  <inkml:trace contextRef="#ctx0" brushRef="#br1" timeOffset="188869.331">12835 16065 821,'0'0'149,"0"0"75,0 0-16,0 0-115,0 0-70,0 0-23,-9 10 0,9 16 26,0 4-7,-1 1-19,1 3 0,0 0-3,0-1-70,3-3-76,12-13-141,2-8-250</inkml:trace>
  <inkml:trace contextRef="#ctx0" brushRef="#br1" timeOffset="189275.0448">13137 16124 645,'0'0'123,"0"0"67,0 0-96,0 0-21,-91-11 5,73 11-15,0 2-12,6 6-26,2 0-9,7 1-11,-1 1-3,4 5 2,0-1-1,0 3 0,0 0-2,7-4-1,0-6-5,-1-3-7,0-1 2,1-3-8,7 0 18,-2-11 9,-1-5 1,1 2-6,-2 5 0,-4 1-3,-6 5 3,2 3-1,-2 0 6,0 0 0,5 0-7,1 0-2,-2 0-11,5 8 2,5 9 6,-5 5-17,0 1-63,-5 1-159,-1-2-354</inkml:trace>
  <inkml:trace contextRef="#ctx0" brushRef="#br1" timeOffset="190206.4585">14151 15100 487,'0'0'115,"0"0"27,0 0 46,0 0-82,0 0-40,0 0-13,0-7-4,0 7-25,0 0-14,0 0 3,0 0-2,0 0 4,0 0 2,0 0 7,0 0-14,0 0-4,0 0-6,-7 0-4,-2 0-66,-5 10-93,-2-1-150,1 2-313</inkml:trace>
  <inkml:trace contextRef="#ctx0" brushRef="#br1" timeOffset="190452.9715">14151 15100 493,'-69'46'335,"69"-46"-193,0 0 63,0 0-83,8 11-90,-2 14-25,3 12 71,7 6-23,-2 3-27,2-3-5,-3-3 0,4-5-7,-5 0 4,0-6-11,-1-3 6,-1-6-10,-1-4-2,-5-9 1,2 0-4,-3-4-9,-2-3-50,-1 0-107,0 0-143</inkml:trace>
  <inkml:trace contextRef="#ctx0" brushRef="#br1" timeOffset="191337.5517">13937 16022 279,'0'0'291,"0"0"-212,0 0 150,0 0-70,0 0-21,0 0-18,-16-43-24,16 43-22,0 0-16,0 0-16,-1 0-38,-2 16-4,3 8 0,-3 3 13,-3 2-4,6-3 3,-3-7-11,-2 1 0,4-6 0,-1-3-2,2-4-1,-1-2-11,1-5-8,0 0-28,0 0 16,0 0 8,0-7-17,0-6-83,0-3 39,0 6 20,0-3 14,0-1 43,0 5 7,0 1 2,0 2 9,1 0 32,2-1 7,2 3-1,-2-2-3,-3 2-20,0 1-2,0 3 19,0 0-21,0 0 4,0 0-6,0-3-5,0 3-5,0 0 4,0 0-12,0 0 0,0 0-2,0 0-13,0 0-20,0 0-62,0 0-44,3 0-38,3 0-67,0 3 54,4 0-304</inkml:trace>
  <inkml:trace contextRef="#ctx0" brushRef="#br1" timeOffset="191869.6958">13945 15962 256,'0'0'266,"0"0"-199,0 0 31,0 0-18,0 0-21,0 0-23,-3 0-14,3 0-10,0 0-12,0 4 0,0 2 3,0 0-3,0-1 9,0-2-7,0-3-1,0 0 0,0 0 5,0 0-6,0 0-7,0 0-18,0-3-114,0-8 116,-3 1 23,-1 3 70,1 2 18,0 4 23,1-3-17,2 4 2,0-3-41,0 3-22,0 0-5,0 0 6,0 0 6,0 0-28,-1 13-4,-1 1 0,-1 5 21,2 0-22,1 1-5,0 4 6,0-5-5,0 2-2,0-1 4,0-3-5,0-4-3,0 0-2,0 0-10,0-8-5,0 0-30,0-3-13,0-2-56,-3 0-78,-3-7-106</inkml:trace>
  <inkml:trace contextRef="#ctx0" brushRef="#br1" timeOffset="192096.0132">13955 15966 416,'0'0'221,"0"0"-87,0 0 38,0 0-49,0 0-39,0 0-45,47-33 23,-32 40-15,-1 8-13,2-1-7,-2 5-20,0-1-5,1 1-2,-3 0-3,-2-2-51,2-3-97,-1-8-90,-2-3-162</inkml:trace>
  <inkml:trace contextRef="#ctx0" brushRef="#br1" timeOffset="192281.3669">14193 15919 569,'0'0'142,"0"0"53,0 0-93,0 0-76,0 0 40,0 0 10,-49 56-41,35-36 7,-1 0-30,5-8-12,4-2-4,0-3-48,6-3-104,0-4-13,0 0-160</inkml:trace>
  <inkml:trace contextRef="#ctx0" brushRef="#br1" timeOffset="192469.4877">14193 15919 416,'29'-28'205,"-19"20"-51,-3 4 52,-4 4-59,-3 0-59,4 0-21,1 7-19,-1 13 26,1 2-31,-4 5-11,-1 4-17,0-5-7,0 3-8,0-2 0,0-1-29,0 0-92,0-5-127,0-8-188</inkml:trace>
  <inkml:trace contextRef="#ctx0" brushRef="#br1" timeOffset="192687.3697">14434 15992 993,'0'0'105,"0"0"86,0 0-51,0 0-101,0 0-30,0 0 4,19 20-5,-15-3-8,-4 5-5,0 2-18,0-1-94,0-1-117,0-8-182</inkml:trace>
  <inkml:trace contextRef="#ctx0" brushRef="#br1" timeOffset="192867.2619">14404 15850 727,'0'0'142,"0"0"-63,0 0 35,0 0-94,0 0-20,0 0-78,20-3-154,-17 15-297</inkml:trace>
  <inkml:trace contextRef="#ctx0" brushRef="#br1" timeOffset="196931.9506">14460 15942 433,'0'0'48,"0"0"80,0 0 20,0 0-70,0 0-10,0 0 0,13-19-11,-13 19-16,0 0-11,0 0 2,0 0 1,0 0-12,0 0 9,0 0 11,0 0-5,0 0-5,0 2-12,0 13-5,0 7 24,0 4-11,2 3-7,-1-1-9,1 2-1,-1-4-5,2-7 2,0 1-4,-1-8 2,2 1-3,-3-7 0,1 0-2,-2-6 1,0 2-1,1-2 3,-1 0-3,2 0 8,3 0 2,-2-14 10,4-11-8,-2-2-8,0-2-8,-2-1 4,-1 3 0,-2 0-1,3-1 2,0 5-1,0-1 1,0 12 2,1 2-3,0 6 1,3 4-1,2 0-7,5 0 1,1 0 5,1 4-4,-2 9 0,2-1 4,0 5 0,-2 7 1,5-4 0,-3 6 2,-1-3-2,0 0-2,0-6 2,-5-4 0,0-3-1,3-7 2,-3 0-1,-1-3 4,1-3 4,2-16 5,-1-10 0,-6-8-1,-1-4 4,-4-7-12,0 1 0,0 7 0,0 10-7,0 10 3,-4 7 0,2 10-6,2 3-33,-6 0-88,-5 0-282,-4 0-290</inkml:trace>
  <inkml:trace contextRef="#ctx0" brushRef="#br1" timeOffset="198161.4084">14012 15204 205,'0'0'118,"0"0"-22,0 0 47,0 0-23,0 0-44,0 0 11,-21-21-20,21 21-8,0-1-18,0-2-3,0-4 18,8 1-12,1-3-27,6 2 12,3-3-4,4-1-14,8 2 5,1-2 0,12-3-12,9 2 1,13-1-5,6 1 4,7 1-9,4-2 2,-1-1-2,-7 5-16,-6-4-3,-8 2 9,-6 1-8,-8 0 10,-1-2-9,-3 2 14,4-5 8,2 3 0,2-5-29,1 2-14,-3 1 19,-1 0 2,-6 5 18,-1 1 4,-1-1-1,-6 3 1,-1-1 0,-3 3 4,1-2-3,-9 2 1,3 1-2,-5 3 3,-4 0-3,0-2 0,-7 2-3,-4 0 3,-1 0 3,-3 0-2,0 0-1,0 0 1,0 0 4,0 0 2,0 0-4,0 0 1,0 0-2,0 0 5,0 0 5,0 9 19,0 4-2,0 1-8,0 2 2,-2 1 0,2 2-13,0 1-1,0 5-1,0 3-1,2 2 10,1 4 0,4-2-7,-3-2 7,2 0-11,0-1 0,4-3 2,-3-5-4,0 2-3,-2-6 1,-1 1 0,-1-1-1,-2 0 1,-1 0-2,0-4 5,0 1-3,0-2 0,0-6 3,0 1-5,0-4 0,-2-3-10,-9 0-46,-3 0-71,-6-8-117,2-4-187</inkml:trace>
  <inkml:trace contextRef="#ctx0" brushRef="#br1" timeOffset="198552.3906">15550 15312 499,'0'0'117,"0"0"21,0 0 30,0 0-68,0 0-57,0 0-10,3-4-15,1 4-12,3 0 3,2 11 4,1 4 7,-2 2 2,2 3-12,5 0 1,-5-4-7,3-3 2,-2-3-1,0-7-2,-1-2 7,0-1 0,0 0 24,3-10 28,0-14-28,-1-2-15,-3-4-10,-3-2-8,-1 8 2,-5 11-6,0 6 0,0 7-27,-10 0-75,-8 0-120,1 2-130</inkml:trace>
  <inkml:trace contextRef="#ctx0" brushRef="#br1" timeOffset="200555.3836">15680 15729 255,'0'0'110,"0"0"10,0 0-29,0 0-12,0 0-4,0 0 8,0-4-8,0 4-4,0 0-11,0 0-5,0 0 20,0 0-18,0 0-13,0-1-3,0 1-6,0 0-5,0 0-7,1 0-3,-1 0-5,0 0-6,0 0 5,0 0-3,0 0 0,0 0 6,0 0 6,0 0-2,0 0 7,0 0-14,0 0-5,0 0-6,0 0-3,0 0-3,0 0-3,0 0-1,0 7 4,0 7 3,2 4 4,1-1 0,1 0-3,-1 2 1,1-2 2,-1 0-4,1 2 3,-4-5 0,3-1-1,-3-1-2,0-4 0,3-5 2,-1-3-2,-2 1 0,7-1 2,3 0-2,3 0 10,10 0 7,2 0-9,-1-4 3,0-4-6,-3 3-5,-6 1 1,0 1 1,-6 1-2,-5-1 0,-1 3-3,1 0-31,-4 0-55,0-3-82,0-5-130,0-3-356</inkml:trace>
  <inkml:trace contextRef="#ctx0" brushRef="#br1" timeOffset="200839.2981">16013 15665 821,'0'0'71,"0"0"98,0 0 9,0 0-83,0 0-34,0 0-16,5-13-6,-5 13-22,0 0-12,0 10 1,0 6 28,0 4-3,0-2-18,0 2 5,0 2-9,0-3-6,0-3-2,0-5-1,0-2-5,0 1-25,0-6-69,0-4-32,0 0-104,7 0-104</inkml:trace>
  <inkml:trace contextRef="#ctx0" brushRef="#br1" timeOffset="201110.1984">16048 15701 754,'0'0'120,"0"0"76,0 0-2,0 0-98,0 0-12,0 0-19,12-30-29,-9 30-6,7 0-13,-3 0-9,6 7-2,0 3-1,7 3-2,-5 1-3,-2 2 3,1-3-6,-5 1 0,-2-4-7,2-3-37,-3 1-22,0-1-20,-1-4-49,2 1-48,-1-1 17,1-3-79,1 0-31</inkml:trace>
  <inkml:trace contextRef="#ctx0" brushRef="#br1" timeOffset="201340.9958">16256 15800 137,'0'0'372,"0"0"-219,0 0 51,0 0-74,0 0-37,0 0 13,0-6-5,0 5 1,0-2-18,0-3-12,0-1-6,0-7-35,0-1 3,0-4-12,0-5-11,0 0 3,0-3-5,0 1-9,0 6 0,3 7-22,-3 8-44,0 5-75,0 0-171,0 5-349</inkml:trace>
  <inkml:trace contextRef="#ctx0" brushRef="#br1" timeOffset="207076.9972">14181 14056 404,'0'0'54,"0"0"-4,0 0 23,0 0-29,0 0-13,0 0 12,0 0 22,0 3-4,0-3-2,0 0 26,0 0-6,0 0 13,0 0-18,0-3-17,3-10-29,3 0-21,3-1 4,2-1-1,1 1-2,5-3-2,-2 0 8,6-6-5,0-3 4,6-4-5,-5-3 3,2 0-4,-2 1 2,-2-1 2,0 0-2,2 2-2,-2 2 6,-1-1-7,4 0 13,-7 1 7,4-1-10,-4 0 0,2 1-1,0 2 3,0 1-5,3 3-11,-6-1-1,4 1 6,-5 6-1,-1 4-1,-10 3 2,-1 8 1,-2 2 2,0 0-4,0 0-5,0 0-1,0 0-9,0 0-47,-1 0-53,-16 2-80,-6 8-172,-2 3-460</inkml:trace>
  <inkml:trace contextRef="#ctx0" brushRef="#br1" timeOffset="208359.4721">15077 12947 260,'0'0'248,"0"0"-136,0 0 22,0 0 8,0 0-34,0 0-39,5 0 14,-2-5-25,-2 2-20,2 1-8,-3 2 10,0 0 1,0-4 0,0 1 7,0-2-19,0-3-13,0-1 1,-7-2 4,1 2-8,-3-1 0,3-1 3,-6 5-2,4 2-7,1-3 14,-2 4-1,2-3-14,1 6 4,-4 0-5,2 0-2,0 0-1,1 0 1,-5 0-3,-6 9 5,2 8-4,4-1 0,-5 1-1,4 5 2,1 3-1,-2 1 2,2 10 1,2-2-4,5 1 1,3-5-1,2-1-1,0-7 0,6-2 0,13-3-3,8-5 8,3-3 0,5-8-4,6-1 10,0 0-7,-2-10-3,-1-5 3,-11 3-3,-1-5-1,-8 4-19,-4-1-36,-8 2-58,1 2-115,-7 4-188</inkml:trace>
  <inkml:trace contextRef="#ctx0" brushRef="#br1" timeOffset="210325.9123">15049 12897 154,'0'0'139,"0"0"-67,0 0 51,0 0-24,0 0-26,0 0 3,0 0 9,-28-23-37,28 23-9,0 0 0,0 0-2,0 0 1,0 0 14,0-3 17,0 3-14,0 0-18,0 0-9,0 0 3,-6 0 12,-1 0-5,-3 0-15,-2 0-21,2 0 0,1 0 0,-3 3-2,4 6-34,4 5-166,0-3-258</inkml:trace>
  <inkml:trace contextRef="#ctx0" brushRef="#br1" timeOffset="214869.4088">11036 16312 487,'0'0'65,"0"0"-37,0 0 95,0 0-31,0 0-45,0 0-14,0 0-5,0 0-2,-4 0-14,4 0 9,0 13 45,4 7-26,6 10 9,-3 3-13,2 9 1,0-1-13,0 2 4,3-4-8,-6-4-9,-1-3 5,-1-7 8,-1 0-15,-3-6 5,4-5-3,-4 1-9,0-5 0,0-3-2,0 0-1,0-7 0,0 0-7,0 0-14,0 0-13,3-11-40,-3-9-121,0-9-236</inkml:trace>
  <inkml:trace contextRef="#ctx0" brushRef="#br1" timeOffset="215762.1081">11089 16213 119,'0'0'75,"0"0"-36,0 0 58,0 0-11,0 0-44,0 0-14,-30-11-8,27 11 15,-4 0-14,4 0 5,3 0 9,0 0 21,0 0 4,0 0 1,0 0-27,0 0-17,0 0 0,0 0-4,0 0-13,0 0-6,0 0 3,10 0 3,-1 0 5,4 0-5,3 0 3,-3 0-5,1 0 2,-1 0-62,-7 0-30,4 0 4,-7 0 22,0 0-21,-3 0 72,3 0 1,-3 0 14,0 0 38,0 0-2,0-3 26,0-5-13,0 7-24,-6-2 45,3 3-4,0-3-27,0 3 20,3 0-9,0 0-12,0-2-27,0-1-11,9 1-6,11-1 6,8-1 30,6-1-25,-4 0-2,5 2-3,-3 3-62,-4 0-93,-5 0-111</inkml:trace>
  <inkml:trace contextRef="#ctx0" brushRef="#br1" timeOffset="216601.3469">11438 16124 201,'0'0'297,"0"0"-244,0 0 54,0 0-4,0 0-48,0 0-34,36-39 1,-9 29 5,7-4 2,10-2-6,11 0-11,10-1-5,2 0-7,12 5-14,-1-2-41,-7 3-138,-8 2-185</inkml:trace>
  <inkml:trace contextRef="#ctx0" brushRef="#br1" timeOffset="216947.7411">12218 15919 62,'0'0'314,"0"0"-263,0 0 30,0 0 13,0 0-25,100-38-21,-70 29 36,-4 0-27,3-1-4,-3 4-12,0-1-20,4 0-17,-8 1 1,4 2-5,-1 1-22,-1 3-51,-6 0-37,3 0-12,-5 0 4,0 0 39,4 0 45,-4-4 34,4-2 16,-1 0 31,1-5 40,2 1 8,-5 0-30,5 5 3,-3-5-10,2 3-18,-3 0 5,3-1-17,-2 3-14,-1 1-9,0 1-5,-6 3-10,2 0-46,-2 0-47,5 0-107,-7 0-98</inkml:trace>
  <inkml:trace contextRef="#ctx0" brushRef="#br1" timeOffset="217111.6904">13062 15724 308,'0'0'207,"0"0"-130,0 0 73,0 0-54,0 0-63,0 0-12,27-23 6,-18 23-21,-2-3-5,-1 3-1,2 0-30,-5 0-99,-3 0-76,0 0-56</inkml:trace>
  <inkml:trace contextRef="#ctx0" brushRef="#br1" timeOffset="220149.483">12953 15763 100,'0'0'49,"0"0"1,0 0 56,0 0-47,0 0-2,0 0-10,-19 0-6,19 0 8,0 0-8,0 0-3,0 0-24,9-2-12,10-1 40,10-4-8,5 0-16,-2-1-16,0 3-2,-2-2-11,-5 1-78,-2 4-12,-8 1-63,-5 1-28</inkml:trace>
  <inkml:trace contextRef="#ctx0" brushRef="#br1" timeOffset="220330.154">13210 15715 29,'0'0'64,"0"0"50,0 0 11,0 0 21,0 0-6,0 0 15,2 0-56,-2 0-30,0 0-28,0 0-31,4 0-10,-1 0-20,3 1-28,0 14-4,1-1-110,2 9 22,2-1-84,-1 1-122</inkml:trace>
  <inkml:trace contextRef="#ctx0" brushRef="#br1" timeOffset="220471.5681">13310 15928 267,'0'0'152,"0"0"-31,0 0-22,0 0-12,0 0-5,0 0-36,42 47-12,-39-36-28,4-2 3,-4 5-9,0 2-35,-2 0-108,-1 1-70</inkml:trace>
  <inkml:trace contextRef="#ctx0" brushRef="#br1" timeOffset="220651.4569">13420 16184 516,'0'0'61,"0"0"34,0 0 39,0 0-80,0 0-17,0 0-3,26 18-28,-19-11-6,-1 0-11,-6 3-96,0 1-108,0 6-184</inkml:trace>
  <inkml:trace contextRef="#ctx0" brushRef="#br1" timeOffset="220831.6264">13410 16365 459,'0'0'116,"0"0"-5,0 0 48,0 0-58,0 0-4,0 0 24,20 29-23,-18-28-53,-1-1-23,-1 0-9,0 0-5,0 0-8,0 4-6,0-1-96,-12 0-180,-14 6-152</inkml:trace>
  <inkml:trace contextRef="#ctx0" brushRef="#br1" timeOffset="221499.0628">11150 16987 428,'0'0'54,"0"0"-23,0 0 31,0 0-9,0 0 5,0 0 2,62-19-12,-39 17-15,-5-6 0,6 6-16,-2-1-8,8-2-9,6 3-22,12 0-98,10-9-88</inkml:trace>
  <inkml:trace contextRef="#ctx0" brushRef="#br1" timeOffset="221717.2173">12333 16741 243,'0'0'286,"86"-25"-270,-43 15 82,-2 6-25,-4-3-63,-1 4-2,-4-2-8,4-3-5,3-1-5,3-2-36,-3-3-20,0 1 7,1-4 2,5 5-79,1-5-113</inkml:trace>
  <inkml:trace contextRef="#ctx0" brushRef="#br1" timeOffset="221897.556">13296 16500 360,'0'0'161,"0"0"-59,0 0 93,105-45-66,-83 38-46,1 0-22,-7 2-3,-6 2-29,-4 1-15,-3 2-14,-3 0-3,0 0-25,0 0-94,-18 10-61,-5 2-175</inkml:trace>
  <inkml:trace contextRef="#ctx0" brushRef="#br1" timeOffset="223255.1738">11365 16679 279,'0'0'46,"0"0"-24,0 0 63,0 0-37,0 0-10,0 0 9,3 0-4,-10 0-24,-7 0 19,-4 3-19,-9 5 12,-4 6 9,-2 1-20,-11 4 0,-3 5-1,-8-1-12,-5 3-1,-4 4-6,-8 3-8,-2 0 8,-6-3 3,-7 0-3,0-5-6,0-3 6,9-3 22,0-10 18,2 1 1,6-3 21,5-4-11,18-3 0,16 0 32,15 0-16,9 0-48,6 0-6,1 0-13,0 3-5,0 4-20,7 0-34,10 3 23,2-1-76,8-1-76,-5-3-160</inkml:trace>
  <inkml:trace contextRef="#ctx0" brushRef="#br1" timeOffset="224274.4899">9831 17643 285,'0'0'185,"0"0"-139,0 0 8,0 0 7,0 0-19,0 0-1,7 0 38,-7 0-7,0-3-10,0 3 14,0-4-17,-7 1-9,-6 1-49,-7 2 1,-1-3 9,-2 3-8,-4 0 16,-3 0 3,1 0-9,1 0 4,5 6-3,-4 5-11,5 4 8,5-2-2,8 4-6,3-2-3,2 0-3,4-3 2,0-3-9,16-1 9,8-1 2,5-7 4,6 0 4,-3 0-6,2 0-2,-5 0-1,0 0 4,-7 0-1,-2 0-3,-7 0 0,-1 0-6,-5 7 1,1 3-1,-5 3 6,-3-1 3,0 0-1,0-2 4,-15 2 15,-3-3 16,-8 2 4,0-5-15,-3-3-1,3 1-15,2-1-6,0-3-4,5 0-9,11 0-47,5 0-75,3 0-128,6-10-190</inkml:trace>
  <inkml:trace contextRef="#ctx0" brushRef="#br1" timeOffset="224477.412">9971 17650 804,'0'0'251,"0"0"-202,0 0 45,0 0-66,0 0-20,0 0 13,26 40 3,-20-18-24,-3-1 0,-3 2 0,0-3-81,1-6-98,-1-6-185</inkml:trace>
  <inkml:trace contextRef="#ctx0" brushRef="#br1" timeOffset="224642.2091">9879 17475 1053,'0'0'73,"0"0"49,0 0 3,0 0-122,0 0-3,0 0-89,-16-6-52,27 23-20,4-3-180</inkml:trace>
  <inkml:trace contextRef="#ctx0" brushRef="#br1" timeOffset="225429.5143">10107 17596 729,'0'0'80,"0"0"-6,0 0 37,0 0-53,0 0-8,62 74-12,-52-54-5,-1-1-2,-7-2-10,2-2-11,-4 0 7,1-8 4,-1-1-11,2-6 3,-1 0-11,1 0 9,2 0-2,4-8 14,0-10 12,2-5-35,1-3 8,1 2-7,2 4 3,-5 6-4,0 4-3,2 1 3,2 6-2,-7 0 1,4 3 0,-4 0-12,0 3-5,1 11 8,-1 3 10,5 3 0,-5-3 1,0 0-2,1-4 6,2-2-10,-1-10 4,-5 1-9,6-2-2,1 0 7,2-17 5,6-5 6,-3-3-3,-1 0-3,2 3-6,0 1 6,-6 5-3,-1 6 1,-1 6 1,-3 4 1,-1 0-4,-1 0-6,6 0 5,1 6 5,4 5 0,2-2 3,0 2-3,4-6 0,1 3-8,3-7 0,-5 0-70,-3-1-53,1 0-27,-4-2-100,0-16-46,-6-1-7,-4-7 311,-3 2 75,0-1 181,0 9 6,0-1-10,0 9-83,0 5 0,0 0-51,0 3-57,0 0-44,0 4-17,3 15-8,3 11 8,4 2 10,-1 7-8,-2 2 2,1-4-3,1-2-1,-3-4-12,0-5-60,2-6-67,3-6-60,0-9-89,-5-5-85</inkml:trace>
  <inkml:trace contextRef="#ctx0" brushRef="#br1" timeOffset="225669.6905">10842 17537 800,'0'0'79,"0"0"68,0 0-17,0 0-78,0 0-27,29-71-5,-11 60-12,3 5 1,-6 2 2,-1 4 14,-1 0 3,-3 0-8,-4 13-10,-1 4-4,-3 3 16,-2 5-21,0 3 6,-10 1-7,-10-5 0,5-5-53,4-3-81,2-9-95,2-7-173</inkml:trace>
  <inkml:trace contextRef="#ctx0" brushRef="#br1" timeOffset="225909.3384">10998 17355 160,'0'0'901,"0"0"-776,0 0 75,0 0-89,0 0-64,0 0-34,12-12-6,-6 26 1,5 8 21,2 5-7,-7 3-9,4 0-8,-4-4-2,0 1-3,-1-2-2,0-5-80,6-6-83,1-8-125,1-6-162</inkml:trace>
  <inkml:trace contextRef="#ctx0" brushRef="#br1" timeOffset="226254.9574">11192 17442 785,'0'0'127,"0"0"5,0 0 6,0 0-88,0 0-35,0 0 3,49-9-11,-36 9-4,4 0 0,-5 0-1,-3 0-1,1 0 1,-3 0 2,-2-8 2,0-1 2,-2-3 7,-3-1 7,0 1-6,0 5 22,-3 4-6,-11 3 11,-2 0-3,-2 3-28,-3 14 6,2 5 7,5 1-10,8 4-7,6-2-5,0-6-1,3-4-4,14-4 2,2-3-1,5-6-1,2-2-27,6 0-31,1-7-75,-3-8-206</inkml:trace>
  <inkml:trace contextRef="#ctx0" brushRef="#br1" timeOffset="227611.5733">14457 16527 493,'0'0'109,"0"0"-63,0 0 90,0 0-57,0 0-40,0 0-6,3 0 4,-3 0-15,0 0 2,3 0 11,-3 0 18,0 0 21,0 0-12,0 0-25,0 0-11,0 0-10,0 0-15,0 0 0,0 0 2,0 0-2,0 0 4,0 0-4,0 0-1,0 0 3,0 0-3,0 0 0,0 0-42,0-3-100,0 3-189</inkml:trace>
  <inkml:trace contextRef="#ctx0" brushRef="#br1" timeOffset="261877.8709">19896 13196 360,'0'0'234,"0"0"-224,0 0 2,0 0 21,0 0 15,0 0-1,0 0-30,0 0-7,-35-17-5,32 17-4,-6 0-1,3 0 0,-5 0-16,-4 0-24,2 0-1,-4 0-22,4 2-30,0 1-101,4-3-136</inkml:trace>
  <inkml:trace contextRef="#ctx0" brushRef="#br1" timeOffset="262079.6913">19741 13213 254,'0'0'99,"0"0"-67,0 0 17,0 0-8,0 0-27,0 0-14,-27 0-20,14 0-80,-2 4-77</inkml:trace>
  <inkml:trace contextRef="#ctx0" brushRef="#br1" timeOffset="262229.1934">19537 13213 595,'0'0'11,"0"0"-7,0 0 13,0 0 11,0 0 1,0 0-29,-57-12-5,53 12-60,-2 3-93</inkml:trace>
  <inkml:trace contextRef="#ctx0" brushRef="#br1" timeOffset="289735.534">18590 13545 521,'0'0'67,"0"0"-26,0 0 143,0 0-50,0 0-33,0 0-7,0 0-28,1-27-14,-1 27-20,0 0-9,0 0-8,0 0 5,0 0 2,2-1-5,-2 1-4,0 0-8,0 0 4,0 0-1,0 0 9,0-3-4,0 3 1,3 0-7,-3 0-3,1-3-3,1 3 0,-2 0-2,0 0-11,1 0-23,2 7-41,0 9-64,2 8-102,-5 5-46,0 1-320</inkml:trace>
  <inkml:trace contextRef="#ctx0" brushRef="#br1" timeOffset="289943.9773">18627 14021 831,'0'0'106,"0"0"-54,0 0 44,0 0 56,0 0-93,0 0-30,0 9-7,2-6-16,1 3-6,0 1-3,2 6-32,-2 4-82,-1 7-96,-2 2-109</inkml:trace>
  <inkml:trace contextRef="#ctx0" brushRef="#br1" timeOffset="290131.9124">18683 14327 894,'0'0'111,"0"0"-48,0 0 43,0 0-11,0 0-66,0 0-28,16 0-1,-7 0 0,-3 3-65,-2 4-134,-2 0-135,-2 3-292</inkml:trace>
  <inkml:trace contextRef="#ctx0" brushRef="#br1" timeOffset="290267.8244">18683 14327 804,'109'56'182,"-109"-63"-154,-5 0 33,-1-3-50,1 1-11,-2-1-103,-3-6-263</inkml:trace>
  <inkml:trace contextRef="#ctx0" brushRef="#br1" timeOffset="290679.3778">18734 13522 314,'0'0'76,"0"0"-44,0 0 75,0 0-1,0 0-41,0 0-31,-16 0 18,16 0 5,0 0-12,0 0-3,15 0 6,5-8-19,10-1-14,5-2-15,7 5-8,4-5-53,6 3-79,3-3-92,-1-2-78</inkml:trace>
  <inkml:trace contextRef="#ctx0" brushRef="#br1" timeOffset="290846.0874">19270 13372 241,'0'0'155,"0"0"-6,0 0-19,0 0 21,97-50-52,-72 42-18,2-2-16,3 6-3,3-3-18,0 1-26,0 2-18,-5 1-5,2-3-67,-3 5-77,-3-1-110,1-1-106</inkml:trace>
  <inkml:trace contextRef="#ctx0" brushRef="#br1" timeOffset="291009.9798">19919 13208 473,'0'0'198,"0"0"-136,0 0 58,0 0 30,0 0-67,0 0-58,49-29-23,-43 29-2,3 0-47,0 0-97,-1 0-163,0 0-242</inkml:trace>
  <inkml:trace contextRef="#ctx0" brushRef="#br1" timeOffset="291189.4736">20129 13196 529,'0'0'262,"0"0"-141,0 0-16,0 0 16,0 0-52,0 0-49,31 12-7,-19 1-11,-1 6-2,-1 9-43,-4 4-90,-3 4-30,0 3-106,-1 4-58</inkml:trace>
  <inkml:trace contextRef="#ctx0" brushRef="#br1" timeOffset="291348.0612">20253 13578 213,'0'0'219,"0"0"-105,0 0 11,27 76 43,-23-63-57,2 0-26,0 3 3,0-6-1,0 2-19,0-4-29,-1 1-23,-5 2-13,0 2-3,0 4-4,0 3-123,-12 3-240</inkml:trace>
  <inkml:trace contextRef="#ctx0" brushRef="#br1" timeOffset="291519.2156">20331 14001 1027,'0'0'60,"0"0"-4,0 0 30,0 0-42,0 0-44,0 0-14,-69 29-107,24-13-136,-6 4-249</inkml:trace>
  <inkml:trace contextRef="#ctx0" brushRef="#br1" timeOffset="291715.5217">19326 14374 773,'0'0'92,"-92"9"-10,63-1 14,9-3-40,8 2-35,4-2-16,-3 0-5,2-5-4,1 3-56,-1-3-144,1 0-365</inkml:trace>
  <inkml:trace contextRef="#ctx0" brushRef="#br1" timeOffset="291887.973">19078 14459 1120,'0'0'63,"0"0"-57,0 0 0,0 0-6,0 0-137,0 0-184,-23 0-252</inkml:trace>
  <inkml:trace contextRef="#ctx0" brushRef="#br1" timeOffset="293273.5648">18954 13333 302,'0'0'256,"0"0"-176,0 0 39,0 0 20,0 0-56,0 0-27,0 0 7,0 0-5,0-4-8,-2-3-30,-5-3 6,0-5 4,-3-5-15,1-6-13,-1-7 11,3-6-11,2-2 9,4 4-6,1 1 9,0 4 8,0-1-10,0-3-11,0 2 1,0-3-1,0-9 0,0 0-1,0 0 0,4 3 6,0 7-6,1 11 0,-2 6 2,0 7 0,0-1-1,0 2 1,0 1 0,1 0 0,-1 4 3,0 6-4,1-3-2,-4 3-3,0 0-32,0 0-22,0 0-59,-16 0-72,-4 3-204</inkml:trace>
  <inkml:trace contextRef="#ctx0" brushRef="#br1" timeOffset="293889.3206">18879 12123 318,'0'0'191,"0"0"-87,0 0 20,0 0 27,0 0-41,0 0-26,0 0-12,0 0-20,0 0-31,0 0-16,0 0-5,0 0-35,0 0-109,0 0-137,-1 0-442</inkml:trace>
  <inkml:trace contextRef="#ctx0" brushRef="#br1" timeOffset="315009.6662">19135 12371 621,'0'0'267,"0"0"-210,0 0 57,0 0 33,0 0-40,0 0-53,0 0-9,0-8 2,0 8-10,0 0-2,0 0-14,0 9 2,2 11 29,3 5 2,-2-1-12,1 2-14,1-2 3,0-1-18,1-4-10,2-2 6,-2 0-6,-1-4-3,2-6-1,-4-1 1,-2-6 4,1 0-2,-2 0 0,0 0 0,1 0 1,1-13-1,1-1-4,-1-5-11,-2 2 4,0 3-7,0-5-10,0-1 11,0-6 8,0 0-1,0 2 4,-1-2 4,0 9 1,-2 0 1,3 11 2,0-3 7,0 8 5,0-2-3,0 3 1,0 0-6,0 0-4,0 0-3,0 0-1,3 0 2,13 3 1,4 8 1,2 7 3,3 3-4,-1 6 0,0 1 0,0-3-3,1-3-2,-2-8 1,-7-1-3,0-9-4,-3-1 3,-2-3 0,1 0 4,5-10 1,-2-14 5,1-9-3,-2-3 3,-8 0-3,-2 5 1,-1 2 1,0 3 0,0 2 3,-1 8 1,0 3-1,1 6 2,-3 4 3,2 3-1,-1 0-7,-1 0-4,2 0-1,-2 0-1,4 0 0,1 0 4,5 0-1,-2 0 0,-2 0-1,-3 0 2,0 0-2,-2 0 4,1 0-3,-1 0 1,-1 0 2,0 0 0,0 0 3,0 0 2,0 0-1,0 0 3,3 0 3,-3 0-11,0 0 6,0 0-7,0 0 0,0 0-2,0 0 0,0 0 1,0 0 0,0 0-1,0 0 1,0 0-1,0 0-2,0 0 1,0 0 1,0 0 0,0 0 1,0 0-3,3 7 2,3 10-3,3 2 3,-1 8 0,2-1 1,0-1 0,-2-1-1,5 0-3,-2-2 3,-1-5 1,-1-1-1,-2-3 2,0-6-2,-4-2-5,-3-2 4,0-1-22,0-2-20,0 0-30,0 3-71,-3-2-102,-10-1-188</inkml:trace>
  <inkml:trace contextRef="#ctx0" brushRef="#br1" timeOffset="315712.8957">19805 12134 529,'0'0'160,"0"0"-18,0 0 13,0 0 2,0 0-49,0 0-24,0-11-11,0 11-2,0 0-11,0 0-13,0 0-9,0 0 0,0 0-9,3 0-7,5 0 6,4 0-7,0 0 9,0 7-4,-2-3-15,1 5-3,2 2-5,-3 2 3,2 0-2,-1 0 0,-2 3-1,0-4-3,1 0-1,-1 1 1,-1-2 3,1 1-3,-1 1 1,-1-2 1,2-5-2,-6 0 1,1-1 0,0-3-1,1-2 0,-2 0 2,0 3-2,0-3 0,-2 0 2,2 0 4,2 0-6,2 0 5,2-3 13,2-13 1,0-1-4,1-10-5,-1-2 2,2-5 2,-1-8-13,0-1 8,2-3-6,-2-1-2,1 8 4,-4 6 0,-3 13 0,-4 14-3,-2 2-2,0 4-1,0 0-15,0 0-18,0 0-36,0 7-114,-13 3-184,-6 6-439</inkml:trace>
  <inkml:trace contextRef="#ctx0" brushRef="#br1" timeOffset="329491.4493">17405 13684 645,'0'0'44,"0"0"-29,0 0 73,0 0-50,0 0-38,0 0-91,0 0-14,10 0-90</inkml:trace>
  <inkml:trace contextRef="#ctx0" brushRef="#br1" timeOffset="329641.259">17405 13684 340,'7'20'305,"-14"-20"-271,4 0 76,3 0-15,0 0-76,0 0-19,0 0-127,0-3-127</inkml:trace>
  <inkml:trace contextRef="#ctx0" brushRef="#br1" timeOffset="329799.8052">17327 13687 507,'0'0'230,"0"0"-213,0 0 76,0 0-25,0 0-68,0 0-31,-16-41-138,16 32-189</inkml:trace>
  <inkml:trace contextRef="#ctx0" brushRef="#br1" timeOffset="329987.3153">17327 13687 658,'-100'-47'79,"100"47"-79,0 0-3,0 0 3,-4 0-121,-2 0-285</inkml:trace>
  <inkml:trace contextRef="#ctx0" brushRef="#br1" timeOffset="330151.5122">17142 13689 518,'0'0'251,"0"0"-239,0 0 69,0 0-25,0 0-56,0 0-70,-10-16-171,6 13-366</inkml:trace>
  <inkml:trace contextRef="#ctx0" brushRef="#br1" timeOffset="330317.2994">16987 13716 664,'0'0'40,"0"0"0,0 0 49,0 0-89,0 0-20,0 0-133,-18-17-103</inkml:trace>
  <inkml:trace contextRef="#ctx0" brushRef="#br1" timeOffset="330489.664">16987 13716 628,'-104'10'86,"101"-18"-66,-1 8 86,3 0-69,-2 0-37,-3 0-91,0 8-72,-8-1-242</inkml:trace>
  <inkml:trace contextRef="#ctx0" brushRef="#br1" timeOffset="330648.1716">16761 13772 733,'0'0'43,"0"0"-26,0 0 53,0 0-70,0 0-27,0 0-219,-30-24-327</inkml:trace>
  <inkml:trace contextRef="#ctx0" brushRef="#br1" timeOffset="330798.8806">16635 13822 582,'0'0'56,"0"0"-56,0 0 0,0 0-77,0 0-172</inkml:trace>
  <inkml:trace contextRef="#ctx0" brushRef="#br1" timeOffset="330969.1653">16635 13822 671,'-111'36'7,"108"-36"7,-4 0 11,-2 10-25,3 7-51,-8 3-120,4 0-311</inkml:trace>
  <inkml:trace contextRef="#ctx0" brushRef="#br1" timeOffset="331134.143">16455 14105 468,'0'0'209,"0"0"-198,0 0 61,0 0 11,0 0-55,-14 83-7,14-53-21,9 0-2,4 2-86,0-1-117,4 2-280</inkml:trace>
  <inkml:trace contextRef="#ctx0" brushRef="#br1" timeOffset="331291.5995">16654 14625 658,'0'0'41,"0"0"107,0 0-85,0 0-54,0 0-9,88 86-1,-58-67-65,1-3-106,-1-5-124</inkml:trace>
  <inkml:trace contextRef="#ctx0" brushRef="#br1" timeOffset="331441.761">17256 14800 709,'0'0'20,"0"0"-10,0 0 3,81-14-13,-62 14-62,-1 0-132</inkml:trace>
  <inkml:trace contextRef="#ctx0" brushRef="#br1" timeOffset="331614.0145">17743 14691 839,'0'0'3,"0"0"5,0 0-8,0 0-6,0 0-154,0 0-181</inkml:trace>
  <inkml:trace contextRef="#ctx0" brushRef="#br1" timeOffset="331778.9958">17743 14691 816,'70'-63'95,"-70"55"-68,0 3 7,0 1-8,0 1-26,0 3-29,0 0-63,-5 0-239</inkml:trace>
  <inkml:trace contextRef="#ctx0" brushRef="#br1" timeOffset="332333.1421">17844 14059 104,'0'0'0</inkml:trace>
  <inkml:trace contextRef="#ctx0" brushRef="#br1" timeOffset="335187.8503">22137 12821 323,'0'0'74,"0"0"-52,0 0 32,0 0 39,0 0-37,0 0-20,0 0 0,6-14 7,-6 14-12,0 0-18,0 0-7,0 0 8,0 0-12,0 0-2,0 0-2,0 0-5,0 0-57,0 0-70,0 0-145</inkml:trace>
  <inkml:trace contextRef="#ctx0" brushRef="#br1" timeOffset="335367.3064">22137 12821 433,'-30'16'234,"28"-23"-198,2 5 22,0 1 46,0 1-41,0 0-49,0 0-14,0 0-60,0 0-127,0 0-131</inkml:trace>
  <inkml:trace contextRef="#ctx0" brushRef="#br1" timeOffset="335525.1094">22025 12867 752,'0'0'43,"0"0"-2,0 0 70,0 0-52,0 0-59,0 0-17,-21-23-110,11 17-262</inkml:trace>
  <inkml:trace contextRef="#ctx0" brushRef="#br1" timeOffset="335683.1482">21871 12834 725,'0'0'0,"0"0"-35,0 0-25,0 0-107</inkml:trace>
  <inkml:trace contextRef="#ctx0" brushRef="#br1" timeOffset="335855.0468">21871 12834 779,'-37'7'15,"37"-11"-14,0-3-2,0 7-30,0 0-137,0-3-204</inkml:trace>
  <inkml:trace contextRef="#ctx0" brushRef="#br1" timeOffset="336034.8819">21836 12847 789,'0'0'16,"0"0"12,0 0 80,0 0-56,0 0-52,0 0-36,-7-19-85,3 19-105,-2 0-108</inkml:trace>
  <inkml:trace contextRef="#ctx0" brushRef="#br1" timeOffset="336739.1753">21722 12867 203,'0'0'61,"0"0"-6,0 0 35,0 0-10,0 0-25,0 0-7,5 0 6,-4-1-12,-1-1-4,0 2-6,0 0-2,0 0-8,0 0-18,0 0-2,0 0-1,0 0-1,0 0-48,0 0-12,0 0-49,0-3-174</inkml:trace>
  <inkml:trace contextRef="#ctx0" brushRef="#br1" timeOffset="336890.28">21722 12867 245</inkml:trace>
  <inkml:trace contextRef="#ctx0" brushRef="#br1" timeOffset="337023.591">21722 12867 245,'-42'-1'348,"41"1"-339,-1 0 5,1 0 41,-3 0-26,-1 0-29,-4 0-12,-5 8-42,-2 1-48,-6 1-267</inkml:trace>
  <inkml:trace contextRef="#ctx0" brushRef="#br1" timeOffset="337166.8472">21357 13000 870,'0'0'27,"0"0"-23,0 0 56,0 0 34,0 0-85,0 0-9,-21-24-32,16 24-94,-2 13-115,-4-2-122</inkml:trace>
  <inkml:trace contextRef="#ctx0" brushRef="#br1" timeOffset="337339.1367">21240 13068 732,'-7'0'96,"2"0"-89,1-3 30,4 0 33,0 3-70,-2 0-9,1 0-65,-5 0-139,0 0-171</inkml:trace>
  <inkml:trace contextRef="#ctx0" brushRef="#br1" timeOffset="337506.2621">21142 13112 544,'0'0'70,"0"0"-42,0 0 72,0 0 31,0 0-104,0 0-25,-29 0-2,27 0-47,-4 6-128,-8-3-173</inkml:trace>
  <inkml:trace contextRef="#ctx0" brushRef="#br1" timeOffset="337669.9784">20982 13243 638,'0'0'15,"0"0"-9,0 0 37,0 0 0,0 0-43,0 0-52,-30 44-72,27-29-270</inkml:trace>
  <inkml:trace contextRef="#ctx0" brushRef="#br1" timeOffset="337835.3431">20942 13640 433,'0'0'69,"0"0"-51,0 0-2,0 0 7,0 0-17,0 0-6,23 78-9,-13-61-38,3 0-129</inkml:trace>
  <inkml:trace contextRef="#ctx0" brushRef="#br1" timeOffset="337993.0728">21121 13864 602,'0'0'56,"0"0"-47,0 0 26,0 0-21,0 0-14,85 10-24,-61-10-69,3 0-151</inkml:trace>
  <inkml:trace contextRef="#ctx0" brushRef="#br1" timeOffset="338135.3368">21578 13816 662,'0'0'57,"0"0"-38,0 0 59,0 0-47,0 0-31,0 0-109,94-8-97</inkml:trace>
  <inkml:trace contextRef="#ctx0" brushRef="#br1" timeOffset="338298.8688">21903 13772 942,'0'0'44,"0"0"-6,0 0 6,0 0-42,0 0-2,0 0-103,77-34-126,-65 34-178</inkml:trace>
  <inkml:trace contextRef="#ctx0" brushRef="#br1" timeOffset="338474.516">22140 13738 546,'0'0'227,"0"0"-161,0 0 0,0 0 11,0 0-47,0 0-30,57-25 0,-44 21-51,-1 1-60,0-4-60,-2 4-12,2 0-226</inkml:trace>
  <inkml:trace contextRef="#ctx0" brushRef="#br1" timeOffset="338622.8384">22307 13693 429,'0'0'139,"0"0"22,0 0-31,0 0-56,0 0-24,0 0-5,81-14-18,-61 8-18,-3 3-9,-1 0-36,-4-1-73,0 0-72,0 2 16,5-2-161</inkml:trace>
  <inkml:trace contextRef="#ctx0" brushRef="#br1" timeOffset="338764.055">22614 13623 281,'0'0'267,"0"0"-228,0 0 16,0 0 51,0 0-61,0 0-45,14-9-15,-14 9-90,0-2-270</inkml:trace>
  <inkml:trace contextRef="#ctx0" brushRef="#br1" timeOffset="344989.706">21740 12880 134,'0'0'145,"0"0"-98,0 0-1,0 0 51,0 0-8,0 0-43,0 0 53,0 0-5,0-13-8,0 13-16,0-1-19,0 1-20,0 0-14,0 0-10,0 0 2,0 0 4,0 0 3,0 0 6,0 0 5,0-2-3,0-1-3,0-1-13,1-6-3,2 4 6,0-1-6,4-3 2,-1-3-4,4 3-3,-1-1-2,0-2 1,-2 4 1,1-4-7,-2 1 6,0-2-3,0-3 3,1 1-2,-1-1-3,3-3-2,2 0-3,-1 3 5,-1 0 3,-3 2-4,-3 1 4,0 2 2,1-5-5,1 3-4,1-3 5,0 1 2,4-3 1,-1 2 2,-2 0 0,1 4 0,-2 0 3,0 0-3,-2 0 1,1 3 3,-2 3-2,-1-3 3,0 3 4,1-3 1,-1 3-2,1-1-1,-3 4 2,0 1 7,4 3 1,-2 0 4,-2 0-6,1 0-9,-1 0-2,0 0-4,0 0 0,0 0-7,0 0-24,0 0-52,0-4-88,-10-5-208</inkml:trace>
  <inkml:trace contextRef="#ctx0" brushRef="#br1" timeOffset="345387.6287">22034 11850 403,'0'0'330,"0"0"-244,0 0 12,0 0 61,0 0-39,0 0-54,0-29-28,0 29 1,0 0-15,0 0-9,0 0 1,0 0-9,0 2-4,2 18 0,-2 3 15,0 4-2,0-1 5,0 5-2,0-6-7,0-2-5,0 1-2,-2-7-2,-2-2-3,2-5-2,0-6-57,1-1-72,1-3-96,0 0-33,0-16-156</inkml:trace>
  <inkml:trace contextRef="#ctx0" brushRef="#br1" timeOffset="345881.9345">22082 11843 610,'0'0'140,"0"0"-37,0 0 24,0 0 31,0 0-57,0 0-43,0-4-7,0 4-19,0 0-22,0 0-3,3 7 9,1 7 15,2 2-14,3-3-10,0 3-3,3-2 0,0 0-4,-3-3 0,0-3 2,-5-4 1,2-1-2,-1-3-1,1 0 1,7-3 3,3-14-4,4-6-1,-2-4 1,-2-2-1,-1-5-1,-2 9 2,-3 1 1,2 8-1,-3 2 0,-1 4 3,-2 0 4,-1 4 6,2 0-9,-3 1 0,-2 5 10,0 0-4,-1 0-10,4 0 0,4 17 0,1 7 4,-1 2 5,-2 1-4,0 2 7,-2 1-10,-2-4-1,-1 4 0,-2-2-1,0-3-28,-2-1-59,-9-5-90,1-3-114,4-6-144</inkml:trace>
  <inkml:trace contextRef="#ctx0" brushRef="#br1" timeOffset="346078.0153">22513 11936 740,'0'0'200,"0"0"-72,0 0 33,0 0 4,0 0-77,0 0-54,5-23-20,-5 23-14,0 0-13,0 0-63,0-4-98,-5-2-183</inkml:trace>
  <inkml:trace contextRef="#ctx0" brushRef="#br1" timeOffset="346557.4269">22614 11612 708,'0'0'102,"0"0"-22,0 0 71,0 0 7,0 0-82,0 0-35,40-33 2,-38 33-15,1 0-15,4 0-2,3 6 17,-3 4-7,-1-4-5,1 11-4,-2 0 4,-2 2-6,-2 6 2,2 4-7,-3-2 2,3 1-4,0-6-2,2-3 2,-1-6-3,1-4 1,-1 1-1,-1-6 1,3-1-2,-3-3 4,1 0 1,7 0 8,4-20 34,3-3-26,4-13 2,-1-5-2,2-1 9,-1 0-10,-2 4-14,-3 9 13,-2 5-12,-7 6-1,1 2-5,-4 5-1,-2 8-39,-1 3-63,-2 0-71,0 10-157,-5 19-165</inkml:trace>
  <inkml:trace contextRef="#ctx0" brushRef="#br1" timeOffset="347223.1273">22080 12028 319,'0'0'118,"0"0"-26,0 0 10,0 0 9,0 0-31,0 0-6,0 0-4,0 0-2,0 0 11,0 0-4,0 0-1,0 0-29,0 0-11,0 0-10,-1 0-11,-4 6-11,-1 5 8,-1 9 12,1 0 0,0-1-3,0 0-5,3-1-4,-1 1-8,4-6 0,0 1-2,0-3 0,0 1-30,0-4-126,0-5-238</inkml:trace>
  <inkml:trace contextRef="#ctx0" brushRef="#br1" timeOffset="357773.4823">24320 11836 149,'0'0'23,"0"0"-1,0 0 71,0 0-20,0 0-9,0 0 7,0 0-41,6-42 14,-6 35 19,0 0 2,0 4-8,0-3-19,0 3-10,2-4 0,-1 3-7,1-2-11,-2 2-1,1 0-1,-1-2 16,2 3-7,-1-4 6,-1 5-2,2-2 4,-2 1-18,2-5 6,-1 3 11,1-2-17,-2-3 23,1 1-8,-1 1 5,0 2 1,0 2 3,0-2-12,2 5 5,-2-5-2,0 0 1,0-1 9,0 1-29,0-5 7,0 2 5,0-2 2,0 2-12,0-5-2,0 4 11,0 0-3,0 1-2,0-1 1,0 0 4,0-2-9,0 1 0,0 1 3,0 0 0,0 0 2,0 4-2,0 3-5,0-1 4,4 0-2,-4 4-2,0 0 2,0 0 1,0 0 3,0-2-1,0 1 3,0-5 0,0 3-3,0-5-6,0 6 1,0-2-1,0 4-1,0-3 0,0 3-1,0 0-7,0 0 2,0 0-20,0 0-20,0 0-21,0 3-60,-6 11 10,-3-2-97,4-1-178</inkml:trace>
  <inkml:trace contextRef="#ctx0" brushRef="#br1" timeOffset="383696.832">14235 16966 342,'0'0'85,"0"0"-59,0 0 35,0 0-3,0 0-36,0 0-6,0 0 8,0 0 0,0 0 12,0 0 10,0-5 19,0 5-1,0 0-15,0 0-11,0 0-11,0 0-7,0 0-2,0 0-11,0 0-4,0 0-2,0 0 0,0 0 1,0 0-2,0 0 4,0 0 2,0 0 3,0 0 3,0 0 0,0 0 6,0 0 4,0 0-3,0 0-2,0 0-1,0 0-5,0 0-4,0 0-2,0 0-2,0-3 0,0 3-2,0 0 3,0 0 5,0 0 3,0 0 0,0 0-1,0 0 0,0 0-8,0 0 0,0 0-3,0 0 0,0 0 1,0 0-1,0 0 1,0 0-1,0 0 0,0 0 1,0 0-1,0 0 0,0 0 0,0 0-1,0 0 1,0 0 0,0 0-1,0 0 1,0 0-1,0 0 1,0 0 0,0 0-4,0 5-4,0 7 8,4 5 3,-1-3-2,1 2 2,1 1-2,-2-4-1,-1 0 0,3 1 0,-3-4 1,-1-5 0,1-1-1,-2-1 0,6 0-1,-6-3 0,0 2-12,3-2-38,0 2-50,3-2-49,-6 0-167</inkml:trace>
  <inkml:trace contextRef="#ctx0" brushRef="#br1" timeOffset="384163.2123">14306 16946 118,'0'0'428,"0"0"-404,0 0 17,0 0 74,0 0-28,0 0-30,0-22 6,3 22 6,-3 0-25,0 0-3,0 0-13,4 0-18,6 3-8,3 6 5,0 5 5,4 3-2,-2 2-9,-2-6 8,-1 3-9,3-2 1,-6-7-1,1 0 3,-2-5-2,1-2 1,0 0 3,-2-3 10,3-17 37,1-7-9,-3-2-14,2-1-5,-7 7 0,-3 7-6,0 2 4,0 8 2,0-2-15,0 5-8,0-2-2,0 4-28,0 1-87,0 0-75,4 0-171</inkml:trace>
  <inkml:trace contextRef="#ctx0" brushRef="#br1" timeOffset="384591.6658">14637 16852 669,'0'0'104,"0"0"-40,0 0 95,0 0-68,0 0-53,0 0-20,0-3-5,0 3-13,1 11 1,3 6 6,-1 3 3,0-4-1,0 0-6,3 1-2,1-5-1,0-2 0,0-1 5,2-3-5,-6-3 0,4-3 3,-1 0-2,-1-6 14,3-11 26,2-7-1,-3-2-15,-4-6-8,-1 0-3,-2 3 8,0 7-11,0 5-1,0 7 5,0 7-11,0 0-4,0 3-2,0 0-20,0 0-47,0 0-71,0 0-98,0 9-95</inkml:trace>
  <inkml:trace contextRef="#ctx0" brushRef="#br1" timeOffset="384861.6443">14843 16741 443,'0'0'425,"0"0"-364,0 0 4,0 0 55,0 0-66,0 0-53,12 3-1,-5 16 8,-1 9 4,2-4-6,-8 1-5,0 1 0,0-4 0,0-2-2,0-1-24,0 0-40,0-7-45,0-2-37,0-8-92,0-2-213</inkml:trace>
  <inkml:trace contextRef="#ctx0" brushRef="#br1" timeOffset="385063.4004">14956 16729 892,'0'0'101,"0"0"6,0 0 67,0 0-80,0 0-81,0 0-13,11 16 0,-2 13 13,0 2-9,-3 1-4,-3 2-2,-3 2-30,0 1-74,0-4-79,-6-1-100,-3-8-316</inkml:trace>
  <inkml:trace contextRef="#ctx0" brushRef="#br1" timeOffset="385663.3922">14008 16950 424,'0'0'120,"0"0"-94,0 0 8,0 0 24,0 0-32,0 0-14,-3 0-8,3 3 0,0 17-1,0 9 40,0 11-5,0 9-17,3 5-7,1-1-7,4-7-5,-2-3-2,1-7-2,1-7-39,-5-7-83,0-10-116</inkml:trace>
  <inkml:trace contextRef="#ctx0" brushRef="#br1" timeOffset="386421.0201">13926 16936 357,'0'0'95,"0"0"-69,0 0 21,0 0-10,0 0-17,82-39-12,-30 25-2,3-3-2,16-2-3,9-4-2,10 0-5,6 1-3,-4-6 3,-6 6-13,-8-3 5,-5 3-18,-12-1-4,-8 1 26,-4 0-4,-7 2 14,-4 4 1,5 1 27,2 0 23,10 3 3,4 2 55,-5 0-84,-6 4-22,-11 3-3,-7-1 0,-8 4-1,-2 0 0,-7 0 1,-3 0 0,-2 0 0,0 7 1,-5 2 1,1 8-2,-1 2 19,-2 8 3,-1 2 0,0 4-3,0 4-10,0-4-1,0 0-4,0-2 0,0-2-4,0-5 0,0 1 1,0-5-1,2-3 1,4-3-1,0-3 0,0-1 1,2-3 0,-2-4-1,1 2-1,-4-5 1,-3 2 0,0-1 0,0 2 0,0 5 0,-16 0 6,-12 6-3,-16 3-3,-20 8 3,-25 5-1,-27 2-1,-21 7 11,-15 0 5,-11 3 28,8 0-19,12-5-5,19 3-21,20-8-19,13-1-26,12-4-94,17-6-24,18-6-55</inkml:trace>
  <inkml:trace contextRef="#ctx0" brushRef="#br1" timeOffset="409466.3267">24622 12335 287,'0'0'87,"0"0"-12,0 0 8,0 0-35,0 0-25,0 0-12,0 0 9,0 0 15,0 0 18,-51-46 16,50 43-17,-1-1 3,1 1-14,-1 3 11,0-3 1,2 3-4,0 0-10,0 0-9,0 0-10,0 0-10,0 0-10,0 0-2,-10 0-74,-8 0-169</inkml:trace>
  <inkml:trace contextRef="#ctx0" brushRef="#br1" timeOffset="417237.4209">16512 9455 45,'0'0'49,"0"0"-30,0 0-19,0 0 3,0 0 4,0 0-7,0 0-66</inkml:trace>
  <inkml:trace contextRef="#ctx0" brushRef="#br1" timeOffset="522400.9268">17775 13662 541,'0'0'46,"0"0"-44,0 0 53,0 0 47,0 0-59,0 0 6,0 0-7,-10-19 32,10 19-27,-2-6-18,1 3 29,-3-2-19,2 0 5,-2 1-18,1-4 5,-2-1-16,1-4-6,-2 1-1,-2-1-1,4 2-3,-2 5 12,0-1-7,0 0-2,-1 1 1,-2 0-3,1-2 6,-3 2-9,-3-4 0,2 3 1,-2 0-2,2 0 0,-1-1 5,2-2-5,1 1 0,-5-2 2,5 5 0,-7-5-3,4 7-2,-3-5 0,-3 2 2,0 4 0,-3-4 0,1 1 0,2-1 3,-2 0-3,4 1 1,-1-2-1,2 3 3,0 1-3,-1-2 1,1 2-1,1-2 0,-6 2 0,2-1-1,-5 3 1,0-1-2,-3 3 2,2 0 0,-5 0 0,4 0 0,3 0 0,0 0 0,1 0 0,1 0 1,3 0 0,-1 0-1,-5 0 0,2 0 2,-4 5-2,0-3 0,-2 1 0,0 4-1,3 0 2,1-4-1,4 3 1,1-3 1,1 5-2,2-2 1,-2-3-3,1 5-1,-1 1 3,3-2 1,-1-1 1,-1 5-2,0-2 0,1 2-1,-4-2 1,4 4 0,1 1-2,-2-2 2,5 4 0,-2 1 0,-3 3 2,-5 0 0,1 1 3,3-3 2,2-2-2,4 1-1,-2 3 2,-2 7 1,-2-1 3,3 4 0,2-4 5,1 7 5,4-2-14,-1 4 6,2 2-5,-1 2 2,4 1-1,1-1-7,0 5 3,3-1 3,0 3-4,6 4 3,6-1-2,4 0-1,4 1 1,-4-7 2,8-4-6,-5 2 1,7-4 2,0-3 0,4-3-3,5 2 1,-1-3-1,2-1 0,4 1 0,-1 0 1,0-4 0,4-3-1,5-2 0,1-1-1,4-1 0,0 1-2,2-4 3,-3-3 2,5-5 0,-2-3-4,4-5 2,3 0 0,2 0-3,-8-9 2,2-1 1,-2-6 1,-2 2-1,-1-3 3,-1 0-2,-4-2 0,-2-1-2,-5-6 0,-2-1 1,-5-10 0,3-2 0,-1-7 0,0-6 4,-4-1-4,-3 3 0,-10 5 0,-11 1 6,-8 1-3,-7 4 5,-16-5 5,-4 5 3,-4-1-7,-1 1-2,2 5-4,4 1-2,5 1-2,2 3-10,7 1-55,-1 6-57,7 8-124,0 0-259</inkml:trace>
  <inkml:trace contextRef="#ctx0" brushRef="#br1" timeOffset="524493.7461">23705 13531 45,'0'0'86,"0"0"-44,0 0-8,0 0-3,0 0 14,0 0-16,0 0 19,-12 3 2,12-3 2,0 0-18,0 0 1,0 0-3,0 0 2,0 0-10,0 0-8,0 0 3,0 0-1,0 0 9,0 0 2,0 0 4,-2 0-3,2 0-9,-1 0-1,1 0 2,0 0 1,0 0-1,0 0 4,0 0-2,0 0-4,0 0 2,0 0-5,0 0-1,0 0 0,0 0-1,0 0 4,0 0 0,0 0-19,3 0-1,9 0 1,6 0 6,8 0-3,2 0 0,4 0 2,1-3-3,3 0-2,-1 0 2,1 3-3,-2 0 2,-4-3 1,-6-1-2,-1 3 0,-3-2-1,-3 0 2,1 0 0,0-4-1,0 3-2,-1-2 2,-2 4 1,2-3 0,-2 2-2,1-1 1,1-1-1,6-3 1,6 3 0,0 1 1,3-1-2,-5 0 2,-4 2-2,-3-1 2,-2 1-1,-3 1 0,1 2 0,-1-3 0,1 1 0,-2 2 1,1-3-1,-5 3 1,2-3-1,-3 3 0,2-3 0,-1 2 2,-1-1-2,-2 2 0,-2-3 4,1 3-3,0-4 1,1 3 3,2-2 0,-4 3-4,2-3 2,-4 3-3,0 0 1,0 0 1,0 0-2,-1 0-1,-2 0 1,0 0-7,0 0-61,0 0-91,-16-3-185</inkml:trace>
  <inkml:trace contextRef="#ctx0" brushRef="#br1" timeOffset="548224.8763">24777 12408 481,'0'0'54,"0"0"0,0 0 41,0 0 19,0 0-41,-2-73-8,-12 54-10,-3-1-3,-4 3-19,-5 3 16,0-1-23,-2 2-4,0 3-9,-1 4 7,-4-2-4,-6 1 0,-6-1-4,-8 0-5,-4 5 2,-1 0 4,-1 3 3,-1-4-2,-3 4-11,-6 0 7,-2 0-6,1 0 1,1 4-2,2 2-2,0 5 0,1-2 1,2 4 1,3 1-2,6 1 4,9 9 5,0 2-1,0 7 3,-1 4-6,-1 5 2,4 8 2,6 7 0,8 2-2,7 0-2,1 3-1,8-3-2,3 2-1,5 1 0,6 2-1,0-2 5,11-3-6,4-2 1,5-3 1,4 1-2,3-2 1,6-1-1,4-2 0,5-4-7,6-6-4,0-4 10,0-6-2,0-3 3,0-8-4,4-2 5,5-4-2,1-7 1,3-3 0,4-3-6,5 0 18,6-2-7,1-8-5,-2-4-1,-7 1-20,-5-3 6,-2-1 11,2-3 4,4 0-3,8-3 9,1-4-6,6-7 4,3-7-4,1-5 0,-2-7 1,-1-7 1,-4-6-1,-12 3 5,-16 1-5,-23 3 4,-26 1 24,-4 3-10,-33 2-8,-7 4-9,3 10 3,6 1-5,11 12-1,6 3-15,4 10-103,1 9-136,2 4-445</inkml:trace>
  <inkml:trace contextRef="#ctx0" brushRef="#br1" timeOffset="552499.187">24070 12078 84,'0'0'45,"0"0"-32,0 0 27,0 0 39,0 0-9,0 0-5,-7 9 11,5-9-13,2 0 9,0 0 1,0 0 10,0 0-15,0 0 1,0 0 2,0 0-8,0 0 12,0 0-2,0 0-18,0 0-4,0-5-17,0-5-19,0-4-1,0 0-2,3-5 5,0-5-3,-1-1-2,-2-1-4,0-2-2,0 2 3,0-1-6,0-3 7,-9-2-8,-7-4-2,-6 0-2,-3-3 2,1-2 4,0 1-4,3-3 3,-1 1-3,-3-2 0,-3-3-3,-3 5-3,-1 3 3,0 2 3,5 3 2,8-1 0,0-2 1,2-2 3,2 2-6,-1-2 0,-1-1-2,-3 1 3,-3-1-1,1 3 0,-1 2 2,0 6-2,-2 0 2,0 0-1,-9 0-1,-2 3-1,-6-4-1,-5 0 2,-4 0 0,-3 1 1,-2-1-1,-2 1 1,-2 2 0,-3-3-1,2 3 2,4 5-2,8 3 1,3 2 0,-2 2 3,2 0-4,-6-5-2,4 3 2,2 0 0,-2 1 0,-9-1-2,-10 1-1,-4 1 2,-2 1 1,10 0 0,5 4 3,8 6-2,0-2-1,3 3 0,-6-4 0,1 5-1,1 0 2,-1 2 0,0 0 0,1 0-1,-6 0 0,-3 0 0,1 4 0,-1 4-2,5-3 2,6 1-1,4-1 3,3-2-3,-4 0 1,-7 3-1,1-2-1,-3 0 2,-3 1 0,3-1 1,-3-1 0,-2 1-1,-5 3 0,-4-1-1,-1-1-2,6 2 3,4 0-2,2 3 5,0 0-3,-2-3 1,-4 2-1,-3 2-2,3-2-2,-3 7 1,1-2-1,-4 3 4,0 3 0,-1-3-2,-1 3 2,4-5 1,6 2 3,5 0-4,5 0 1,-2-1-1,8 1 0,2 0 0,-1 2 0,3 0 2,1-2-2,3 3 1,3-3-1,-1 2 1,1-2 0,-7 6-2,3-4 0,-3 4 0,1-3 1,0 4-2,2 1 0,3-2 4,-2 2-6,1 4 7,-2 0-6,0-1 3,0 0 0,1-1 0,-4 3 0,-4-1 0,1 0 5,-1 2-4,3-4 0,4 2-1,3-2 0,0 0 0,8-2 0,-1-1 0,5 2 0,2 4 1,3 1-1,-4-2 1,2 6 0,-7-4 1,0 2-1,-4-1 1,5-8-2,5 2 0,1-6 1,4 4-1,-1-5 2,-1 4-1,0-4 0,-2 5-1,-2 3 0,0 1 0,-2 3 0,-2-1 0,1 6 0,1-5-1,3 1 1,-1 0 1,6-2-1,-3 1 0,1 1-3,-1-2 3,-1 3 1,-4-2 0,-2-2-1,2 1 2,5-5-2,3-2 1,0 4 1,4-4-2,-3 5 0,2-3 0,3-2 0,0 1-2,2-2 2,-2 1 1,2-7-1,3 5 0,0-5 3,-1 1-2,4 0-1,-5 1 1,2-1-1,2-2 1,1 2 1,0 0-2,-2 4 0,0-1 1,-4 9-1,-5 1 1,-2-2 0,1 3 5,-2-3-5,7-3-1,0 0 0,2-3 1,1-2-1,-1 2 0,3 3 0,-2-3 0,1 2 1,2-5 0,1 1 0,0-4-1,0-2 0,0 2 1,-1-7 2,1-1 1,3-5-3,0 0 0,0-3-1,0 0 1,0 0-1,0 0-1,0 0 0,0 0 1,0 0-1,0 0-2,0 0-14,0 0-18,0 0-52,0 0-85,0 0-83,10-3-155,1-11-82</inkml:trace>
  <inkml:trace contextRef="#ctx0" brushRef="#br1" timeOffset="553240.8015">16960 12867 366,'0'0'183,"0"0"-142,0 0 22,0 0 39,0 0-14,0 0-35,11-26-4,-8 26-1,3-3-2,1 2 9,5-2 34,-8 3-33,-1 0-18,-2 0-14,-1 0 4,0 0-3,3 0-8,2 0-6,1 0 11,1 13 13,0-2-21,3 7 8,-4-1-3,-2 6-1,3 0-3,-2 4-3,-1 4-3,1-2 4,-1-2-7,3 1 3,0-8-2,-1 0-3,0-3-2,0-4 5,-1-2-4,1-2 1,-3-1 1,0-3 1,-1-1 2,-1-4-4,-1 0 3,4 0 2,-4 0 5,0 0 11,0 0 9,3 0-8,-3 0-8,4 0-6,9-1-5,7-18-3,10-1 7,3-3-9,0-3-1,-2 2-1,4-3-6,3 2-63,1 2-123,-14-5-231</inkml:trace>
  <inkml:trace contextRef="#ctx0" brushRef="#br1" timeOffset="561534.5906">17209 14967 299,'0'0'160,"0"0"-139,0 0 78,0 0 43,0 0-24,0 0-8,0 0-19,0 0 1,14-46-12,-14 46-25,0 0-2,0 0-5,0 1-6,0 10-6,0 6-12,-3 10 7,-10 7 30,0 9-25,-4 6-3,1 10 1,-2 2-7,6 4-5,0-4-3,6-3 3,2-4-6,-1-6-6,2-7 0,-1-5-1,4-10-2,-3-6 0,3-4-1,0-6-2,0-6-2,0-4 0,0 0 1,0 0 6,-4 0 3,4-3-3,-3-8-9,-5 0-13,2 2-29,-3 4-57,-1-3-113,1 1-245</inkml:trace>
  <inkml:trace contextRef="#ctx0" brushRef="#br1" timeOffset="562891.6237">16908 16027 238,'0'0'138,"0"0"-40,0 0 74,0 0-20,0 0-53,0 0-2,-23-18-7,23 14 6,0 1-21,0-4-9,0-5-9,11-2-33,17-6-8,9-1-1,9 1 3,4 3-5,2 5 3,-5 10 2,-3 2-6,-7 9-12,-7 18-2,-9 12 0,-9 9 2,-12-2 2,0 2-1,-5-8 3,-12-4-3,-3-7-1,2-8 4,0-1-3,-1-11 7,1 1-7,-6-6 6,-1-1-4,-2-3 0,-2 0-2,0 0-1,-1-3-1,1-4 1,3 1 0,1 6 0,3 0-10,5 4 7,1 5-4,6-3 2,9 1 3,1-4-4,1-3-9,21 0 6,10-6 9,4-13 6,5-12 12,-3-2 10,-9-5-2,-6 4-2,-14-3 2,-3 4-15,-5 10-4,-1 3-7,0 10-9,0 3-35,4 2-55,15 0-168,3 2-242</inkml:trace>
  <inkml:trace contextRef="#ctx0" brushRef="#br1" timeOffset="563274.8703">17464 15962 719,'0'0'186,"0"0"-133,0 0 54,0 0-36,0 0-25,0 0 8,64 4-28,-40-4-9,-5 0-6,-1-8-4,1-5-3,-8-2 2,-2-2-2,-6 0 0,-3 0 7,0-1-5,-3 1 8,-12 6 10,-6 5-3,-3 6 9,-4 0-13,0 3 6,3 14 2,5 2-10,1 3 7,11 1-11,3-1-3,5 0 0,0 1-7,0-6-1,13 0 0,8-4-2,8-7-20,4-6-40,4 0-61,3-4-131,-2-16-117,-12-4-143</inkml:trace>
  <inkml:trace contextRef="#ctx0" brushRef="#br1" timeOffset="563701.6146">17705 15850 492,'0'0'164,"0"0"25,0 0-1,0 0-77,0 0-49,0 0-2,72-53-23,-47 60-18,1 12 8,-5 5 4,-2 3-14,-7 2-7,-6-4-4,-6-1-2,0-1-1,-10-3 0,-9-3 5,5-12-3,5 0 6,3-5-5,2-7 14,4-13-12,6-6-8,18-1-5,8 4-24,4 0-29,6-3-15,-1 6-29,-2 0-37,-6 3 54,-10 8 17,-7-5 64,-6 1 4,-1 4 28,-3-1 51,-2 0 29,0 3 16,-2 2 2,-2 4-28,0 1-28,0 0-44,0 13-26,5 9 10,-5 5 13,0 3-20,0-4-3,0 2-14,0-1-65,0-5-70,0-10-151,3-9-259</inkml:trace>
  <inkml:trace contextRef="#ctx0" brushRef="#br1" timeOffset="563854.4082">18065 15571 1009,'0'0'91,"0"0"152,0 0-109,0 0-91,0 0-43,0 0-22,-7-28-106,29 51-86,5-6-238</inkml:trace>
  <inkml:trace contextRef="#ctx0" brushRef="#br1" timeOffset="564129.2884">18274 15674 792,'0'0'86,"0"0"18,0 0 77,0 0-85,0 0-21,40 80-22,-34-57-16,1-3-16,4-4 2,-7-6 0,2-6-11,-2-1 12,1-3 6,7 0 12,1-20 21,1-7-21,5-2-23,-5-1-8,-2 4-8,-5 7-3,-3 8-6,4 5-51,1 2-96,4-2-111,7-1-262</inkml:trace>
  <inkml:trace contextRef="#ctx0" brushRef="#br1" timeOffset="564459.5292">18715 15608 679,'0'0'220,"0"0"-177,0 0 101,0 0-34,0 0-12,0 0-49,42 34-26,-25-31-14,5-3-6,-7 0-3,-2-3-1,0-14 1,-3-3 2,-10-6 2,0 3 3,0 3 1,-11 7 23,-10 12-3,-4 1-7,-2 0-3,0 20-3,3 0 9,5 8-12,7 0-5,4-1-7,8-3-2,0-2-8,10-5-27,18-4-30,7-10-36,9-3-109,7 0-67,4-12-119</inkml:trace>
  <inkml:trace contextRef="#ctx0" brushRef="#br1" timeOffset="564834.7544">19230 15494 420,'0'0'186,"0"0"77,0 0-110,0 0-60,0 0 11,-88-24-33,59 41-24,4 5-19,4 2-9,6-1-10,8 0-8,7-4-1,0 1 0,10-9-34,13 0-56,4-6-3,7-5-28,-1 0-29,-4-3-54,-5-16 26,-7-6 114,-7-7 64,-6-12 38,-4-5 99,0-13 16,0-2 0,0 5 71,0 9-15,0 21-55,0 12-64,0 12 8,0 5-40,0 5-53,-3 26-5,2 15 0,-1 12 5,2 9-4,0 0-1,-5-2-28,-1 4-108,-7-2-118,1-13-252</inkml:trace>
  <inkml:trace contextRef="#ctx0" brushRef="#br1" timeOffset="569938.3453">24221 13614 529,'0'0'80,"0"0"-66,0 0 21,0 0 48,0 0 28,0 0-17,0 0-53,-2 0-6,2 0 27,0 0-6,0 0-6,0 0-10,0 0-7,0 0 0,0 0 8,0 0 1,0 0-10,0 0 1,0 0-1,0 0 2,0 0-1,0 0-16,-1 0-9,-2 0-7,3 0-1,-8 0-72,-8 0-144,-8-7-428</inkml:trace>
  <inkml:trace contextRef="#ctx0" brushRef="#br1" timeOffset="577403.43">23998 13738 507,'0'0'55,"0"0"-47,0 0 72,0 0 57,0 0-73,0 0-14,0 0 6,0 0-11,2 0-16,-2 0 5,0 0 22,0 0-6,0 0-7,0 0-1,0 0-6,0 0 4,0 0-9,0 0-4,0 0-11,0 0-1,0 0-2,0 0-1,0 0-2,0 0 4,0 0 2,0 0 5,0 0 2,0 0-2,0 0-7,0 0 0,0 0 4,0 0 0,0 0-5,0 0 0,0 0 0,0 0 0,0 0-1,0 0 2,0 0-2,0 0-1,0 0-4,0 0 2,0 0-2,0 0 0,0 0-2,0 0 0,0 0-5,0 0 1,0 0-1,0 0-2,0 0-16,0-15-82,-17-12-173</inkml:trace>
  <inkml:trace contextRef="#ctx0" brushRef="#br1" timeOffset="659619.022">19721 14134 180,'0'0'38,"0"0"-26,0 0 10,0 0 65,0 0-4,0 0-39,0 0-19,10-9 0,-10 6 3,0 3 42,0 0 5,0 0 12,0 0-17,0 0-10,0 0-2,0 0 3,0 0-5,0 0-12,0 0-13,0 0 5,0 0-7,0 0-4,0 0 7,0 0-3,0 0 5,0 0-11,0 0 2,0 0-3,0 0-4,0 0-8,0 0 0,3 0-9,0 17 3,0 9 5,3 4 26,0 4-21,-2-1-3,1 5 8,1 2-7,-2 0 3,-1 0-3,-1-1-4,1-3 3,-2 1 0,2-7-5,0 3 5,0-3-1,0 2-3,0-5 5,-2 0-11,1-5 6,-2 2-3,0-5 2,0-2-2,0-5-4,0 2 2,0-4-1,3 0 0,-2-6-1,-1 2 1,2-3-2,-2-3 3,0 1-4,0-1 5,0 2-3,0-2 1,0 0 0,0 0 1,0 0 1,0 0 7,0 0 5,0 0-8,0 0 5,0 0-3,0 0-2,0 0-3,0 0 2,0 0-1,0 0 4,0 0 4,0 0 1,0 0-3,0 0-4,0 0 2,0 0-2,0 0 0,0 0 0,0 0 5,0 0 9,0 0 4,0 0 1,-2 0-3,1 0-2,-2 0-1,-6 0-1,-3-6-10,-9-2-1,0 0-3,3 1-4,8 3 1,3 4-2,7-3 3,0 3-3,0 0 0,0 0 0,0 0 0,0 0 0,0 0-6,0 0-3,0 0 7,0 0-3,0 0-4,0 0 1,0 0-1,0 0 1,0 0 3,1 0 0,-1 0 2,0 0 0,0 0-6,0 0 6,0 0-7,0 0-6,0 0-1,0 0 2,0 0 7,0 0-6,0 0-19,0 0-38,0 0-51,0 0-63,-4 0-39,-13 0-138,-6 7-206</inkml:trace>
  <inkml:trace contextRef="#ctx0" brushRef="#br1" timeOffset="660646.7508">19840 14773 254,'0'0'115,"0"0"-103,0 0 16,0 0 46,0 0-10,0 0-5,6-19 19,-5 19-2,-1 0-12,0 0 0,0 0 0,0 0-14,2 0-7,-2-4 2,0 4-8,1 0-11,-1 0-10,0 0-3,0 0-8,0 0-4,0 0 1,0 0-1,2 0 0,4 0-1,-2 0-1,4 0 1,-2 7 0,1 2 2,0 1-2,-1 0 13,1 4-6,-3 1-4,1 2 7,0 6 11,-2 4-6,0 2 7,-1 1-4,-2 4 7,1-5-5,-1 1-10,2-3 8,-2-5-3,0-2-10,3-6 5,-3-2-1,1-1-3,-1-5 3,2 2 1,-1-3-5,-1-2 1,0 1 8,2 2 0,-2-2-6,0-4-2,0 3-4,0-3 3,0 0-5,0 0 5,0 0 3,0 0 1,0 0 9,0 0-6,0 0-1,0 0-5,1 0 0,-1 0-1,0 0-3,0 0-2,0 0 1,0 0 2,0 0-3,0 0-4,0 0 4,0 0 0,0 0-2,0 0 2,0 0 0,0 0 0,0 0 0,0 0 0,0 0 2,0 0-4,0 0-5,0 0-18,0 3-22,0-3-15,0 0-29,-3 0-93,-7 0-117,-2 0-238</inkml:trace>
  <inkml:trace contextRef="#ctx0" brushRef="#br1" timeOffset="661028.9227">19962 14925 435,'0'0'100,"0"0"-82,0 0-17,0 0 51,0 0 36,0 0-43,0-7-30,0 7 24,0 0 7,0 0-11,2 3-3,1 6 7,1 8-9,3 7 28,-1 2 5,-2 2-27,1-5-10,-1-3-13,-1-5-6,0-5-5,-3-3 1,1-4-2,2-3 0,-3 0-1,0 0-12,0 0-62,0 0-52,-7 0-23,-9 3-81,-3-3-115</inkml:trace>
  <inkml:trace contextRef="#ctx0" brushRef="#br1" timeOffset="677461.3217">19437 15992 307,'0'0'95,"0"0"-81,0 0 25,0 0 57,0 0-23,0 0-19,0 0-23,0 0 0,8-4-9,-8 4-20,0 0-2,0 0 0,0 0-20,0-5-99,0-9-137</inkml:trace>
  <inkml:trace contextRef="#ctx0" brushRef="#br1" timeOffset="680296.9472">19883 14805 314,'0'0'82,"0"0"-23,0 0 20,0 0 10,0 0-2,0 0-36,0-8-15,0 8 1,0-2 9,0 2 25,0 0-21,0 0-18,3 0 13,-2 0 3,4 0-11,1 17-5,4 10 31,2 6-5,0 11-27,0 5-5,0 3-9,-1 4 2,0 0-6,-3 5-3,-2-6-4,0 2-2,-1-5-1,-1-2-3,-2-4 3,2-4-2,-4-5-1,1 0 2,-1-5 0,2-2-1,-2 0-2,0-7 2,0 0-1,0-3 0,0-9-1,0-2 1,0-2 1,0-4 0,0-3-1,0 0 1,0 0-1,0 0 1,0 0 1,0 0-2,0 0 1,0 0-1,0 0 2,0 4-2,-3 6 0,-13 2 7,-14 8-4,-9 0 0,-6 0 2,-4-1-5,-8 2 0,-6 2-1,-7 2 1,-7-1-4,4-4 4,3-4 2,9-6-2,10 1 0,4 2-4,7 2 4,4 2 0,6-1 0,6-1 0,9-2 0,-1-4-2,6-1 2,4-3 0,2-2-1,-1-2 1,4 3 0,1-4 1,0 0 2,0 0-2,0 0 2,0 0 0,0 0-3,0 0 4,0 0 0,0 0-2,0 0-2,0 0 0,0 0-1,0 0 1,0 0-3,0 0-3,0 0-10,0 0-7,0 0-18,0-5-31,0 0-96,0 5-80,0 0-104</inkml:trace>
  <inkml:trace contextRef="#ctx0" brushRef="#br1" timeOffset="682110.7822">19029 16453 589,'0'0'239,"0"0"-138,0 0-50,0 0 62,0 0 21,0 0-47,-10-12-39,10 12-13,0 0-9,0 0-5,0 17-8,0 9 1,0 14 70,7 0-50,-4 2-16,1-5 0,3-1-4,-2-6-7,1-1-7,0-9 0,-2-4-2,2 1-25,-2-10-41,0-2-62,0-5-62,1 0-136,-1-12-99</inkml:trace>
  <inkml:trace contextRef="#ctx0" brushRef="#br1" timeOffset="682389.2802">19018 16493 657,'0'0'90,"0"0"-50,-3-74 76,10 49-6,13 0-47,5 2-12,6 4-5,1 4-9,-1 5-4,-1 10 8,-3 0-13,-3 10-14,-1 13 13,-3 0-3,-7 7-2,-6-2-6,-3-1 3,-4 0 0,0 0-14,-9-4-5,-9 1-7,-1-4-8,1-3-41,3-5-102,6-10-167,6-2-418</inkml:trace>
  <inkml:trace contextRef="#ctx0" brushRef="#br1" timeOffset="682665.7871">19476 16649 998,'0'0'88,"0"0"-73,0 0 117,0 0-18,0 0-79,0 0-7,0 0 13,6 0-2,-6 0-12,0 0-12,0 0-8,0 0-7,0 0-43,0 4-26,0-4-52,0 3-72,0-3-107,-6 0-487</inkml:trace>
  <inkml:trace contextRef="#ctx0" brushRef="#br1" timeOffset="693456.4483">19392 16317 489,'0'0'125,"0"0"-70,0 0-45,0 0 88,0 0 17,0 0-33,0 0-21,0 0-7,4-12 4,-4 12-9,0 0-1,0 0 11,0 0-4,0-3-7,0 3-3,0-4-6,0-1 5,-8-2-34,-4 4 2,0 0 10,-1 3-19,-12 0 2,-3 0-3,-1 8-1,0 6 0,0 9 1,-1 4 6,-3 6 5,0 3 2,5 4-4,4-7-5,9 3-1,6-7-5,9-2-1,0-1 1,1-2 0,16-4 4,4-3-3,1-3-1,6-6 3,5-4-2,6-4 0,0 0 0,1-7-2,-3-6-8,1-1-20,-10 5-46,-4-2-64,-2 2-131,-5 2-89,-4 1-206</inkml:trace>
  <inkml:trace contextRef="#ctx0" brushRef="#br1" timeOffset="693675.6348">19597 16508 966,'0'0'259,"0"0"-172,0 0 22,0 0 27,0 0-70,0 0-36,3-14-12,3 14-8,2 10-8,1 6 8,2 4-8,-2 4 2,-5-2-8,-1-2-3,-1-3-35,-2-2-52,0-4-35,0-4-117,0-7-160</inkml:trace>
  <inkml:trace contextRef="#ctx0" brushRef="#br1" timeOffset="693855.9336">19644 16160 1131,'0'0'184,"0"0"-146,-47-76 35,45 67 81,1 2-105,1 4-49,0 3-31,0 0-82,3 13-94,10 7-69,7 2-168</inkml:trace>
  <inkml:trace contextRef="#ctx0" brushRef="#br1" timeOffset="694109.0007">19853 16134 1165,'0'0'140,"0"0"-64,0 0 70,0 0-34,0 0-71,0 0-33,5-3-6,-2 26 0,0 13 7,0 3 5,-2-2-7,-1-1-5,2-3 3,-2-7-5,1-1-2,2-6-12,0 0-33,0-5-41,0-4-44,2-8-82,-1-2-101,-1 0-233</inkml:trace>
  <inkml:trace contextRef="#ctx0" brushRef="#br1" timeOffset="694283.4338">19812 16394 893,'0'0'278,"0"0"-210,0 0 41,0 0 43,0 0-96,0 0-51,80-62-5,-35 47-1,-3 10-22,-1 0-77,0 3-132,-7 2-202,-6-3-264</inkml:trace>
  <inkml:trace contextRef="#ctx0" brushRef="#br1" timeOffset="694672.4874">20199 16249 1,'0'0'984,"0"0"-922,0 0-44,0 0 91,0 0-48,0 0-59,-9 5 1,23 7 9,5-2-12,1-6-2,0-1-7,1-3 4,-1 0 2,-1-14 3,0-6 1,-2 0-1,1-5 0,-3 0 2,-4 8 1,-1 6 5,-9 8 11,2 3 8,2 0-16,-1 14-10,5 20 20,-5 7 7,-1 5 4,-3 3-4,0-3 3,-2-5 4,-7-8 3,0-8 30,0-8-13,-6 0 3,-3-11-17,-6 1 2,-6-4-22,-4-3-14,-4 0-7,-5-7-19,1-5-84,-1 1-104,1-5-161</inkml:trace>
  <inkml:trace contextRef="#ctx0" brushRef="#br1" timeOffset="696478.9793">19970 15783 432,'0'0'112,"0"0"-74,0 0-9,0 0 47,0 0-22,0 0-35,0 0-7,-6 0 22,13 0 7,14-3-4,13-4 16,15-3-9,15-8-23,11-2-4,10-4-6,5-3 0,5 1-2,5-4-7,0 0 10,2 1 5,-5 3 4,-2 0-2,-4-1-11,-7 5-4,-4-3 5,0 3-6,-9 2 1,-7 0-4,-11 6 1,-11 1-2,-7 3 0,-9 3 1,-2-1 4,-5 4-3,-1-3 1,-3 1 3,-3 3-5,-3 2 4,-4-2-3,-2 3 3,-3 0 0,0 0 5,0 0 3,0 0 9,0 0-7,0 0-2,0 0-3,0 0 1,0 0 4,0 0-1,0-4 6,0 4 1,0 0-5,0 0 5,0 0-7,0 0-8,0 0-5,0 14-8,0 8 8,3 8 19,0 1-14,1 1-5,-1 6 6,2-9-2,-1 0 3,-1-3-5,1-6 0,-2-3-1,1-8 1,-2-2-3,0-3 3,1 0-2,-2-4 0,0 0-9,0 0-23,0 0-48,0 0-36,0 5-81,-7 5-141,-9 0-204</inkml:trace>
  <inkml:trace contextRef="#ctx0" brushRef="#br1" timeOffset="697807.1217">21595 15843 692,'0'0'188,"0"0"-100,0 0 26,0 0 51,0 0-62,0 0-28,-7-60-10,7 60-31,0 0-27,0 0 1,4 7 1,7 16 6,1 11 42,1 2-24,-6 6-17,1-1-10,-2-2-3,-3 0-3,-2-2-3,3-5-55,-3-5-65,2-7-50,1-10-143,4-10-107</inkml:trace>
  <inkml:trace contextRef="#ctx0" brushRef="#br1" timeOffset="698054.5022">21679 15820 687,'0'0'181,"0"0"-117,0 0-6,0 0 33,3-76-20,15 68-31,7 6-23,4 2 11,2 0-1,-3 0-4,-3 10-5,-5 1-6,-8 2 1,-6 2 5,-6 2-7,0 7 11,-6 4-1,-16 1-21,-5 6-13,0-6-38,6 1-70,6-7-155,11-6-288</inkml:trace>
  <inkml:trace contextRef="#ctx0" brushRef="#br1" timeOffset="698219.8104">22041 15930 1079,'0'0'216,"0"0"-197,0 0 62,0 0 4,0 0-85,0 0-31,0-14-84,-5 14-178,0 4-166</inkml:trace>
  <inkml:trace contextRef="#ctx0" brushRef="#br1" timeOffset="699345.2657">22179 15652 495,'0'0'238,"0"0"-128,0 0-48,0 0 22,0 0-32,0 0-29,26 2 35,-15 13-15,-1 7-2,-2 5-13,-1 3-8,-2-3-2,-2 2-11,1-10 0,-4 1 0,1-6-4,-1-9 0,0-1 0,0-1-1,0-3-2,0 0 7,0-6 14,0-14-21,0-10-2,0-3-8,5 1 7,0-1 3,1 13 4,-2-1 5,2 5 14,2 3-11,3 0-1,0 6 2,-3 2-5,2 5-3,-1 0-5,4 8 0,2 12 0,1 3 4,0 4-2,-2-4 1,-2-6-1,1-1-2,-2-5 0,-2-6 2,0-2-2,1-3 4,3-5 2,1-19 29,4-8 13,5-9-11,-1-1-19,0 8-14,-8 9 1,-7 14-1,-4 5-4,-3 6-10,0 0-99,0 0-157,0 9-274</inkml:trace>
  <inkml:trace contextRef="#ctx0" brushRef="#br1" timeOffset="699513.6324">22838 15658 1155,'0'0'132,"0"0"-46,0 0 49,0 0-74,0 0-61,0 0-44,0-10-82,0 7-159,-16-5-373</inkml:trace>
  <inkml:trace contextRef="#ctx0" brushRef="#br1" timeOffset="700370.9558">23406 15216 382,'0'0'174,"0"0"-123,0 0 66,0 0 18,0 0-25,0 0-29,-10-40-19,-5 37-5,-3 2-21,-4 1-2,2 0 6,-1 4-18,1 10 8,6-3-10,1 4-10,7 5-10,6-1-1,0 5 1,11-1 2,14 0-2,3-1-2,2-6-3,0 1-1,-5-3 5,-6-4 1,-5-1 2,-6-5 1,-6-1-2,-2 1 5,0-4 10,0 2 18,-18 5 0,-9 4-1,-6-2-11,1-1-22,4-2-3,8-3-54,8 0-67,10-3-109,2 0-174</inkml:trace>
  <inkml:trace contextRef="#ctx0" brushRef="#br1" timeOffset="700605.1467">23667 15137 23,'0'0'880,"0"0"-782,0 0 28,0 0 58,0 0-79,0 0-64,11-31-32,-6 49-8,-2 11 18,2 1 8,-3 6-17,-2 0-9,0-3 0,0 4-1,0-5-48,0-2-37,0-6-77,0-8-139,-7-7-123</inkml:trace>
  <inkml:trace contextRef="#ctx0" brushRef="#br1" timeOffset="700768.4236">23578 15308 704,'0'0'293,"0"0"-218,0 0 14,0 0 22,0 0-64,0 0-39,85-39-8,-46 35-6,1 1-106,-6-1-112,-11 1-206</inkml:trace>
  <inkml:trace contextRef="#ctx0" brushRef="#br1" timeOffset="701324.9379">21652 15312 32,'0'0'128,"0"0"-99,0 0-29,0 0-19,0 0-117</inkml:trace>
  <inkml:trace contextRef="#ctx0" brushRef="#br1" timeOffset="705644.5937">21728 15308 179,'0'0'35,"0"0"7,0 0 48,0 0 5,0 0-37,0 0-16,0 0-10,-6-17 10,6 17 20,0-3 7,0 3-7,0 0-5,0 0-22,0-3-3,0-3-7,9-3-13,11 1-9,6-6 8,7 2-5,6-3-4,8 1 0,7-6 1,7-4 7,8-2 2,4-5 0,6-2 8,-4-3-1,-4 7-6,-2 0-4,-6 5 14,-1-1-5,1 6-4,0-4-8,-2 4 0,-1-1 3,1 0 2,-2 0-8,0 6 5,-3 2-6,-1-5 2,2 8-4,-3-5-2,-3-2 2,2 2 1,-6-3 1,2 3-2,-6-1 0,0 2 1,-1-1 0,-1 4 0,0 0-1,-4 1 0,-1-1-2,1 4 2,-1-5-1,-2 2-2,2 2-1,-1 0 3,-1-1-1,0 3 2,1-2 0,0 2-6,-1 1 3,-1-2-5,0-1 7,-1 0 0,-1-3-2,-1 0 3,0 3 0,-1-3-2,0 1 1,0 2-3,-2 3 1,0-4-2,-2 3 2,-2-1 2,-1 3 2,-6-5-1,-2 5 1,0 1 1,-3-2-2,0 1 0,-4 0 2,1 1-1,-6-1 0,2 3 4,-3 0-1,2 0-2,3 0 5,0 0 7,5 0-1,-2 0-2,0 12-8,3 7 13,3 2 2,0 8 0,4 7 4,2 3 3,1 4 4,-1 4-10,1 3-14,-1 3 8,0 0-4,0 6 0,0 0 1,-1 3-5,-1-5 0,-2-8 1,-2 1 0,0-10 1,-3 0-2,2-5-3,-2-5-1,-2-6 3,2-7-3,-2-5-1,0-2-3,1-7-4,-2 0-38,-4-3-87,-5 1-202</inkml:trace>
  <inkml:trace contextRef="#ctx0" brushRef="#br1" timeOffset="706154.9923">19067 16473 220,'0'0'0,"0"0"-2,0 0-9,-83 4 11,68-4 4,6 0-4,6 0 0,1 0-1,2-5 1,0-6 0,3-2-19,8-2-112</inkml:trace>
  <inkml:trace contextRef="#ctx0" brushRef="#br1" timeOffset="707924.556">19169 16256 123,'0'0'251,"0"0"-192,0 0-49,0 0 17,0 0-3,0 0-23,0-2 22,0 2-13,-7 0 15,-3 0 15,-5 0 15,-7 9-11,-2 4 17,-7 4-25,0 0-6,-4 0-7,-1 5-8,0-2-4,0 2 2,1 1 0,-1-4-6,3 6 8,4-3 0,-1-2-6,4 0-9,5 0 9,4-6 3,6-7 12,8-4 4,1-1-3,2-2-8,0 4-4,0 7-2,0 3-11,0 14 28,0 2-13,0 7-7,12 2-1,5 3-2,-1 2-2,4 1 3,-1 2-6,4-1 0,-1-2-1,2 1 2,-6-1-1,2 2 0,0 0-1,-4-6 1,0 0 0,-5-5 2,-2-5-2,-3-8 1,1-2 3,-2-3-3,2-3-1,3-2 0,0-1-2,-1-5-3,1 2 4,1 0 1,-5-4 0,1 0 1,-1-1 0,-3 0-1,1 0 0,1-3 0,-2 0-3,8 0 3,2 0 3,5 0 1,4 0 2,6-9 3,5 2-9,6 1 2,8-2 1,7-1-3,6-2 1,4-1 0,6-2-1,4-5 3,5 1-2,-9 3 0,1-2-1,-7 1 0,-4 6 5,0-4-5,-3-1 4,6-4-3,4-2 1,1 1-2,-6-7 0,0 4 1,-6-2-1,2 0 0,2-1 0,1-1 0,-1 6-3,-2 2 3,-6 1 1,-5 1-1,-3 3 1,-4-3-1,1 5 1,-1-2-1,2-1 2,4-2-2,9-3 0,7-4 1,2 0 2,-5 2 5,0 3-7,-10 9 0,-4-4 3,-1 7-3,-5-3-1,1 2 2,3-3-2,2-2 0,6-1 0,7-6 0,6-2 2,6-3 11,-1 5 25,-8 1-17,-12 9-10,-7 0-10,-6 5-1,0-2 0,3 0 0,4-2-1,8-2-1,7-5 2,6-6 5,7 2-2,-2 0-1,-2 3 2,-4 3-4,-7 5 0,-4-5-2,-3 4 2,-2 1-2,2-5 2,2 0-2,9-2-4,5-4 2,8 1 4,2-8-1,1 5 4,-8-2-7,-8 5 4,-9 4-2,-8 3-6,0-4-8,-1 2 11,2-5-5,8-5-10,7-6 5,15-3 1,10-3-6,9-1 13,3 2 4,-5 0 3,-8 6 0,-10 10-3,-12-1 3,-16 4 0,-3 5 0,-7 1 0,-1 0 0,3 0-2,-2 1-7,-2-1-13,0 2 8,-8 6 9,-5-1 3,-4 1 1,-4 2 0,0 0 0,-1 0 1,-1-2-22,2 2-14,1-3 3,1 0 2,2 3-9,-1-6 8,0 3 21,0-1 11,1 0 0,2-2 3,1-4-1,4 3-2,-5 0 0,-2 2-3,-4 1-6,-4 1 6,-5 0 6,-1 3-3,-2 0 5,0-1 4,0 1 18,0-4-11,0-1-7,0 1 4,0-7 8,-4 0-1,-2-3 9,3 0 5,-2 5 0,3-1-21,-3 3-11,-2-3-2,-2 3-6,-3-3-46,-7 4-15,-8 3-75,-9-1-220</inkml:trace>
  <inkml:trace contextRef="#ctx0" brushRef="#br1" timeOffset="715034.5591">19735 18006 580,'0'0'131,"0"0"-78,-89 0-40,70-2 109,9-2 19,6 1-21,4 1-48,0 1-27,0 1-11,0 0-15,10-8-15,22-4-3,21-2 0,24-8 0,21-5-1,32-4 2,22-8-2,23 0 3,18-4-2,3-1-2,-1-1-1,-7-2 2,-6 1 2,-5 3 2,-1-1-2,-5 5-2,-7-1-2,-9-2 2,-12 0 2,-15 2 3,-16 2-1,-14 6-3,-12-1 1,-9 3 2,-5 4-4,-6 1-2,5 1 2,2-3 0,8 1 0,0 2-9,-3 5 7,-5 2-1,-4-2-1,-3 5-3,-1 1 0,-1 1 2,-2 1 3,-3-5 2,-2 1 2,1 1-2,5-3-3,-1-3 3,0-1 1,-1 1 2,-5 1-1,-4 2-1,-5 3 3,-7 5-2,-7-2 3,-11 3 2,-2 4-4,-6 2 4,-6-1-4,-1 1 0,-2 2-3,-5 0-1,0 0-2,0 0-9,0 0-36,0 7-105,-24 7-52,-18 4-160</inkml:trace>
  <inkml:trace contextRef="#ctx0" brushRef="#br1" timeOffset="715259.0387">20019 17965 498,'0'0'2,"0"0"-2,0 0-327</inkml:trace>
  <inkml:trace contextRef="#ctx0" brushRef="#br1" timeOffset="715418.9391">20019 17965 28,'28'-20'0</inkml:trace>
  <inkml:trace contextRef="#ctx0" brushRef="#br1" timeOffset="716489.1808">19623 18177 659,'0'0'179,"0"0"-177,0 0 2,0 0-3,0 0 18,0 0-5,-14 10-3,14 0 26,0 2 21,7 1-45,-1 0 0,2 7 25,-1 6 18,3 9-15,-1 6 2,-1 3-3,4 2-9,-1-6-11,3-2-16,1-6 11,-4 2-11,2-5-1,-4 2 5,-3-5 8,0-2-12,0-8 10,-2-2-2,1-5-1,-4-2-10,2-5 0,-1 1 1,-2 1 0,3-4-2,-3 4 1,2 2-1,3-2 2,4 4 13,2-1-4,2 1-6,2-2-1,7 3 0,4-1 0,9-5 0,9-3 4,8 0-3,8-3 1,16-15 2,8-4-4,11-5 3,9-5-7,7-4 3,3-5-2,10 5-1,0-3-1,0 1 1,-2 1 0,-3 0 0,5-4 1,4-2 4,4-3-4,2 4-1,-6 5-6,-10 5 3,-14 5 0,-8 2 2,-8 4-3,-6 1-1,-4-4 0,-4 2-5,-1 1-8,1 0 4,1 3 0,1-1 4,-3-1 8,-4 4-6,-3 2-6,-8 1 1,-6 3 1,-6 0 6,-3 3 2,-1 0 4,1 0 0,-3 2-2,0-3 2,3-1 0,2-1 1,2 1-1,-2 1 1,-5 5 2,-10 0-3,-9-2 0,-6 4 1,-10 1-1,0-2 0,-2 2 0,2-3 0,2 1 2,3-2 3,3 1-1,-2-4 0,0 4-1,-6-2-3,-1 4 2,-2 0-1,-2 1 0,0 0-1,0 0 1,0 0-2,0 0 1,0 0-2,0 0-9,0 0-47,0 0-39,-3 0 0,-6 0-23,-4 2-109,2-2-198</inkml:trace>
  <inkml:trace contextRef="#ctx0" brushRef="#br1" timeOffset="717598.8706">24180 16913 198,'0'0'151,"0"0"-63,0 0-44,0 0 29,0 0-2,0 0-9,-6-15-46,21 8-16,9-1 18,8-1-7,5-1 13,7 0 1,1 0 15,4-2-5,2 2-7,-3-1-7,0 1 2,-7 0-2,-6 7 1,-8-4-1,-5 5 4,-8-3 4,-3 3-2,-2 2 18,-3 0-13,0 0 2,6 0 10,0 2-25,6 15 28,2 7-6,-3 5-12,-1 4-12,-5 6 0,-3 1 4,-4 1 2,-1 4-3,-3 2-1,0 4-2,0 0-4,-4 4-1,-2-5-5,0-6 2,-1-2-1,-2-8-3,5-1 1,0-4 0,1-5-1,1-2-4,2-2-1,0-8 4,0-1-4,0-1-2,0-6 2,0 2 1,0-6 0,0 0-1,0 0 1,0 0-3,0 0 4,-3 3-4,-11 3 1,-6 4 1,-15 7 6,-20 0-6,-20 3-20,-26 2-30,-19 2-28,-20 2-48,-17 2-63,-4 0-57,-23-1-325</inkml:trace>
  <inkml:trace contextRef="#ctx0" brushRef="#br1" timeOffset="718807.0679">20189 13355 353,'0'0'119,"0"0"-99,0 0-17,0 0 44,0 0 29,0 0-9,0-51-51,0 41 13,0 3 32,-3-3-1,0 4-5,2 3-13,1-2-30,0 5 5,0 0 0,0 0-10,0 0-6,0 0-1,-4 0-8,3 0-26,-4 0-69,-5 0-120,-3 5-194</inkml:trace>
  <inkml:trace contextRef="#ctx0" brushRef="#br1" timeOffset="720757.1795">19434 10185 645,'0'0'19,"0"0"28,0 0 10,0 0 47,0 0 9,0 0-19,0 0-7,11-46-21,-34 42-47,-13-2-15,-10 6-4,-9 0 5,-5 6 5,4 8-1,-1 2 15,10 1 3,8-1 7,9-2-5,9 1-11,6 9-6,6 10 0,3 14 7,3 12 19,3 6-5,0 4-3,3 8-15,7 8 4,-4 10-4,-3 9 12,-3 2-4,0 2-6,-3-7 0,-6-6-4,-2-7-2,1-13-1,3-10 2,5-16 1,2-10-2,0-10-3,0-10-2,12-3-2,11-5-3,10-5-2,16-4 1,10-3-14,18-8-32,12-4-69,7-5-109,-2 1-141,-9-3-427</inkml:trace>
  <inkml:trace contextRef="#ctx0" brushRef="#br1" timeOffset="725443.0881">20022 10060 208,'0'0'151,"0"0"-103,0 0 11,0 0 40,0 0 8,0 0 17,-9 0 1,9 0-7,0 0-3,0 0 1,0 0-17,0 0-32,0 0-23,0 0-26,0 2-11,0 15-7,-2 10 8,-1 9 20,-1-4-11,4-1-8,-1-4-4,-1-5-5,2-5 1,-1-3-2,1-8 0,0-6-1,0 0-16,0 0 3,0-6 11,0-22 2,0-14-21,7-5-7,2 5 25,-2 8 5,1 9 0,-1 11 0,-1 1 3,-1 4 5,-1 4 0,-1 2-1,3 3-4,7 0-3,4 17 0,4 10 1,3 7 6,-8 0-4,0 4 3,0-9 0,-3-7-6,-2-2 0,0-10 2,-2 1-2,-3-8-2,2-3 2,3 0 3,4-20 13,6-16-4,1-8 1,-3 1-3,-3-3-1,-6 10 7,0 4 14,-3 2-3,-3 7-7,-2 4-10,2 2-8,-2 9-2,-2 4-10,0 1-44,1 3-87,-1 0-143,2 4-247</inkml:trace>
  <inkml:trace contextRef="#ctx0" brushRef="#br1" timeOffset="726013.4959">20447 9997 623,'0'0'154,"0"0"-67,0 0 31,0 0 16,0 0-44,0 0-16,1-10-3,1 10-15,-2 0-12,9 2-22,2 12-13,6 9 37,3 1-6,0 5-15,2 1-11,-6-4 5,-1 4-8,-1-5 0,-3-3-4,-1-3 0,-4-9-4,-3 0 0,-1-4-3,-2-3 0,0-2-19,0-1-52,0 0-51,0-4-67,0-18-253</inkml:trace>
  <inkml:trace contextRef="#ctx0" brushRef="#br1" timeOffset="726741.1181">20736 9905 104,'0'0'364,"0"0"-283,0 0-5,0 0 52,0 0-37,0 0-38,0-5-10,2 5 1,-2 0-3,0-3-4,0 3 6,0 0 15,0 0-15,1 0-6,-1 0-10,0 0-8,0 0-3,0 0-4,0 0-3,0 0 2,0 0-6,0 0 10,2 0 3,-2 0 2,0 0 2,0 0 5,0-3-8,1 3 9,-1 0-2,2 0 4,-2 0-6,0 0 3,1 0-11,-1 0-1,0 0-2,0 0 3,2 0-9,4 0-2,7 3-3,4 14 7,2 8 5,0 4-5,2 3 1,-3 1-5,-4 3-4,0 1 3,-5-8-2,2-2 0,-4-7-2,0-7 2,0-3-2,-4-8 0,-3-2 1,6 0 4,4-5 0,8-21 33,7-18 2,5-12-23,0-6-7,-2-8-3,-2 4-6,-5 9 0,-4 15 2,-7 15-3,-3 13 0,-6 8-1,-1 6 1,0 0-12,0 0-55,0 8-61,-5 17-117,-14 4-63,-9 1-387</inkml:trace>
  <inkml:trace contextRef="#ctx0" brushRef="#br1" timeOffset="728089.4569">19828 11335 275,'0'0'250,"0"0"-155,0 0-1,0 0 22,0 0-21,0 0-33,0 0-24,0 0-16,0-7-11,3 7-10,-2 0-1,-1 0-5,3 0-32,5 0-97,1 0-183</inkml:trace>
  <inkml:trace contextRef="#ctx0" brushRef="#br1" timeOffset="728569.2458">20340 11308 699,'0'0'50,"0"0"-41,0 0 47,0 0 54,0 0-48,27-79-23,-27 62 1,0 1 21,0 2 4,-4 0 2,-5 2-10,0 2-3,-5 3-14,2 0-3,-6 1-7,1 3 3,-4 3-14,-7 0-2,-6 6 7,-4 13-16,-2 9 1,6 2 0,7 7 8,8-1-8,8 3 6,7-2-5,4 1 1,6-4-2,13 2 0,7-6-3,9-3-4,6-7 1,5-7 4,0-8-7,3-5-1,-3-5-20,-2-18-39,-2-4-54,-2-3-51,-4-4-91,-5 2-82</inkml:trace>
  <inkml:trace contextRef="#ctx0" brushRef="#br1" timeOffset="728876.5292">20741 11200 634,'0'0'128,"0"0"-12,0 0 60,0 0-81,0 0-47,-102 15-3,77 8-9,2 4 5,10 0-10,9 2-15,4-6-2,3 4-9,21-10-5,5-8 2,6-3 0,1-6 2,-1-3 3,-5-17 1,-9-6 8,-8-7 18,-13-9 7,0 1-21,-10 1-11,-10 7-9,0 11-9,-1 8-5,3 8-59,2 6-107,2 0-119,4 0-126</inkml:trace>
  <inkml:trace contextRef="#ctx0" brushRef="#br1" timeOffset="729598.4428">20968 11060 242,'0'0'751,"0"0"-659,0 0 32,0 0 31,0 0-49,0 0-34,0-6-20,0 6 4,0 0-16,0 0-16,0 0-11,0 0-4,0 0-4,0 0-1,0 0-4,0 0-1,0 6-3,4 14 3,6 7 1,-1 2 1,2 0 0,4 2-2,-5-5 1,-1-2 0,-3-5-1,-3-9-2,-3-3-7,0-4 0,0-3 8,0 0 2,0 0 8,0-10 4,0-13-12,0-7-30,0-7 17,6-2 0,3 3-6,1 2 12,-1 12 1,-1 5 4,-1 8 3,2 2-2,0 7 1,3 0-3,4 0-8,1 7 5,1 9-4,-5 0 10,1 0 0,-3-2-2,-2-4 1,-3-6 2,-4-1-1,-1-3 0,-1 0 1,0 0 0,2-7 15,2-13-3,1-10-13,5-2 0,-1 6 1,2-2-1,0 11 1,-1 5 1,-1 5 2,2 7-4,3 0-6,3 0 6,6 16-3,4 4 3,0 5 1,4-3-1,-2-3 0,-6-2-2,-6 0-10,-5-8-72,-8-6-70,-2 1-106,-2-4-155,0-7-263</inkml:trace>
  <inkml:trace contextRef="#ctx0" brushRef="#br1" timeOffset="729815.448">21615 10836 833,'0'0'134,"0"0"-19,0 0 89,0 0-58,0 0-66,0 0-38,34-14-9,-19 42 33,4 4-14,-2 8-21,-4 2-16,-5 2-11,-4-2-4,-4 1-1,0-7-22,0-2-58,-10-4-71,1-11-78,-2-12-133,4-7-233</inkml:trace>
  <inkml:trace contextRef="#ctx0" brushRef="#br1" timeOffset="730054.365">21703 10853 857,'0'0'80,"0"0"-21,0 0 87,0 0-18,49-74-56,-25 71-34,1 3-7,-2 0-2,-2 7-8,-5 6-8,-7 7 3,-5 0-2,-4 4 0,0 1-5,-10 1-9,-14 1 0,-3-4-44,2 0-28,7-9-82,6-6-71,12-8-231</inkml:trace>
  <inkml:trace contextRef="#ctx0" brushRef="#br1" timeOffset="730414.4023">22102 10754 737,'0'0'100,"0"0"-26,0 0 62,0 0-8,0 0-68,0 0-30,-66-34-13,49 49-9,1 4-2,2 6 0,1-1-3,8 5 2,2-6 0,3 0-2,0-7-2,6-5 5,12-5 1,1-3 0,4-3 11,1-3 5,-2-14 5,-4-5 5,-3-4-4,-6-1 7,-7 1-22,-2 0-9,0 8-2,-3 9-3,-7 6-3,-5 1-41,2 2-45,-2 0-93,6 2-90,8 1-148</inkml:trace>
  <inkml:trace contextRef="#ctx0" brushRef="#br1" timeOffset="730985.4351">22395 10638 377,'0'0'399,"0"0"-340,0 0 72,0 0-23,0 0-32,0 0-30,0 0-38,-66-37 17,51 47-13,0 7-10,4-2 2,3 2 7,7 4-3,1-1-5,4 5 1,12-2 1,5 7-3,0 1 2,0 1-1,-3-5-1,-8-4 0,-5-6-2,-5-4 6,0-7 4,-2-3 15,-14 1 1,-5-4 2,-1 0-28,6-10 5,8-10-12,8-10-18,0-2-19,12-1-20,11 2 13,6 9-2,0 2-11,-1 3 40,-4 3 12,-2 1 10,-8 4 2,-1-4 0,-4 2 13,-2-1 43,0 2 11,-2 0 2,-2 3 19,0 3-5,-3-2-32,0 6 9,0 0-28,2 0-32,-2 20-6,1 6 6,1 7 8,-2 0-5,0-2-3,0-2-28,0 0-49,-5-5-86,0-10-84,-1-11-213</inkml:trace>
  <inkml:trace contextRef="#ctx0" brushRef="#br1" timeOffset="731158.5453">22502 10277 1144,'0'0'98,"0"0"13,0 0 19,0 0-43,0 0-87,0 0-17,-30-33-101,46 50-2,9 3-80,8-2-184</inkml:trace>
  <inkml:trace contextRef="#ctx0" brushRef="#br1" timeOffset="731397.0747">22848 10347 866,'0'0'192,"0"0"-40,0 0 25,0 0-72,0 0-54,0 0-29,0 36-13,0-2 45,0 10 0,0 0-33,0 2-3,0-3-12,0-3-2,0-6-4,0-4 0,0-8-8,0-2-34,1-6-59,1-6-63,1-8-118,3 0-141</inkml:trace>
  <inkml:trace contextRef="#ctx0" brushRef="#br1" timeOffset="731576.6136">22735 10614 784,'0'0'137,"0"0"-77,0 0 66,0 0 8,0 0-78,0 0-48,84-24-8,-37 16-1,-3 1-65,3 0-93,0-6-76,0 0-130</inkml:trace>
  <inkml:trace contextRef="#ctx0" brushRef="#br1" timeOffset="731952.3386">23215 10430 625,'0'0'132,"0"0"-26,0 0-7,0 0-40,0 0-41,0 0 10,35 0 62,-15 5-18,6-4-31,-1-1-15,2 0-7,-1 0-9,-1-13-1,-2-4-6,-3 0 2,-8-3 3,-7 4 3,-5-1 9,0 2 5,0 8 21,-4 3 3,-9 2-9,-8 2-12,-8 0-25,-8 13 1,-2 12 6,0 6 3,3 6 11,12-2 3,8 5 1,14-4-19,2 0-5,10-5 6,20-5-10,8-4 3,9-2-3,10-6-5,2-11-26,3-3-34,-4 0-99,-12 0-191,-15-9-188</inkml:trace>
  <inkml:trace contextRef="#ctx0" brushRef="#br1" timeOffset="732499.3903">23451 9544 632,'0'0'0,"0"0"-163,-52 73-94,43-37 98</inkml:trace>
  <inkml:trace contextRef="#ctx0" brushRef="#br1" timeOffset="733300.839">23862 9967 936,'0'0'168,"0"0"-108,0 0 61,0 0 20,0 0-33,0 0-70,0-45-29,0 53-9,0 15 0,0 13 8,0 3-1,0 0-1,0-3-5,0-4 2,0-6-2,0-9 0,0-5-1,0-7 0,0-2 0,0-3 3,5-3 1,11-19 9,8-16-2,6-4-6,-5-6-1,-3 2-2,-6 5-1,-5 10 0,-3 9 3,-5 11 7,-1 9 1,1 2-3,-2 0-9,7 2-6,5 18-13,2 13 19,3 3 0,-3 7 0,-2-2-1,-1-2 1,-4-2 0,-3-6-1,-5-7-8,0-3-1,-11-5-8,-16-3 10,-14-7-1,-12-6 9,-4 0-9,5-13-1,7-13 9,12-4-2,14 4 3,9 2 5,6 15 6,4-2-2,0 5 6,23-4-15,14 0 0,14 0-1,8 6-1,1-2-20,-4 4-34,-6 0-53,-9-3-125,-4-5-98,-10-7-251</inkml:trace>
  <inkml:trace contextRef="#ctx0" brushRef="#br1" timeOffset="733527.7453">24322 9776 967,'0'0'187,"0"0"-134,0 0 98,0 0-26,0 0-42,0 0-60,1-7-17,10 27 10,0 6 19,0 3-6,0 5-19,0-5-9,-1 3 0,-1-3-1,-1-3-31,1-3-55,-1-7-65,0-4-101,-4-10-84</inkml:trace>
  <inkml:trace contextRef="#ctx0" brushRef="#br1" timeOffset="733766.5931">24562 9740 365,'0'0'799,"0"0"-728,0 0 43,0 0 35,0 0-37,0 0-75,-6-28-35,6 48 2,0 8 11,7 8 10,1 3-10,-3 1-1,2-1-8,0 0-6,-1-3-2,0-5-26,2-4-40,0-7-61,0-3-41,-3-12-117,-4-5-40,-1 0-249</inkml:trace>
  <inkml:trace contextRef="#ctx0" brushRef="#br1" timeOffset="734248.0055">24458 9914 712,'0'0'107,"0"0"-54,0 0 135,0 0-44,0 0-49,0 0-32,-25-33-36,42 27-20,9 2-2,4-3 2,5 4 1,0 0-1,7 0 1,-1 2-5,1-2-2,-3 3 0,-5 0-2,-11 0 1,-6 0-3,-8 4-2,-6 5-9,-3 5 9,0 0 4,0-1-15,0-4-21,0-1 11,-3 0-10,3-7-20,0 2 22,0-3-7,0 0 1,10-10 34,7-7-8,1-5-2,1-5 7,-1 1 9,-6 0 3,-2 6 39,-4 6 0,-2 7 57,-3 4-22,-1 3-12,0 0-22,3 0-23,3 1-15,3 15 2,-2 4 21,1-1-15,-4-2-7,1 2-6,-3-5-17,2-4-39,-4-3-60,0-4-131,0-3-205</inkml:trace>
  <inkml:trace contextRef="#ctx0" brushRef="#br1" timeOffset="734419.4832">24917 9498 966,'0'0'190,"0"0"-130,0 0 60,0 0-53,0 0-67,0 0-45,-13-16-98,13 32-38,7 0-178</inkml:trace>
  <inkml:trace contextRef="#ctx0" brushRef="#br1" timeOffset="734636.6832">25109 9567 801,'0'0'105,"0"0"-70,0 0 44,0 0-6,0 0-15,0 0 10,13 26-5,-9-18-19,1-5-13,-2 0-6,1 0-5,-1-3-4,-3 0-3,3 0-5,1 0-8,-1 0-3,3 0-60,-5 0-132,-1 4-207</inkml:trace>
  <inkml:trace contextRef="#ctx0" brushRef="#br1" timeOffset="751050.1723">21868 13571 293,'0'0'241,"0"0"-199,0 0-23,0 0 65,0 0 16,0 0-59,0 0-11,3-7 2,-3 7 29,0 0-26,0 0-11,0 14 13,0 5 56,0 4-44,0 3-8,2 1-15,1 1-7,1 1 1,1 0-7,1 0-1,-3-1 1,-1 0 3,2 2 0,-3-7-5,2-3-3,-1-3-1,-2-4 1,3-2-5,-2-5-2,-1-3-1,0-3 2,0 0 1,0 0-2,0 0 0,0 0 1,0 0-1,0 3 2,0-3 3,-9 0-4,-19 1 16,-13 3-13,-6 1 0,0-4-4,3 5-1,3-4 1,3 6-1,4-4 1,4 1-1,9-2 3,3 2-3,3 0-1,2-3 0,-1 3 2,-2 2-2,2-1 1,-2-2 0,2 3 0,-2-1 1,1-3-1,-3 4 0,1-3-1,0-1 1,4 0 1,-1 0 0,0 1 0,0 3-1,-4-4 0,7 2 0,1-3-2,8 1 2,2-3 2,-1 0-2,1 0 1,0 0 1,0 0 2,0 0-1,0 2-1,0-2-2,0 7-4,0 7 0,7 9 4,3 3 6,0 3-4,-1-2 4,0 0-2,-1-5-4,-1-2 0,0-6 2,-2 2 0,-2-9-2,-2 0 0,-1-4 0,0-3-1,0 0-3,0 0-19,0 0-80,-10 0-187,-3-10-345</inkml:trace>
  <inkml:trace contextRef="#ctx0" brushRef="#br1" timeOffset="755288.1471">21261 14687 454,'0'0'184,"0"0"-149,0 0 13,0 0 79,0 0-69,0 0-12,0 0-41,-91-20 10,54 35 8,4 4 0,-1-2 2,11 2 8,4 1 3,8-7-15,7 4-12,4 1-8,0 2-1,17 1-4,12-1 4,8 0 4,4 2 8,-5-5-3,-8-1-1,-10-2 3,-6-7 13,-9 2 8,-3-3 1,0 1 20,-6 0 11,-12-1-31,-6 1-17,2-7-7,-2 0-9,6 0-33,8-16-92,8-10-98,2-8-256</inkml:trace>
  <inkml:trace contextRef="#ctx0" brushRef="#br1" timeOffset="755618.6768">21336 14604 906,'0'0'72,"0"0"-48,0 0 108,0 0-34,101-56-69,-65 49-4,0 5-14,-5-1-11,-7 3-6,-7 0-71,-9 0-40,-5 0 16,-1 3 40,-2-1 38,0 2 17,0 2 6,0 1 75,-2 0 16,-2 0 4,-2 2-19,3 1-23,0 7 5,-1 5 2,1 5-23,1 3-20,0 1 1,2 1-14,0 1-4,0-4-37,7-2-75,6-8-67,3-14-110,2-5-303</inkml:trace>
  <inkml:trace contextRef="#ctx0" brushRef="#br1" timeOffset="756016.9469">21727 14587 224,'0'0'658,"0"0"-591,31-73 12,-13 54 87,1 9-80,-1 4-44,0 6-8,-1 0-5,-3 0-11,0 10-11,-5 3-1,1 4 1,-7 3 5,-3 2-6,0 4 3,-4-2 0,-11-1 0,-2-3-5,1 0-4,4-7-2,0-4-8,2-1-1,-2 1-2,-6 1 0,-1 4 5,-1 3-11,2-1 10,6-3 7,8-3 1,4-6-14,0-1-7,15-3-7,10-5 29,6-14 12,1-7-6,-4-6 5,-7 1-5,-6-2 3,-6 0-9,0 10-7,-3 3-37,0 7-82,1 3-122,5 0-206</inkml:trace>
  <inkml:trace contextRef="#ctx0" brushRef="#br1" timeOffset="756293.3058">22309 14350 1033,'0'0'58,"0"0"-5,0 0 86,0 0-79,0 0-60,0 0 3,7 26 29,-5-5-3,2 4-4,-1 5 0,-3 1-7,0 5-2,0-2 3,0 0-9,0 0-6,0-1-4,0-5-11,0-6-58,0-8-78,0-6-91,0-8-158</inkml:trace>
  <inkml:trace contextRef="#ctx0" brushRef="#br1" timeOffset="756541.3349">22365 14374 836,'0'0'127,"0"0"-78,0 0 125,0 0-71,0 0-79,0 0-23,40-67 4,-22 67-5,-3 0-1,-3 3-1,-4 7 2,-5 3 1,-2 1 1,-1 3 7,0-1 2,-1 4 3,-12 0-14,1 2-4,-4-1-49,4-1-69,4-3-91,6-8-123</inkml:trace>
  <inkml:trace contextRef="#ctx0" brushRef="#br1" timeOffset="759848.9158">20787 14723 580,'0'0'102,"0"0"-59,0 0 49,0 0 50,0 0-53,0 0-32,25-36-16,-22 36-10,3 26-21,5 18 29,-1 18 32,-1 15-12,0 2-38,-3 3 3,2-13-17,-2-8-6,1-12 1,-2-13 0,-1-6-2,-1-13-5,-3-4-24,1-13-32,-1 0-37,2-24-50,-2-16-212,0-16-203</inkml:trace>
  <inkml:trace contextRef="#ctx0" brushRef="#br1" timeOffset="760410.7754">20827 14717 416,'0'0'138,"0"0"-103,0 0-4,18-92 34,18 62-10,18-7-33,13-2-6,13-5-7,10-4-4,10 1-3,4 7 0,-2 4-2,-7 4 2,-7 5 3,-11 6 14,-11 1 1,-9 4-2,-12 7-5,-8 5-3,-6 0 4,-1 1 5,-4 3-8,-4 0 9,-3 0-8,-5 11-11,-3 2 5,0 4-3,3 5 3,-3 5 17,1 2-3,0 4-5,5-3-2,-3-1-7,6 0 4,0 2 8,-1 2-11,0 4 7,-5 2 7,-5-3 9,-2 1-6,-5 1 6,0-4-9,-2-1-5,0-2-2,2-2-2,-2-6-6,0 0-4,0-3-1,0 3 4,-17 1 0,-20 2 6,-18 4 2,-30 9-2,-26 4-11,-23 3-27,-19-3-12,-12 3 16,9-5-8,13 1-90,25-6 64,31 0-109,21-6-146</inkml:trace>
  <inkml:trace contextRef="#ctx0" brushRef="#br1" timeOffset="799332.3317">24033 13304 610,'0'0'130,"0"0"-97,0 0 7,0 0 78,0 0-29,0 0-30,0 0-12,0 0-2,0 0 4,-5 0-4,5 0-15,0 0-6,0 0 1,0 0-8,0 0-6,0 0-3,0 0-2,0 0 8,0 0-4,0 0 6,0 0-2,0 0-1,0 0 1,0 0-3,0 0-4,0 0-2,0 0-3,0 0-2,0 0 2,0 0-1,0 0 0,0 0 2,0 0 3,0 0-1,0 0 9,0 0-6,0 0-3,0 0-5,0 0 3,0 0-2,0 0-1,0 0 2,0 0-2,0 0 0,0 0 2,0 0 0,0 0-1,0 0-1,0 0 0,0 0 2,0 0-1,0 0-2,0 3 2,0-3-3,0 0 4,0 0-3,0 0 1,0 0-3,0 0 3,0 0-1,0 0 0,0 0 1,0 0-1,0 0-4,0 0 2,0 0-6,0 0-16,0 0-22,0 0-38,0 0-74,0 0-79,-4 0-249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33:04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12748 12685 844,'0'0'277,"0"0"-258,0 0-4,0 0 125,0 0-37,0 0-68,0 0-9,0 0-13,0 0-11,0 0-2,0 0-14,0 0-60,0 8-102,0 14-135,-10 9 7,-2 5-273</inkml:trace>
  <inkml:trace contextRef="#ctx0" brushRef="#br0" timeOffset="184.9959">12858 13118 884,'0'0'41,"0"0"-17,0 0 148,0 0-35,0 0-91,0 0-37,0 3-7,2 1-2,-2-1-89,2 3-112,0 2-117,-1 7-103</inkml:trace>
  <inkml:trace contextRef="#ctx0" brushRef="#br0" timeOffset="376.4454">13059 13531 699,'0'0'190,"0"0"-185,0 0 20,0 0 50,0 0-75,0 0-10,-61-3-86,58 3-123,-4 6-265</inkml:trace>
  <inkml:trace contextRef="#ctx0" brushRef="#br0" timeOffset="536.8317">13128 13755 50,'0'0'612,"0"0"-597,0 0-13,0 0 28,0 0-30,0 0-17,-59-22-140,53 12-280</inkml:trace>
  <inkml:trace contextRef="#ctx0" brushRef="#br0" timeOffset="1148.0457">12770 12782 879,'0'0'136,"0"0"-126,0 0-9,0 0 104,0 0-48,0 0-55,0 0-2,0 0-4,0 2-27,0 18-89,0 6 7,-6 10-45,-3 1-118,-2-1-199</inkml:trace>
  <inkml:trace contextRef="#ctx0" brushRef="#br0" timeOffset="1304.7192">12755 13234 659,'0'0'21,"0"0"-2,0 0 47,0 0 49,0 0-41,0 0-56,3 40-15,-3-27-3,0 0-19,0-1-109,-7 2-100,-4-1-135</inkml:trace>
  <inkml:trace contextRef="#ctx0" brushRef="#br0" timeOffset="1452.9419">12770 13545 482,'0'0'62,"0"0"-19,0 0 58,0 0-10,0 0-61,0 0-30,3 28-3,-3-18-65,0 2-77,0 2-104</inkml:trace>
  <inkml:trace contextRef="#ctx0" brushRef="#br0" timeOffset="1611.9092">12774 13759 576,'0'0'132,"0"0"-39,0 0 26,0 0-6,0 0-27,0 0-38,5 9-30,-5-9-18,0 0-11,7 1-116,1 2-80,4-3-172</inkml:trace>
  <inkml:trace contextRef="#ctx0" brushRef="#br0" timeOffset="1996.349">13047 14076 435,'0'0'106,"0"0"-100,0 0 84,0 0 14,0 0-74,0 0-30,22 0-11,-2 0-13,1-3-53,6-8-86,3-1-329</inkml:trace>
  <inkml:trace contextRef="#ctx0" brushRef="#br0" timeOffset="2180.3856">13440 13975 225,'0'0'505,"0"0"-478,0 0-17,0 0 8,0 0-18,0 0-2,45-8-81,-23 5-86,0-1-252</inkml:trace>
  <inkml:trace contextRef="#ctx0" brushRef="#br0" timeOffset="2526.397">14453 13839 810,'0'0'67,"0"0"-64,0 0-3,0 0 33,0 0-20,0 0-2,13 10 1,3-8-12,4 2-19,0 2-97,4-3-186</inkml:trace>
  <inkml:trace contextRef="#ctx0" brushRef="#br0" timeOffset="2697.3488">15069 13802 131,'0'0'0</inkml:trace>
  <inkml:trace contextRef="#ctx0" brushRef="#br0" timeOffset="2864.9804">15069 13802 428,'16'44'201,"-16"-44"-195,-6 0 19,1 0 83,0 0-100,0-5-8,5-2-65,0 2-78,0-2-131</inkml:trace>
  <inkml:trace contextRef="#ctx0" brushRef="#br0" timeOffset="3127.1499">15856 13841 175,'0'0'225,"0"0"-110,0 0 23,0 0-24,0 0-54,0 0-26,-14-36-17,14 33-11,0 3 4,0-3-8,0 3 1,0 0-3,0 0-57,0 0-74,0 6-36,0-3-84</inkml:trace>
  <inkml:trace contextRef="#ctx0" brushRef="#br0" timeOffset="3330.1205">16246 13844 437,'0'0'131,"0"0"-106,0 0 94,0 0 20,0 0-84,0 0-39,-8-19-16,8 19-6,0 0-75,0 0-161,0 0-138</inkml:trace>
  <inkml:trace contextRef="#ctx0" brushRef="#br0" timeOffset="3555.5674">16821 13825 356,'0'0'153,"0"0"9,0 0 0,0 0-59,0 0-69,0 0-19,0-20-15,0 20-3,0 0-17,12 0-43,4 0-53,1 0-154</inkml:trace>
  <inkml:trace contextRef="#ctx0" brushRef="#br0" timeOffset="3750.1044">17303 13819 505,'0'0'80,"0"0"75,0 0-12,0 0-88,0 0-42,0 0-13,-18-34-42,18 34-70,0-3-145,6 3-282</inkml:trace>
  <inkml:trace contextRef="#ctx0" brushRef="#br0" timeOffset="3945.0166">17719 13798 600,'0'0'93,"0"0"-21,0 0 40,0 0-65,0 0-47,0 0-17,-22-22-50,22 22-106,5 0-65</inkml:trace>
  <inkml:trace contextRef="#ctx0" brushRef="#br0" timeOffset="4139.1315">18433 13802 327,'0'0'55,"0"0"-35,0 0 124,0 0 18,0 0-92,0 0-64,36-40-6,-31 40-62,1 0-99,-4 0-136</inkml:trace>
  <inkml:trace contextRef="#ctx0" brushRef="#br0" timeOffset="4356.1361">19101 13822 775,'0'0'62,"0"0"-57,0 0 56,0 0-22,0 0-39,0 0-36,-22-23-65,22 23-138,3 0-189</inkml:trace>
  <inkml:trace contextRef="#ctx0" brushRef="#br0" timeOffset="4527.698">19376 13855 475,'0'0'90,"0"0"-70,0 0 137,0 0-30,0 0-100,0 0-27,-5-36-44,10 36-98,7-4-134</inkml:trace>
  <inkml:trace contextRef="#ctx0" brushRef="#br0" timeOffset="4716.9342">19864 13812 306,'0'0'124,"0"0"-35,0 0 49,0 0-58,0 0-80,0 0-4,16-24-83,-8 24-18,-1 0-113</inkml:trace>
  <inkml:trace contextRef="#ctx0" brushRef="#br0" timeOffset="4880.3421">20445 13819 522,'0'0'0,"82"0"13,-49 0 4,-8-7 48,-9 0-48,-2-2-10,-3 2-7,-2 0-26,0 4-117</inkml:trace>
  <inkml:trace contextRef="#ctx0" brushRef="#br0" timeOffset="5084.9316">21240 13815 254,'0'0'290,"0"0"-140,0 0-19,0 0-62,0 0-62,0 0-7,7-26-61,0 25-37,2-5-109,4 3-194</inkml:trace>
  <inkml:trace contextRef="#ctx0" brushRef="#br0" timeOffset="5256.6802">21692 13762 495,'0'0'26,"0"0"2,0 0 173,0 0-94,0 0-62,0 0-25,26-14-20,-22 9 0,2 2-100,-1-2-148,5 3-312</inkml:trace>
  <inkml:trace contextRef="#ctx0" brushRef="#br0" timeOffset="5415.7441">22171 13743 195,'0'0'226,"0"0"-213,0 0 41,0 0 97,0 0-80,0 0-71,44-5-2,-37 0-86,-2 2-98</inkml:trace>
  <inkml:trace contextRef="#ctx0" brushRef="#br0" timeOffset="5586.6968">22604 13746 382,'0'0'71,"0"0"-18,0 0 137,0 0-57,0 0-89,0 0-43,72-23-1,-52 18-41,3 0-133,-4 1-108</inkml:trace>
  <inkml:trace contextRef="#ctx0" brushRef="#br0" timeOffset="5744.1968">23099 13718 542,'0'0'16,"0"0"-11,0 0 103,0 0-65,0 0-43,0 0-29,68-25-63,-49 21-161</inkml:trace>
  <inkml:trace contextRef="#ctx0" brushRef="#br0" timeOffset="5894.0178">23497 13687 776,'0'0'41,"0"0"-41,0 0 86,0 0-22,0 0-57,0 0-7,75-7-16,-69 6-120,0-2-144</inkml:trace>
  <inkml:trace contextRef="#ctx0" brushRef="#br0" timeOffset="6050.0139">23783 13726 536,'0'0'51,"0"0"74,0 0 25,0 0-150,0 0-19,0 0-74,10 0-60,3-3-28</inkml:trace>
  <inkml:trace contextRef="#ctx0" brushRef="#br0" timeOffset="6223.2972">23991 13743 494,'0'0'181,"0"0"-102,0 0 93,0 0-36,0 0-26,0 0-29,37 3-32,-28-3-19,-1 0-27,-3 0-3,-1 0-9,0 0-66,-2 0-51,-2-3-116,0-5-337</inkml:trace>
  <inkml:trace contextRef="#ctx0" brushRef="#br0" timeOffset="6763.5558">24541 12464 445,'0'0'0,"0"0"-83,0 0 39,0 0 31,0 0-5,0 0-38,-7-6 17,7 6-121</inkml:trace>
  <inkml:trace contextRef="#ctx0" brushRef="#br0" timeOffset="6974.2729">24541 12464 526,'27'89'196,"-30"-89"-134,0 0 74,1 0-15,2 0-55,-2 4-52,0 3-12,1-1-2,-1 7-20,2 7-76,-1 3-43,1 13-97,0-2-11,0 2-93</inkml:trace>
  <inkml:trace contextRef="#ctx0" brushRef="#br0" timeOffset="7109.3948">24579 12847 132,'0'0'212,"0"0"-34,0 0-31,0 0 3,6 80-49,-6-74-19,0 0-24,0-1-34,0 4-17,0-3-7,0 4-71,0 4-79,0 3-139,-3 2-210</inkml:trace>
  <inkml:trace contextRef="#ctx0" brushRef="#br0" timeOffset="7243.7869">24592 13226 206,'0'0'230,"0"0"-192,0 0 32,0 0 46,0 0-70,0 0-29,12 42-17,-12-39-31,0-3-103,0 2-187</inkml:trace>
  <inkml:trace contextRef="#ctx0" brushRef="#br0" timeOffset="7393.9188">24634 13455 455,'0'0'65,"0"0"42,0 0 33,0 0-98,0 0-42,0 0-5,0 17-102,0-14-97</inkml:trace>
  <inkml:trace contextRef="#ctx0" brushRef="#br0" timeOffset="7544.0493">24644 13663 45,'0'0'483,"0"0"-419,0 0 22,0 0 66,0 0-69,0 0-83,2 8-2,1-8-93,1 0-159</inkml:trace>
  <inkml:trace contextRef="#ctx0" brushRef="#br0" timeOffset="7717.6922">24526 13834 829,'0'0'123,"0"0"-112,0 0 112,-83 0 4,63 0-89,1 0-34,-2 0-4,-10 0-85,-16 0-139,-18-5-196</inkml:trace>
  <inkml:trace contextRef="#ctx0" brushRef="#br0" timeOffset="8451.1577">20591 12765 631,'0'0'164,"0"0"-138,0 0 58,0 0-19,0 0-48,0 0-13,0 0-4,0 0-17,0 0-89,0 0-127,5-3-37</inkml:trace>
  <inkml:trace contextRef="#ctx0" brushRef="#br0" timeOffset="8630.3063">20591 12765 508,'72'-7'210,"-72"7"-163,0 0 70,0 0 19,0 0-50,0 0-61,2 0-25,-2 0-2,0 0-77,0 2-36,0 13-118,0 7 32,0 2-282</inkml:trace>
  <inkml:trace contextRef="#ctx0" brushRef="#br0" timeOffset="8805.0601">20723 13101 467,'0'0'84,"0"0"-74,0 0 111,0 0 60,0 0-87,0 0-65,15 14-18,-15-11-7,0 0-4,0 4-35,0 3-98,0 6-49,0 4-149</inkml:trace>
  <inkml:trace contextRef="#ctx0" brushRef="#br0" timeOffset="8953.5297">20783 13380 317,'0'0'79,"0"0"-21,0 0 22,0 0 61,0 0-61,0 0-77,4 6-3,-2-6-70,0 0-87,-2 3-190</inkml:trace>
  <inkml:trace contextRef="#ctx0" brushRef="#br0" timeOffset="9096.9976">20880 13600 372,'0'0'96,"0"0"-84,0 0 1,0 0 22,0 0-35,0 0-2,7 23-2,-14-17-104</inkml:trace>
  <inkml:trace contextRef="#ctx0" brushRef="#br0" timeOffset="9215.3241">20857 13815 538,'0'0'172,"0"0"-122,0 0 17,72 76 0,-46-73-67,-6-3-13,-7 0-130,-13-16-385</inkml:trace>
  <inkml:trace contextRef="#ctx0" brushRef="#br0" timeOffset="10095.325">16649 12693 458,'0'0'132,"0"0"-113,0 0 69,0 0 79,0 0-53,0 0-61,0 0-20,0 0-26,0 0 5,0 0-12,0 0-58,0 3-77,0 13-134,0 4 43,0 8 48</inkml:trace>
  <inkml:trace contextRef="#ctx0" brushRef="#br0" timeOffset="10234.2293">16668 12927 315,'0'0'188,"0"0"-84,0 0 11,0 0 9,0 0-31,0 0-53,23 49 1,-23-49-21,0 0-20,0 0-3,0 4-63,2 2-102,-2 8-79</inkml:trace>
  <inkml:trace contextRef="#ctx0" brushRef="#br0" timeOffset="10408.5761">16778 13339 555,'0'0'146,"0"0"-99,0 0 11,0 0-36,0 0-22,0 0-42,0 0-106,0 0-95</inkml:trace>
  <inkml:trace contextRef="#ctx0" brushRef="#br0" timeOffset="10573.6904">16776 13554 473,'0'0'104,"0"0"-73,0 0 49,0 0 19,0 0-59,0 0-37,0 19-3,0-19-18,0 5-82,0 0-64,0 2-101</inkml:trace>
  <inkml:trace contextRef="#ctx0" brushRef="#br0" timeOffset="10755.8182">16806 13779 531,'0'0'78,"0"0"-67,0 0 109,0 0 69,0 0-129,0 0-12,0 46 22,0-46-10,0 7-31,0-5-25,0 5-4,0 1-11,-10-3-97,-1-1-103,1-4-207</inkml:trace>
  <inkml:trace contextRef="#ctx0" brushRef="#br0" timeOffset="12778.8468">14437 13019 72,'0'0'184,"0"0"-167,0 0 21,0 0 35,0 0-22,0 0-26,0-3 1,0 3 7,0 0 2,0-2 27,0 2 30,0 0 14,0 0-2,0 0-20,0 0-6,0 0-21,0 0-19,0 0 2,0-2 2,0 2-15,0 0 7,0-3-8,0 3 3,0 0 3,0 0-10,0 0 12,0 0-7,0 0-2,0 0 6,0 0-9,0 0 7,0 0-4,0 0-16,0 0 7,0 0-8,0 0-6,0 0-2,0 0-3,0 7 3,0 6 10,0 4-7,0 2 7,0 5-1,0-1-2,0 3-2,-6 0-4,2-2 6,-2-2-7,1-5 4,3 3-4,2-7 0,-3 0 1,-1-3-3,3 4 4,-1-4-2,1 2 0,-1-2 2,2-6-2,-1 2 0,1-2 1,0-4-3,0 3 2,0 0 0,0 1 0,0 1 2,0 3-2,0-2 0,0 1 0,0-3-2,0-1 4,0-3-2,0 0 0,0 0 0,0 0 0,0 3 0,0-3 0,0 0-2,0 3 3,0 1-1,0-1 0,-3-3 2,3 0-2,0 1 0,0-1 0,0 0 0,0 0 2,0 0-1,0 0-1,0 2 1,0-2-2,0 0 1,0 3 0,0-3-3,0 0 6,0 3-3,0-3 0,0 0-2,0 0 0,0 0 2,0 0-1,0 0 0,0 0 0,9 0 1,6 0 0,-2-3-2,6-3 2,1-1 0,2 1-5,4 0 2,0-2-8,4 5 11,5-4-1,1 0-7,-2 4 5,3-3-2,-1 3 1,0 3-1,-8-4 4,-5 4 1,-4-3 0,-4 3 2,-6 0-2,-5 0 0,-2 0-2,-2 0-6,0-3-27,0-1-18,-3 1-61,-13-1-77,-4-2-118,-2 2-176</inkml:trace>
  <inkml:trace contextRef="#ctx0" brushRef="#br0" timeOffset="13310.1764">14486 13157 247,'0'0'11,"0"0"19,0 0 101,0 0-19,0 0-6,0 0 32,0 0-42,0 0-30,0 0-9,0 0 14,0 0 8,0 0-12,0 0-25,6 0-11,14 0-12,1-3 7,12-3-5,0 0-10,3-2-8,2 2 3,-1-4-4,-5 4 1,-7 2-3,-7 0 3,-9 1-2,-6 3-1,-3 0-1,0 0 1,0 0-19,0 0-39,-3 0-52,-10 0-96,-3 0-142</inkml:trace>
  <inkml:trace contextRef="#ctx0" brushRef="#br0" timeOffset="13709.608">14436 12966 491,'0'0'61,"0"0"-27,0 0 157,0 0-33,0 0-85,0 0-35,-9-13 4,21 10-15,12-5 21,7 2 5,8-8-5,5 2 3,0-2-20,2-2-25,-5 3 5,-1 0-7,-11 0-1,-6 6 0,-11 3 0,-5 2-1,-7 2-1,0 0 2,0 0-6,0 0-14,0 0-63,0 0-73,-2 0-51,-7 10-169</inkml:trace>
  <inkml:trace contextRef="#ctx0" brushRef="#br0" timeOffset="16159.5979">15220 13187 212,'0'0'77,"0"0"-60,0 0 48,0 0 25,0 0-46,0 0 7,26-58 0,-23 54 49,0-3 4,-3 7-23,0 0 5,0 0-9,0 0 3,0 0-7,0 0-27,0 0-10,-14 0-20,-2 3-6,-3 13 9,-4 1-5,1 3 3,-2-1-5,5 5-10,0-1 12,2 1-7,5 5 2,-3-3 8,6-2-7,3 2 0,6-3-5,0 1-2,0-2-3,15-2 0,7-6 2,10-7-1,3-2 0,4-5-2,3 0 1,-5 0-9,1-12 9,-6 2 0,-2-2 0,-1 0-2,-10 2-4,-3 0 6,-5 0 0,-5 1 0,-6-1 0,0 0 1,0 0 4,-3-1-4,-14 5 2,-2 0 4,-3 3 11,-5 3-14,-2 0 11,0 0-2,-1 10-1,3 3 7,6 0-12,5 4-3,3-4-4,6 3-6,7-2-25,0-1-41,0-6-88,20-4-118,-4-3-337</inkml:trace>
  <inkml:trace contextRef="#ctx0" brushRef="#br0" timeOffset="17352.5928">18560 13048 491,'0'0'166,"0"0"-83,0 0 74,0 0-37,0 0-47,0 0-6,-9-2 1,9-1-12,0-1-21,1-2-22,15-1 2,4 0-9,5 0 2,4-2 5,-2 6-6,5-4 10,0 3 2,2 1-15,3 3 12,3 0-6,1 0-2,-2 0 4,0 3-9,-5 10-2,-2 1-1,-3 3 1,-3 3-1,-3 8 0,-6-1-2,-6 7 0,-6 0 4,-5 0-2,0-1 0,-5-2 2,-10-1-2,-11-5 2,-3-5 4,-4 0-5,-6-6 3,-3-1-4,-6-4 3,2-1 1,0-5-8,5-3 4,8 0-11,5 0 5,7 0-26,2 0-3,5 0-31,4 0-31,1 0-8,5 0-33,4-7-61,0 0-195</inkml:trace>
  <inkml:trace contextRef="#ctx0" brushRef="#br0" timeOffset="17719.1163">18915 13098 616,'0'0'196,"0"0"-63,0 0 83,0 0-58,0 0-76,0 0-21,0-6-25,0 6-10,0 7-11,0 12-1,0 5 32,3 2-29,1-1-4,1 3 2,-1-2-13,-1 0 4,2-2-6,-2-2-3,-3-5-7,0 0-61,0-4-65,-15-4-88,-4-5-298</inkml:trace>
  <inkml:trace contextRef="#ctx0" brushRef="#br0" timeOffset="18867.9546">22378 12942 344,'0'0'162,"0"0"-74,0 0 42,0 0-7,0 0-32,0 0-38,2-5 16,-2 5 4,3 0-12,-3 2-8,1 12 18,-1 2-7,0 4-22,0 7-22,2 5 14,-2 1-18,0 1-2,0-1-3,0 0-6,0-1-2,0-5 4,0 1-6,0-9 0,0 1 0,0-3-1,0-5 0,1-2 2,-1-3-2,3-5 0,-1 1-2,-1-3 1,4 0 1,7 0 0,3 0 9,8 0-8,1 0 3,3-3-4,3 3 4,3-2-8,3 2 6,0 0-4,-2 0-3,-6 0-10,-7 0-14,-10 0-5,-7 0-20,-2 0-2,-2-1-18,0-2-59,0 0-57,-8-4-155,-10 1-202</inkml:trace>
  <inkml:trace contextRef="#ctx0" brushRef="#br0" timeOffset="19154.29">22508 13218 397,'0'0'302,"0"0"-232,0 0 31,0 0 31,0 0-48,0 0-51,9-17-6,7 14-1,7-2-14,3 3 10,2-1-6,2 3-4,-4-4-7,-3 1-4,-1-2-2,-7 0-8,0 1-44,-8-1-38,-6-3-41,-1 2-107,-1 0-139</inkml:trace>
  <inkml:trace contextRef="#ctx0" brushRef="#br0" timeOffset="19451.3464">22446 12972 409,'0'0'254,"0"0"-173,0 0 17,0 0 3,0 0-58,0 0-12,91-30 28,-51 25-22,4 5-1,0-4-18,-4 4-9,-4 0 0,-12 0-8,-8 0-2,-8 0 1,-2 0-41,-2 0-68,-4 0-43,0 9-106,0 2-280</inkml:trace>
  <inkml:trace contextRef="#ctx0" brushRef="#br0" timeOffset="20081.283">22899 13162 565,'0'0'157,"0"0"-71,0 0 64,0 0-77,0 0-33,0 0 26,37-14-17,-16 11-20,-1 3 4,-1 0-7,2 0 5,-3 0-10,0 0-14,-5 0 13,-1 0-3,-6 0-13,-3 0 12,-1 0-10,-2 2 4,0 5 9,0 6 24,0 1-3,-2 6-4,-9 0-11,-2 2-1,0 3-12,-4 1 1,4-1-5,0 2-6,0-1 0,4 1-1,-1-4-1,1 0 1,2-6 3,2 0-4,0-7 0,3-5-3,2-1 2,0-1-7,0-3-45,0 0-35,0 0-3,-2 0-63,1 0-131,-3-7-198</inkml:trace>
  <inkml:trace contextRef="#ctx0" brushRef="#br0" timeOffset="20299.4119">22848 13428 548,'0'0'312,"0"0"-190,0 0 28,0 0-54,0 0-46,0 0-22,121-45-4,-72 34-21,2-3-3,1 2-11,-7 2-71,-11 0-51,-10 3-47,-13 2-184</inkml:trace>
  <inkml:trace contextRef="#ctx0" brushRef="#br0" timeOffset="22039.3273">10279 13324 532,'0'0'141,"0"0"-76,0 0 0,0 0-20,0 0-32,0 0 23,88-5 8,-49 0-18,-4-2-11,-1 0 13,-6 1-7,-8 5 1,-3-2-16,-8 3-6,-7-3 0,2 3-41,-4 0-58,0 0-72,0 0-94</inkml:trace>
  <inkml:trace contextRef="#ctx0" brushRef="#br0" timeOffset="22311.1103">10419 13353 89,'0'0'694,"0"0"-561,0 0 40,0 0 42,0 0-119,0 0-54,-16 0-20,16 0-4,0 9-14,0 1-3,0 4 26,0 5-4,0 4 5,0 1-9,0 5-15,0-2 4,0-1-8,0-2-1,0-4 1,0-8-47,0 2-25,0-9-118,0-2-89,0-3-347</inkml:trace>
  <inkml:trace contextRef="#ctx0" brushRef="#br0" timeOffset="22542.8995">10276 13626 731,'0'0'132,"0"0"-52,0 0 19,0 0-38,0 0 3,0 0-17,108-9-27,-71-1-8,3 0-12,2 3 0,-5-3-19,-6 5-22,-1 1-112,-12 1-111,-3-1-294</inkml:trace>
  <inkml:trace contextRef="#ctx0" brushRef="#br0" timeOffset="23158.5905">10770 13375 609,'0'0'164,"0"0"-68,0 0 48,0 0-46,0 0-62,0 0-17,0-6-12,2 6-3,9 0 5,-5 3 12,-3 8-6,3 2 9,-3 0-7,0 6-2,-2 0 3,4-2-15,-2 0 3,-3-4-1,3-6-2,-3 0-3,3-7 0,-3 0 0,0 0 3,0 0 2,6 0 11,0-14-2,5-5-10,5-4-4,-1 1 0,1 5 0,2-4 0,-3 8 0,-1 0 4,2 2-4,-3 2 0,-1 6 0,-3-1 1,-1 4 1,-1 0 1,-1 0 1,0 0-3,0 10 4,-1 4-1,1 2-1,-1 4-1,3-1-2,-5 2 0,0 2-2,1-4-37,-1-2-34,-3 2-49,0-5-113,0-4-136</inkml:trace>
  <inkml:trace contextRef="#ctx0" brushRef="#br0" timeOffset="23690.3648">11405 13287 430,'0'0'205,"0"0"-109,0 0 37,0 0-8,0 0-87,0 0-34,-31-7 34,15 7-3,-1 0 5,1 7-2,-4 3-1,1 2 2,4 3-11,0-3-17,9-2 4,3-3-15,0 2 2,3-2-9,0-4 11,0 4-4,6 0 0,6-4 5,9 0-4,-1 1-1,6-4-1,0 3 1,-1-2-13,-3 4 7,-4 3 2,-9 1-8,-3 2 11,-3 1-1,-3 1 1,0-2-1,0 1 4,-6-2-1,-6 0 17,-8-3-2,0-1 11,-5 2-12,2-5-13,5 0-2,4-3-18,6 0-50,5-3-69,3-14-141,0 0-212</inkml:trace>
  <inkml:trace contextRef="#ctx0" brushRef="#br0" timeOffset="24199.8884">11621 13300 596,'0'0'223,"0"0"-203,0 0 46,0 0-17,0 0-8,0 0-5,42 16-9,-30-13-2,3-3-12,0 0 3,2 0-1,2 0-14,-3-3 6,-4-6-7,0 2-1,-6-3-10,-3 3-1,-3-3-3,0 0 4,0 1-19,0-1 21,0 6 8,0 1-1,-9 0 2,-2 3 2,-2 0 8,-3 3-1,-3 11 9,-1-1 4,0 6 6,4-2 2,0 2 3,-1-2-11,5 0 8,2-1-14,4-2-13,3 2 15,3-6-3,0 3-8,0-2 4,0-2-7,9-1 1,1 0-4,3-4-1,3-4-22,3 0-38,2 0-73,0 0-8,-4-10-288</inkml:trace>
  <inkml:trace contextRef="#ctx0" brushRef="#br0" timeOffset="24629.0903">11861 13290 129,'0'0'609,"0"0"-511,0 0 44,0 0-25,0 0-59,0 0-37,23-33 1,-8 30 11,-1 3-9,-1 0 5,3 0 3,-6 0-24,7 3 14,-5 8-8,-2 1-10,0 2 4,0 4-5,-7-1 1,-3 3-4,0-3 2,0-4-2,-7 0 2,-5-5-2,1-3 5,-1-2-1,2-3 3,2 0 6,1 0-12,6-12 7,1-9-7,0-5 1,5-1-1,10 2-2,0 5-1,-5 6-1,-1 5-5,-5 6-9,3-1-34,-4 1-50,0 2-57,4-2-62,-1 0-153</inkml:trace>
  <inkml:trace contextRef="#ctx0" brushRef="#br0" timeOffset="25009.856">12254 13019 267,'0'0'284,"0"0"-150,0 0 65,0 0-42,0 0-31,0 0-31,3-7-24,-3 7-21,0 0-21,0 11-18,0 9 40,0 2-17,0 5-1,-3 2-8,0 1-11,0 3-5,0-4 2,3 2-10,0 2 5,0-3-5,0-1 5,12-3-6,0-5 2,6-4 0,-2-4-2,2-7-10,3-3-5,-4-3-11,5 0-10,-4-4-10,-2-9-25,-4-3-38,-6 2-58,-6 1-69,0 0-159</inkml:trace>
  <inkml:trace contextRef="#ctx0" brushRef="#br0" timeOffset="25272.6181">12160 13223 267,'0'0'458,"0"0"-333,0 0 34,0 0-30,0 0-70,0 0-31,36-19-1,-1 11-2,8 0-10,-1 1-10,0 0-5,-6 1-2,-11 2-28,-2-1-69,-9 3-83,-8-1-178</inkml:trace>
  <inkml:trace contextRef="#ctx0" brushRef="#br0" timeOffset="27462.7639">10792 13897 407,'0'0'46,"0"0"28,0 0 74,0 0-39,0 0-50,0 0 6,0 0-13,0 0-6,0 0-10,0-2-9,0 2-2,0-1-3,10-2 5,13 0 18,7-2-5,8-3 3,11 1-22,10-3-2,2 1-2,6-6-5,2 3 5,7-5-10,0 1-3,-1-1-3,-3 0-1,-7 0-1,-4 2-1,-2 5 2,3-2 2,-4 1-2,-2 5-8,3-2 4,-4 3-2,-3-3-4,1 2-3,0-1-16,0-3 0,1-4-9,-1 5-11,-7-1 6,-9 3 9,-4 2 5,-3 0 25,-5 2 0,2 0 4,3 2 2,-5-2 0,2 1 2,-3-3 3,3 3-7,-5-1 3,-5 0-2,-4 2 2,-10 1 5,-2 0-7,-1 0 18,0 0-4,0 0-15,0 0-6,-7 0-57,-14 0-44,2 4-124,1-1-202</inkml:trace>
  <inkml:trace contextRef="#ctx0" brushRef="#br0" timeOffset="27929.0222">12598 13477 570,'0'0'244,"0"0"-116,0 0 39,0 0-36,0 0-55,0 0-27,-6-5 2,6 5 4,0 0-11,0 0 7,0 0-23,8 0-17,13 7 32,4 3-9,5-1-8,0 4-7,-4-2-18,0-5 12,-5 3-8,-3-2-5,-9-3 1,-2-1 2,-4-3 4,-3 3 6,0-3-7,0 0 24,0 0-5,0 0-3,0 0-2,0 10-13,-10 4 2,-6 8 10,-7 4-18,0 5 8,4-1-9,-3-1-14,2-2-84,4-8-236,-8-13-633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39:09.4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14213 8661 201,'0'0'0,"0"0"3,0 0-3,0 0 48,0 0 7,0 0-5,0 0-15,0 0-24,0 0-1,0 0-3,3 0-1,7 2 11,3-2-6,3 0 8,10 0 6,3 2-8,12 2 3,5 0 0,6 1-9,4-1-7,-1 0-4,-3 0 4,-3 4-4,-2 1 0,-3-1 0,-2 3 0,-3-1-8,-4-2-3,0-3 11,-1 2 0,-2-5-1,3-2-6,-2 3 7,1-3 4,4 0-2,-4 0-3,3 0 3,-3 0-2,-2 4 0,-1-4 2,-1 0-4,0 0 2,-1 0 0,3 0 4,1 0-4,1 0 0,2 0 1,0 0 6,0 0-7,1-4 0,-5 4-3,3-3 2,0 2 2,2 0-1,1-1 7,-1-1 0,1 3-5,-2 0-2,3 0 3,-3 0 2,3 0-3,0 0 2,6 0-2,-3 0 3,2 0-5,3 0 2,5 0-2,4 0 5,9 0-1,-2 0-4,2 3 0,-2 0-3,-8 1 3,-2 0 0,0-1 1,-1 6-2,2-4 3,-1 0-2,-2-1 0,0-1 1,-2 2-2,-6 0 1,1-1 0,-4-1 0,-4 1 3,-5-1-3,-4-3 10,-7 3-8,-7-3 2,-4 0 2,-8 3-4,-1-2 6,0-1 5,0 0 26,0 0 20,0 0-15,0 0-4,0 0-17,0 0-23,3 0 3,4 0 1,2 0-2,6-4-2,5-1-4,5 3 4,3-1 0,4 3-2,4 0 1,-2 0 2,7 0-1,3 0 0,8 7-3,0-1-1,7-2-2,-4 3-3,1-4 9,5 2-14,4-2 6,2-2 6,4-1-17,-5 0 19,0 3-9,-7 0 8,1 1-2,-1-4 1,3 3-19,-1-2 10,5 1-2,-8-1 13,3-1 0,-3 0 3,-1 0-3,-2 0 0,-3 0 0,0 0 0,0 0-14,-2 0 14,3-4-3,3 1 5,3-2-5,1 0 6,3 5-2,-5-1-1,0-1 0,0 2 0,3 0 0,3 0 1,5 0-2,1 0 4,3 0-3,-1 0 0,2 0 3,1 8-3,-2-3 0,0-1-4,-3 1 4,0-4-1,0 6 4,4-7-6,0 3 1,2-3 2,-1 3 1,1-3 0,-2 0-1,-1 0-7,-1 0-7,-2 0 5,-6 0 4,-3 0 5,-1 0 0,0-3-2,-1 0 2,1-4 0,0 1 0,1 2-2,0 0 4,2 1-2,4 3 0,-1 0-1,-4 0 1,-1 0 0,-1 0 2,0 0-2,-2 0 2,-3 0-4,-2 0 4,-3 0 1,-4 0-1,-4 0-1,1 0 0,2 0-1,-1 0 3,0 0-3,-5 0 0,-2 0 3,-5 0-3,-2-3 1,-2-1 0,0-1-2,0 0 2,2 0-1,1 1 10,5-2-10,0 6 8,0 0-2,1-2-1,-1 2 0,-3-1 2,4 0-4,-3-2 1,3 3 8,4 0-5,0 0-6,1 0 5,-6 0 2,-1-3-5,-7 0 3,-4-1 1,-4 2-4,-4 0-2,-3-4 5,-6 0 9,1-2 4,-2-1-19,1-2 3,-5-2-3,-2 1-7,0 1-3,0-3 4,-18 0 6,-6 0-6,-9 0-4,-7-2-12,-8-1 7,-4 5-63,-6-5 31,-1 0 6,-1 5 34,0-1-11,0 2-3,3 1 1,-5 1 20,-10 1 0,-10-1 18,-12 1 17,-9-1 4,-9 2-27,-7 2-8,-7-2 2,-2-1-6,12 5 6,10-3 4,15 3-5,16 2-2,7 1-1,7 0-2,-4 0 0,0 0 26,-5 1-18,-6 2-5,-9 3 20,-7-5-19,-7-1-3,-1 2 6,4-2-6,10 0-1,10 0 2,13 0 2,11 0-4,3 0 0,4 0 0,-1 0 7,-6-2-7,-8 1 0,-12-1 0,-6 2 0,-10-1-4,-3-2-2,-2 3 6,2 0-9,6-3 9,7 2 5,9-3-5,8 4 4,2 0-4,2 0 4,1 0-5,0 0 10,3 0-18,2 0 16,0 0-7,-2 0 0,-2 0-6,1 0 6,0 4 0,12 0-2,8 0 2,11-1 0,10 4 1,4-1-4,2 0-1,-5 4 4,-1 0-1,-2 0-2,1 4 3,-2-5 0,2 1 0,-2-3-4,-2 3 1,-4-3 0,-4-2-2,-1 0 2,2-3 3,-7 2 0,-5-1-6,-1-3-13,-14 0-3,-1 0 20,-12 3-1,-7-3-5,-4 5 7,-6-3 1,0-2-12,0 0 10,0 0 2,-6 0 0,-3 3 0,3 0 1,-2 1-1,1-2 0,-2 5 1,0-3-2,0 0 2,-1-2 2,1 6 2,4-5-4,7 0 3,5 0-4,6 0 0,5 1-2,-2 0 0,5-1 2,-1-1-2,8 4-4,5 1 6,4 0 0,4 1 3,4 1-3,1 1-6,2 0 6,0 0-1,1-1-14,3-1 15,4-1-4,-2-2 3,2-1 0,-4-4-25,-3 0-10,-3 0 8,-3 0 20,0-7 8,-1 3 4,-3-1 0,0 5 6,-2 0-9,2-1-1,2 1 4,4 0-1,2 0-3,2 0 4,0 0-1,2 0 9,-5 0-5,-6 0-4,-4 0 6,-6 0-2,4 0-7,-1 0 6,3 0-6,4 0 20,0 1 8,-1 4-10,1-1-18,0-1 6,5-3-6,3 0 0,4 0 0,4-4 1,7-9 0,3-2 3,2-2 3,5-2-4,-1-1-3,4-4 0,-5-2 5,1 6-2,-5 3 12,-1 3 7,-2 4 22,3 2-38,6 1-4,-5 5 0,5-3-1,0-1 1,2 0-1,-6-2 0,5 2-1,2-4 7,3 3-2,1-4-5,2 0-7,0 0-1,5 0 8,14-1-4,8 2 10,5-1-2,8 1 8,2 0-12,0 2 3,7-2 1,3 3-4,3 1 0,0 2-1,-7 4 4,-8 0-6,-11 0 3,-12 3-12,-9 4 8,-5-1-14,-3 1-14,0 0 26,-11 3-4,-20 0 10,-18 0 0,-12 4-15,-14-5-10,-8 4 24,-11 4 1,-11 0-1,-4 4 12,-2 3-9,-4 3 17,9 5 6,12-2-3,16-3-10,29-1-5,20 4-5,16-1-2,13 7-2,0 2-1,13 2-6,12-1 6,12-1-3,8-1 6,7-3-3,7-5 4,5 1-1,4-7 0,11-1-4,3-11 4,13-1 0,4-10-10,1 0 10,0-7 2,-2-7 21,-7-1-7,-6 1-14,-7-2 23,-11 3-25,2 3 6,-7-3 12,-4 6-18,0-2 11,4 1-5,3-2-3,10-1 4,7-4-6,-1 2 5,5 2-6,-6 2 4,-7 3-2,-1 1-2,-5 3 3,-1 1-3,1 1 0,2 0 0,3 0 0,5 0 2,-2 0-2,-3 0 0,-4 0-2,0 1 2,-2 2-3,-4-3 3,-1 4 0,1-4-5,-4 0 5,-3 0-1,4 0-2,0 0 3,-2-7 0,8 1 0,1-2-3,2 3 6,3 1-3,-5 0 0,5 1-2,2-1 1,3 2 0,-1-1-1,0-1-3,0 1-1,6-4 6,-4 4 0,1 0 0,1-1-3,1 0 3,8 1 0,5 0 0,-1 2 4,-1 1-4,-1 0 0,-4 0 2,1 0-7,-2 0 4,-1 0 1,-3 6 0,4-1 1,-1-1-1,-2 2 0,-1 1 3,-1-1-6,2-2 3,0 2 0,3-2-1,3 2 5,7-3-4,5 0 0,3 1 1,2-1-6,-2 1 6,0 2-1,-2 3 0,-1 1-1,-2-2 0,1 1 1,-2-2-12,3 0 5,6-2-14,5 0 15,2 4 4,1-1-17,-6 0 5,-14 3 1,-6-1 13,-11 0 2,-5-1 3,-4-1-3,-2-5-4,-3 0 3,-4-3-1,-5 0 0,-7 0-4,-8 0 0,-4 0 5,-2 0-1,1 0 0,0 0 0,-2 0 0,-2 0 0,-6-3-1,-4-3-1,-6-5 4,-8 1-2,-2-3 0,-4-3-18,0-4 5,0 1 9,0-1 6,0-1-3,9-1 1,2-2 0,2 0-7,0 2 15,1 2-8,-1 0 7,-1 7-4,0 0-3,-2 4 2,3 2-2,-3-1 0,-4 6-1,-2 2 1,-4 0 7,0 0-3,0 0-8,0 0 3,0 0 1,-3 0-3,-17 0 3,-10 0 5,-10 0-3,-11 0-2,-9 0 0,-12 0 0,-8 0 0,-6 0-10,3-1-2,4 1 12,9 0-3,13 0-16,10 0-116,5 0-291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39:15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11991 8842 506,'0'0'61,"0"0"59,0 0 41,0 0-70,0 0-4,0 0-9,-1 0-11,1 0-5,0-2-2,0 0 8,0-5-24,0-3-16,0 0 1,8-2-18,5-2 6,6 3 0,-3-2-6,7 3 7,0 0-15,3 1 7,-5 3-8,3 2 2,-5 3-4,1 1 0,-1 0-1,2 8 0,-6 12-1,-1 2 2,-3 8 0,-3 5 2,-1 3-2,-7-6 1,0 4 0,0-8 4,-10-3-4,-3-1 5,-1-7-2,-1 0 1,-5-5 8,3-5 1,-5 0-9,-1-4 6,0-3-11,4 0 9,-5 0-9,4 0-8,3 0-11,-3-7-61,10-3-39,0-7-101,7-6-199</inkml:trace>
  <inkml:trace contextRef="#ctx0" brushRef="#br0" timeOffset="258.2214">12130 8761 580,'0'0'273,"0"0"-196,0 0 116,0 0-49,0 0-44,0 0-54,7-23-25,-4 33-13,5 10 0,1 13 34,0-1-24,1 2-16,0-1 2,2-3-4,2-7-7,-4-3-37,5-10-64,-4-1-79,-2-9-147</inkml:trace>
  <inkml:trace contextRef="#ctx0" brushRef="#br0" timeOffset="878.5193">12488 8768 546,'0'0'121,"0"0"-30,0 0-6,0 0-21,0 0-33,0 0-5,6-3-5,-3 3 21,3 3-17,4 0 9,4 1-7,-1-4-14,6 0 5,1 0-11,1-4 2,0-6-7,-7-2 4,-3 2-3,-4-2 3,-3 0-1,-4 2 3,0 1-5,0 3 18,0 4 19,0 0-5,-11 2-13,-5 0-15,-6 0 1,-1 2 7,1 6 1,2 3 5,1 3 4,-1 1-16,7 3 6,-3 3-8,2 3 4,5-2-8,2 0-1,4-2 5,3-6-7,0 0-5,3-4 3,11-5 2,9 2 0,-1-7-4,7 0 4,-3 0-50,4-10-55,-1-3-85,-4-5-86,-4-4-260</inkml:trace>
  <inkml:trace contextRef="#ctx0" brushRef="#br0" timeOffset="1199.4185">12738 8531 9,'0'0'681,"0"0"-547,0 0 45,0 0-5,0 0-33,0 0-48,-10-44-33,10 44 7,0 0-21,0 0-35,0 0-6,2 10 2,11 13 1,4 4 20,0 2-25,6 4 14,-4 0-17,-1-4 3,0-1-7,-6-1 7,1-4-3,-2-4 0,2-2-24,-9-8-41,1-2-56,-1-7-75,-2 0-153,-1-13-297</inkml:trace>
  <inkml:trace contextRef="#ctx0" brushRef="#br0" timeOffset="1717.6955">13040 8543 754,'0'0'41,"0"0"37,0 0 5,0 0-53,0 0-9,0 0 23,39-3-7,-29 3-6,0 0-24,-1 0 5,2 0-5,-2-3 0,3-3 7,-2-1-13,-1 0 4,-1 1-1,-5 1 2,0-1-5,-3 1 3,0 0 0,0 0 10,0-2 6,-3-1 19,-8 5-4,2-3-9,-3 3 10,2 3-18,-7 0-10,-2 0 12,3 10-11,-3 3 10,-1 6 3,2 5-20,6-1 12,3 4-4,6-5-6,3 2 2,0-2-4,0-4 0,13-2-2,10-2 4,-1-2-4,6-4 0,-1 0 2,2-5-5,-2-3-7,-2 0-44,2 0-52,-4-11-34,2-9-132,-8-5-121</inkml:trace>
  <inkml:trace contextRef="#ctx0" brushRef="#br0" timeOffset="2026.4514">13359 8265 709,'0'0'117,"0"0"53,0 0 34,0 0-73,0 0-46,0 0-3,0-39-12,0 39-50,3 5 0,10 13 17,7 7 17,-3 7-17,1 1-27,5 6 7,-8-2-14,0-1 1,0-1-8,-5-5 2,0-3-14,-5-8-53,-2-5-41,-2-4-41,-1-6-114,0-4-104</inkml:trace>
  <inkml:trace contextRef="#ctx0" brushRef="#br0" timeOffset="2845.3174">13414 8485 279,'0'0'173,"0"0"-60,0 0 17,0 0-13,0 0-26,0 0-9,-43 10-21,43-10 21,0 0 2,0 0-34,0 0-19,9 0-9,12-9 26,5-7-21,6 2-22,1-3 4,-5 2-8,-1 1-1,-6 2-27,0 4-65,-6 0-80,2 1-74,3-3-188</inkml:trace>
  <inkml:trace contextRef="#ctx0" brushRef="#br0" timeOffset="3368.9593">13732 8325 587,'0'0'88,"0"0"-63,0 0 68,0 0 6,0 0-48,0 0 13,0 0-26,72-3-4,-50-4-2,-6 0-29,6-1 10,1-6-10,-2 2 2,-5-2-6,-3 0 3,-5 1-2,-8 1 4,0 1 2,0 0 1,0 5 0,0 0 17,-6 4 16,-4-4-21,1 6 7,-6 0-17,-6 0-2,1 3-2,1 5 11,3 1-2,1 5 6,-2-1-14,4 4 4,0 2 2,2-1-11,-1 2 11,6 1-10,2-1-1,4 0 10,0 0-11,0-1 6,13 0 1,10-2-2,0-5-4,6-4 1,4-6-2,4-2 4,4 0-1,3-5 3,1-9-6,-4 0 0,-6 3-3,-12 3-8,-7 2-54,-6 3-33,-3-2-76,-1 2-127</inkml:trace>
  <inkml:trace contextRef="#ctx0" brushRef="#br0" timeOffset="6400.4107">13170 9198 679,'0'0'22,"0"0"60,0 0 52,0 0-62,0 0-37,0 0 14,0 0-15,-6-14 4,6 14 7,0-2-19,6-3 22,16 0-2,14-3-5,10-5-16,10 0-24,12-1 8,3-1-8,10-2 6,-10 4-8,-2-1 2,-8 2 0,-10-2 1,-8 4-1,-3 0-1,-5 3 0,-2 1 6,-5 0-6,-4 1 0,-12 3 1,-3 2-5,-7 0 0,-2 0-1,0 0-39,0-1-69,-2-2-94,-12-5-245</inkml:trace>
  <inkml:trace contextRef="#ctx0" brushRef="#br0" timeOffset="6812.5863">13796 8914 928,'0'0'59,"0"0"149,0 0-19,0 0-125,0 0-40,0 0-7,4-8-3,19 16 41,3 1-14,6 4-6,1 1-1,3 0-23,-5-2 20,2 1-10,-3-2-10,-4-1 6,-3-1-14,-5-2 9,-4-1 8,-4-2-20,-7-4 21,-3 0-9,0 0-2,0 3 20,0 3-22,-8 7 11,-11 5 24,-10 7-24,-3 8 6,-6 5-11,-1 1-14,6 1 0,4-1 0,5-5-9,5-2-82,-1 0-174,6-9-297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39:09.4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14213 8661 201,'0'0'0,"0"0"3,0 0-3,0 0 48,0 0 7,0 0-5,0 0-15,0 0-24,0 0-1,0 0-3,3 0-1,7 2 11,3-2-6,3 0 8,10 0 6,3 2-8,12 2 3,5 0 0,6 1-9,4-1-7,-1 0-4,-3 0 4,-3 4-4,-2 1 0,-3-1 0,-2 3 0,-3-1-8,-4-2-3,0-3 11,-1 2 0,-2-5-1,3-2-6,-2 3 7,1-3 4,4 0-2,-4 0-3,3 0 3,-3 0-2,-2 4 0,-1-4 2,-1 0-4,0 0 2,-1 0 0,3 0 4,1 0-4,1 0 0,2 0 1,0 0 6,0 0-7,1-4 0,-5 4-3,3-3 2,0 2 2,2 0-1,1-1 7,-1-1 0,1 3-5,-2 0-2,3 0 3,-3 0 2,3 0-3,0 0 2,6 0-2,-3 0 3,2 0-5,3 0 2,5 0-2,4 0 5,9 0-1,-2 0-4,2 3 0,-2 0-3,-8 1 3,-2 0 0,0-1 1,-1 6-2,2-4 3,-1 0-2,-2-1 0,0-1 1,-2 2-2,-6 0 1,1-1 0,-4-1 0,-4 1 3,-5-1-3,-4-3 10,-7 3-8,-7-3 2,-4 0 2,-8 3-4,-1-2 6,0-1 5,0 0 26,0 0 20,0 0-15,0 0-4,0 0-17,0 0-23,3 0 3,4 0 1,2 0-2,6-4-2,5-1-4,5 3 4,3-1 0,4 3-2,4 0 1,-2 0 2,7 0-1,3 0 0,8 7-3,0-1-1,7-2-2,-4 3-3,1-4 9,5 2-14,4-2 6,2-2 6,4-1-17,-5 0 19,0 3-9,-7 0 8,1 1-2,-1-4 1,3 3-19,-1-2 10,5 1-2,-8-1 13,3-1 0,-3 0 3,-1 0-3,-2 0 0,-3 0 0,0 0 0,0 0-14,-2 0 14,3-4-3,3 1 5,3-2-5,1 0 6,3 5-2,-5-1-1,0-1 0,0 2 0,3 0 0,3 0 1,5 0-2,1 0 4,3 0-3,-1 0 0,2 0 3,1 8-3,-2-3 0,0-1-4,-3 1 4,0-4-1,0 6 4,4-7-6,0 3 1,2-3 2,-1 3 1,1-3 0,-2 0-1,-1 0-7,-1 0-7,-2 0 5,-6 0 4,-3 0 5,-1 0 0,0-3-2,-1 0 2,1-4 0,0 1 0,1 2-2,0 0 4,2 1-2,4 3 0,-1 0-1,-4 0 1,-1 0 0,-1 0 2,0 0-2,-2 0 2,-3 0-4,-2 0 4,-3 0 1,-4 0-1,-4 0-1,1 0 0,2 0-1,-1 0 3,0 0-3,-5 0 0,-2 0 3,-5 0-3,-2-3 1,-2-1 0,0-1-2,0 0 2,2 0-1,1 1 10,5-2-10,0 6 8,0 0-2,1-2-1,-1 2 0,-3-1 2,4 0-4,-3-2 1,3 3 8,4 0-5,0 0-6,1 0 5,-6 0 2,-1-3-5,-7 0 3,-4-1 1,-4 2-4,-4 0-2,-3-4 5,-6 0 9,1-2 4,-2-1-19,1-2 3,-5-2-3,-2 1-7,0 1-3,0-3 4,-18 0 6,-6 0-6,-9 0-4,-7-2-12,-8-1 7,-4 5-63,-6-5 31,-1 0 6,-1 5 34,0-1-11,0 2-3,3 1 1,-5 1 20,-10 1 0,-10-1 18,-12 1 17,-9-1 4,-9 2-27,-7 2-8,-7-2 2,-2-1-6,12 5 6,10-3 4,15 3-5,16 2-2,7 1-1,7 0-2,-4 0 0,0 0 26,-5 1-18,-6 2-5,-9 3 20,-7-5-19,-7-1-3,-1 2 6,4-2-6,10 0-1,10 0 2,13 0 2,11 0-4,3 0 0,4 0 0,-1 0 7,-6-2-7,-8 1 0,-12-1 0,-6 2 0,-10-1-4,-3-2-2,-2 3 6,2 0-9,6-3 9,7 2 5,9-3-5,8 4 4,2 0-4,2 0 4,1 0-5,0 0 10,3 0-18,2 0 16,0 0-7,-2 0 0,-2 0-6,1 0 6,0 4 0,12 0-2,8 0 2,11-1 0,10 4 1,4-1-4,2 0-1,-5 4 4,-1 0-1,-2 0-2,1 4 3,-2-5 0,2 1 0,-2-3-4,-2 3 1,-4-3 0,-4-2-2,-1 0 2,2-3 3,-7 2 0,-5-1-6,-1-3-13,-14 0-3,-1 0 20,-12 3-1,-7-3-5,-4 5 7,-6-3 1,0-2-12,0 0 10,0 0 2,-6 0 0,-3 3 0,3 0 1,-2 1-1,1-2 0,-2 5 1,0-3-2,0 0 2,-1-2 2,1 6 2,4-5-4,7 0 3,5 0-4,6 0 0,5 1-2,-2 0 0,5-1 2,-1-1-2,8 4-4,5 1 6,4 0 0,4 1 3,4 1-3,1 1-6,2 0 6,0 0-1,1-1-14,3-1 15,4-1-4,-2-2 3,2-1 0,-4-4-25,-3 0-10,-3 0 8,-3 0 20,0-7 8,-1 3 4,-3-1 0,0 5 6,-2 0-9,2-1-1,2 1 4,4 0-1,2 0-3,2 0 4,0 0-1,2 0 9,-5 0-5,-6 0-4,-4 0 6,-6 0-2,4 0-7,-1 0 6,3 0-6,4 0 20,0 1 8,-1 4-10,1-1-18,0-1 6,5-3-6,3 0 0,4 0 0,4-4 1,7-9 0,3-2 3,2-2 3,5-2-4,-1-1-3,4-4 0,-5-2 5,1 6-2,-5 3 12,-1 3 7,-2 4 22,3 2-38,6 1-4,-5 5 0,5-3-1,0-1 1,2 0-1,-6-2 0,5 2-1,2-4 7,3 3-2,1-4-5,2 0-7,0 0-1,5 0 8,14-1-4,8 2 10,5-1-2,8 1 8,2 0-12,0 2 3,7-2 1,3 3-4,3 1 0,0 2-1,-7 4 4,-8 0-6,-11 0 3,-12 3-12,-9 4 8,-5-1-14,-3 1-14,0 0 26,-11 3-4,-20 0 10,-18 0 0,-12 4-15,-14-5-10,-8 4 24,-11 4 1,-11 0-1,-4 4 12,-2 3-9,-4 3 17,9 5 6,12-2-3,16-3-10,29-1-5,20 4-5,16-1-2,13 7-2,0 2-1,13 2-6,12-1 6,12-1-3,8-1 6,7-3-3,7-5 4,5 1-1,4-7 0,11-1-4,3-11 4,13-1 0,4-10-10,1 0 10,0-7 2,-2-7 21,-7-1-7,-6 1-14,-7-2 23,-11 3-25,2 3 6,-7-3 12,-4 6-18,0-2 11,4 1-5,3-2-3,10-1 4,7-4-6,-1 2 5,5 2-6,-6 2 4,-7 3-2,-1 1-2,-5 3 3,-1 1-3,1 1 0,2 0 0,3 0 0,5 0 2,-2 0-2,-3 0 0,-4 0-2,0 1 2,-2 2-3,-4-3 3,-1 4 0,1-4-5,-4 0 5,-3 0-1,4 0-2,0 0 3,-2-7 0,8 1 0,1-2-3,2 3 6,3 1-3,-5 0 0,5 1-2,2-1 1,3 2 0,-1-1-1,0-1-3,0 1-1,6-4 6,-4 4 0,1 0 0,1-1-3,1 0 3,8 1 0,5 0 0,-1 2 4,-1 1-4,-1 0 0,-4 0 2,1 0-7,-2 0 4,-1 0 1,-3 6 0,4-1 1,-1-1-1,-2 2 0,-1 1 3,-1-1-6,2-2 3,0 2 0,3-2-1,3 2 5,7-3-4,5 0 0,3 1 1,2-1-6,-2 1 6,0 2-1,-2 3 0,-1 1-1,-2-2 0,1 1 1,-2-2-12,3 0 5,6-2-14,5 0 15,2 4 4,1-1-17,-6 0 5,-14 3 1,-6-1 13,-11 0 2,-5-1 3,-4-1-3,-2-5-4,-3 0 3,-4-3-1,-5 0 0,-7 0-4,-8 0 0,-4 0 5,-2 0-1,1 0 0,0 0 0,-2 0 0,-2 0 0,-6-3-1,-4-3-1,-6-5 4,-8 1-2,-2-3 0,-4-3-18,0-4 5,0 1 9,0-1 6,0-1-3,9-1 1,2-2 0,2 0-7,0 2 15,1 2-8,-1 0 7,-1 7-4,0 0-3,-2 4 2,3 2-2,-3-1 0,-4 6-1,-2 2 1,-4 0 7,0 0-3,0 0-8,0 0 3,0 0 1,-3 0-3,-17 0 3,-10 0 5,-10 0-3,-11 0-2,-9 0 0,-12 0 0,-8 0 0,-6 0-10,3-1-2,4 1 12,9 0-3,13 0-16,10 0-116,5 0-291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8-26T02:39:15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11991 8842 506,'0'0'61,"0"0"59,0 0 41,0 0-70,0 0-4,0 0-9,-1 0-11,1 0-5,0-2-2,0 0 8,0-5-24,0-3-16,0 0 1,8-2-18,5-2 6,6 3 0,-3-2-6,7 3 7,0 0-15,3 1 7,-5 3-8,3 2 2,-5 3-4,1 1 0,-1 0-1,2 8 0,-6 12-1,-1 2 2,-3 8 0,-3 5 2,-1 3-2,-7-6 1,0 4 0,0-8 4,-10-3-4,-3-1 5,-1-7-2,-1 0 1,-5-5 8,3-5 1,-5 0-9,-1-4 6,0-3-11,4 0 9,-5 0-9,4 0-8,3 0-11,-3-7-61,10-3-39,0-7-101,7-6-199</inkml:trace>
  <inkml:trace contextRef="#ctx0" brushRef="#br0" timeOffset="258.2214">12130 8761 580,'0'0'273,"0"0"-196,0 0 116,0 0-49,0 0-44,0 0-54,7-23-25,-4 33-13,5 10 0,1 13 34,0-1-24,1 2-16,0-1 2,2-3-4,2-7-7,-4-3-37,5-10-64,-4-1-79,-2-9-147</inkml:trace>
  <inkml:trace contextRef="#ctx0" brushRef="#br0" timeOffset="878.5193">12488 8768 546,'0'0'121,"0"0"-30,0 0-6,0 0-21,0 0-33,0 0-5,6-3-5,-3 3 21,3 3-17,4 0 9,4 1-7,-1-4-14,6 0 5,1 0-11,1-4 2,0-6-7,-7-2 4,-3 2-3,-4-2 3,-3 0-1,-4 2 3,0 1-5,0 3 18,0 4 19,0 0-5,-11 2-13,-5 0-15,-6 0 1,-1 2 7,1 6 1,2 3 5,1 3 4,-1 1-16,7 3 6,-3 3-8,2 3 4,5-2-8,2 0-1,4-2 5,3-6-7,0 0-5,3-4 3,11-5 2,9 2 0,-1-7-4,7 0 4,-3 0-50,4-10-55,-1-3-85,-4-5-86,-4-4-260</inkml:trace>
  <inkml:trace contextRef="#ctx0" brushRef="#br0" timeOffset="1199.4185">12738 8531 9,'0'0'681,"0"0"-547,0 0 45,0 0-5,0 0-33,0 0-48,-10-44-33,10 44 7,0 0-21,0 0-35,0 0-6,2 10 2,11 13 1,4 4 20,0 2-25,6 4 14,-4 0-17,-1-4 3,0-1-7,-6-1 7,1-4-3,-2-4 0,2-2-24,-9-8-41,1-2-56,-1-7-75,-2 0-153,-1-13-297</inkml:trace>
  <inkml:trace contextRef="#ctx0" brushRef="#br0" timeOffset="1717.6955">13040 8543 754,'0'0'41,"0"0"37,0 0 5,0 0-53,0 0-9,0 0 23,39-3-7,-29 3-6,0 0-24,-1 0 5,2 0-5,-2-3 0,3-3 7,-2-1-13,-1 0 4,-1 1-1,-5 1 2,0-1-5,-3 1 3,0 0 0,0 0 10,0-2 6,-3-1 19,-8 5-4,2-3-9,-3 3 10,2 3-18,-7 0-10,-2 0 12,3 10-11,-3 3 10,-1 6 3,2 5-20,6-1 12,3 4-4,6-5-6,3 2 2,0-2-4,0-4 0,13-2-2,10-2 4,-1-2-4,6-4 0,-1 0 2,2-5-5,-2-3-7,-2 0-44,2 0-52,-4-11-34,2-9-132,-8-5-121</inkml:trace>
  <inkml:trace contextRef="#ctx0" brushRef="#br0" timeOffset="2026.4514">13359 8265 709,'0'0'117,"0"0"53,0 0 34,0 0-73,0 0-46,0 0-3,0-39-12,0 39-50,3 5 0,10 13 17,7 7 17,-3 7-17,1 1-27,5 6 7,-8-2-14,0-1 1,0-1-8,-5-5 2,0-3-14,-5-8-53,-2-5-41,-2-4-41,-1-6-114,0-4-104</inkml:trace>
  <inkml:trace contextRef="#ctx0" brushRef="#br0" timeOffset="2845.3174">13414 8485 279,'0'0'173,"0"0"-60,0 0 17,0 0-13,0 0-26,0 0-9,-43 10-21,43-10 21,0 0 2,0 0-34,0 0-19,9 0-9,12-9 26,5-7-21,6 2-22,1-3 4,-5 2-8,-1 1-1,-6 2-27,0 4-65,-6 0-80,2 1-74,3-3-188</inkml:trace>
  <inkml:trace contextRef="#ctx0" brushRef="#br0" timeOffset="3368.9593">13732 8325 587,'0'0'88,"0"0"-63,0 0 68,0 0 6,0 0-48,0 0 13,0 0-26,72-3-4,-50-4-2,-6 0-29,6-1 10,1-6-10,-2 2 2,-5-2-6,-3 0 3,-5 1-2,-8 1 4,0 1 2,0 0 1,0 5 0,0 0 17,-6 4 16,-4-4-21,1 6 7,-6 0-17,-6 0-2,1 3-2,1 5 11,3 1-2,1 5 6,-2-1-14,4 4 4,0 2 2,2-1-11,-1 2 11,6 1-10,2-1-1,4 0 10,0 0-11,0-1 6,13 0 1,10-2-2,0-5-4,6-4 1,4-6-2,4-2 4,4 0-1,3-5 3,1-9-6,-4 0 0,-6 3-3,-12 3-8,-7 2-54,-6 3-33,-3-2-76,-1 2-127</inkml:trace>
  <inkml:trace contextRef="#ctx0" brushRef="#br0" timeOffset="6400.4107">13170 9198 679,'0'0'22,"0"0"60,0 0 52,0 0-62,0 0-37,0 0 14,0 0-15,-6-14 4,6 14 7,0-2-19,6-3 22,16 0-2,14-3-5,10-5-16,10 0-24,12-1 8,3-1-8,10-2 6,-10 4-8,-2-1 2,-8 2 0,-10-2 1,-8 4-1,-3 0-1,-5 3 0,-2 1 6,-5 0-6,-4 1 0,-12 3 1,-3 2-5,-7 0 0,-2 0-1,0 0-39,0-1-69,-2-2-94,-12-5-245</inkml:trace>
  <inkml:trace contextRef="#ctx0" brushRef="#br0" timeOffset="6812.5863">13796 8914 928,'0'0'59,"0"0"149,0 0-19,0 0-125,0 0-40,0 0-7,4-8-3,19 16 41,3 1-14,6 4-6,1 1-1,3 0-23,-5-2 20,2 1-10,-3-2-10,-4-1 6,-3-1-14,-5-2 9,-4-1 8,-4-2-20,-7-4 21,-3 0-9,0 0-2,0 3 20,0 3-22,-8 7 11,-11 5 24,-10 7-24,-3 8 6,-6 5-11,-1 1-14,6 1 0,4-1 0,5-5-9,5-2-82,-1 0-174,6-9-297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2243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860ca10a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860ca10ac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e860ca10ac_0_7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60ca10a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860ca10ac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e860ca10ac_0_8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860ca10a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860ca10ac_0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e860ca10ac_0_9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860ca10a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860ca10ac_0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e860ca10ac_0_10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60ca10a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60ca10ac_0_1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e860ca10ac_0_1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860ca10a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860ca10ac_0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e860ca10ac_0_12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860ca10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860ca10ac_0_1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e860ca10ac_0_1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60ca10a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860ca10ac_0_1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e860ca10ac_0_13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860ca10a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860ca10ac_0_1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e860ca10ac_0_14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860ca10a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860ca10ac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e860ca10ac_0_15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ca6d13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ge8ca6d130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e8ca6d130f_0_2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860ca10a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860ca10ac_0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e860ca10ac_0_16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860ca10a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860ca10ac_0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e860ca10ac_0_18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860ca10a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860ca10ac_0_1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e860ca10ac_0_19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860ca10ac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860ca10ac_0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e860ca10ac_0_20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860ca10a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860ca10ac_0_2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e860ca10ac_0_2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860ca10a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860ca10ac_0_2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e860ca10ac_0_2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860ca10a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860ca10ac_0_2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e860ca10ac_0_23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860ca10ac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860ca10ac_0_2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e860ca10ac_0_24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860ca10a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860ca10ac_0_2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e860ca10ac_0_27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860ca10a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860ca10ac_0_2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e860ca10ac_0_27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60ca10a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860ca10ac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e860ca10ac_0_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860ca10a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860ca10ac_0_2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e860ca10ac_0_27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860ca10a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860ca10ac_0_2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e860ca10ac_0_27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860ca10a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860ca10ac_0_2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ge860ca10ac_0_27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860ca10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860ca10ac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e860ca10ac_0_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60ca10a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860ca10ac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e860ca10ac_0_2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860ca10a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860ca10ac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860ca10ac_0_3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60ca10a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860ca10ac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e860ca10ac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60ca10a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860ca10ac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e860ca10ac_0_5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860ca10a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860ca10ac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e860ca10ac_0_6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42099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4743450" y="1371600"/>
            <a:ext cx="42117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 rot="5400000">
            <a:off x="4981588" y="2101950"/>
            <a:ext cx="5904000" cy="21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1"/>
          </p:nvPr>
        </p:nvSpPr>
        <p:spPr>
          <a:xfrm rot="5400000">
            <a:off x="589775" y="19950"/>
            <a:ext cx="5904000" cy="6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 rot="5400000">
            <a:off x="2287587" y="-534900"/>
            <a:ext cx="4761000" cy="85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 rot="10800000" flipH="1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/>
        </p:nvSpPr>
        <p:spPr>
          <a:xfrm>
            <a:off x="533400" y="260350"/>
            <a:ext cx="3222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/>
        </p:nvSpPr>
        <p:spPr>
          <a:xfrm>
            <a:off x="800100" y="260350"/>
            <a:ext cx="328500" cy="474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/>
        </p:nvSpPr>
        <p:spPr>
          <a:xfrm>
            <a:off x="541337" y="682625"/>
            <a:ext cx="422400" cy="47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/>
        </p:nvSpPr>
        <p:spPr>
          <a:xfrm>
            <a:off x="914400" y="685800"/>
            <a:ext cx="368400" cy="4746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/>
        </p:nvSpPr>
        <p:spPr>
          <a:xfrm>
            <a:off x="127000" y="609600"/>
            <a:ext cx="560400" cy="422400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/>
        </p:nvSpPr>
        <p:spPr>
          <a:xfrm>
            <a:off x="762000" y="152400"/>
            <a:ext cx="31800" cy="1052400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/>
        </p:nvSpPr>
        <p:spPr>
          <a:xfrm rot="10800000" flipH="1">
            <a:off x="460375" y="990737"/>
            <a:ext cx="8683500" cy="45900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7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9.x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1.x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4.xml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customXml" Target="../ink/ink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z="36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Entity Relationship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(DBMS)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60ca10ac_0_3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find entities?</a:t>
            </a:r>
            <a:endParaRPr/>
          </a:p>
        </p:txBody>
      </p:sp>
      <p:sp>
        <p:nvSpPr>
          <p:cNvPr id="123" name="Google Shape;123;ge860ca10ac_0_3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Entity: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"...</a:t>
            </a: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anything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(people, places, objects, events, etc.) </a:t>
            </a: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about which we store information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(e.g. supplier, machine tool, employee, utility pole, airline seat, etc.).”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Tangible: customer, product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Intangible: order, accounting receivable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Look for singular nouns (beginner)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a proper noun is not a good candidate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….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e860ca10ac_0_3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860ca10ac_0_4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Entity Instance</a:t>
            </a:r>
            <a:endParaRPr/>
          </a:p>
        </p:txBody>
      </p:sp>
      <p:sp>
        <p:nvSpPr>
          <p:cNvPr id="131" name="Google Shape;131;ge860ca10ac_0_4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Entity instance: a single occurrence of an entity.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6 instances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e860ca10ac_0_4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33" name="Google Shape;133;ge860ca10a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13" y="2198763"/>
            <a:ext cx="85629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860ca10ac_0_5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find attributes?</a:t>
            </a:r>
            <a:endParaRPr/>
          </a:p>
        </p:txBody>
      </p:sp>
      <p:sp>
        <p:nvSpPr>
          <p:cNvPr id="140" name="Google Shape;140;ge860ca10ac_0_5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Attribute: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Attributes are data objects that either identify or describe entities (property of an entity).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 other words, it is a descriptor whose values are associated with individual entities of a specific entity type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process for identifying attributes is similar except now you want to look for and extract those names that appear to be descriptive noun phrases.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e860ca10ac_0_5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860ca10ac_0_6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find relationships?</a:t>
            </a:r>
            <a:endParaRPr/>
          </a:p>
        </p:txBody>
      </p:sp>
      <p:sp>
        <p:nvSpPr>
          <p:cNvPr id="148" name="Google Shape;148;ge860ca10ac_0_6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Relationship: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Relationships are associations between entities.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Typically, a relationship is indicated by a verb connecting two or more entities.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Employees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 assigned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to projects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Relationships should be classified in terms of cardinality.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One-to-one, one-to-many, etc.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e860ca10ac_0_6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860ca10ac_0_7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find cardinalities?</a:t>
            </a:r>
            <a:endParaRPr/>
          </a:p>
        </p:txBody>
      </p:sp>
      <p:sp>
        <p:nvSpPr>
          <p:cNvPr id="156" name="Google Shape;156;ge860ca10ac_0_7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Cardinality: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cardinality is the number of occurrences in one entity which are associated to the number of occurrences in another.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There are three basic cardinalities (degrees of relationship).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one-to-one (1:1), one-to-many (1:M), and many-to-many (M:N)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860ca10ac_0_7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860ca10ac_0_8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Identifier</a:t>
            </a:r>
            <a:endParaRPr/>
          </a:p>
        </p:txBody>
      </p:sp>
      <p:sp>
        <p:nvSpPr>
          <p:cNvPr id="164" name="Google Shape;164;ge860ca10ac_0_8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attributes that uniquely identify entity instances”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Becomes a PK in RDS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Composite identifiers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are identifiers that consist of two or more attributes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Identifiers are represented by </a:t>
            </a:r>
            <a:r>
              <a:rPr lang="en-US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underlying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the name of the attribute(s)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14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Employee (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Employee_ID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), student (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Student_ID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e860ca10ac_0_8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60ca10ac_0_9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Crow’s Foot Notation</a:t>
            </a:r>
            <a:endParaRPr/>
          </a:p>
        </p:txBody>
      </p:sp>
      <p:sp>
        <p:nvSpPr>
          <p:cNvPr id="172" name="Google Shape;172;ge860ca10ac_0_9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Known as IE notation (most popular)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Entity: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Represented by a rectangle, with its name on the top. The name is singular (entity) rather than plural (entities).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e860ca10ac_0_9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74" name="Google Shape;174;ge860ca10ac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3683938"/>
            <a:ext cx="28956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860ca10ac_0_10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181" name="Google Shape;181;ge860ca10ac_0_10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Identifiers are represented by </a:t>
            </a:r>
            <a:r>
              <a:rPr lang="en-US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underlying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the name of the attribute(s)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e860ca10ac_0_10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83" name="Google Shape;183;ge860ca10ac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038" y="2660675"/>
            <a:ext cx="53244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860ca10ac_0_11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Cardinality type</a:t>
            </a:r>
            <a:endParaRPr/>
          </a:p>
        </p:txBody>
      </p:sp>
      <p:sp>
        <p:nvSpPr>
          <p:cNvPr id="190" name="Google Shape;190;ge860ca10ac_0_11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e860ca10ac_0_11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192" name="Google Shape;192;ge860ca10ac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3" y="1447800"/>
            <a:ext cx="75723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60ca10ac_0_12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Cardinality con’t</a:t>
            </a:r>
            <a:endParaRPr/>
          </a:p>
        </p:txBody>
      </p:sp>
      <p:sp>
        <p:nvSpPr>
          <p:cNvPr id="199" name="Google Shape;199;ge860ca10ac_0_12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e860ca10ac_0_12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01" name="Google Shape;201;ge860ca10ac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700" y="1762113"/>
            <a:ext cx="54102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develop DBMS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6746310" cy="4761000"/>
          </a:xfrm>
        </p:spPr>
        <p:txBody>
          <a:bodyPr/>
          <a:lstStyle/>
          <a:p>
            <a:pPr marL="636270" indent="-514350">
              <a:buFont typeface="+mj-lt"/>
              <a:buAutoNum type="arabicPeriod"/>
            </a:pPr>
            <a:r>
              <a:rPr lang="en-US" dirty="0" smtClean="0"/>
              <a:t>Requirement</a:t>
            </a:r>
          </a:p>
          <a:p>
            <a:pPr marL="636270" indent="-514350">
              <a:buFont typeface="+mj-lt"/>
              <a:buAutoNum type="arabicPeriod"/>
            </a:pPr>
            <a:r>
              <a:rPr lang="en-US" dirty="0" smtClean="0"/>
              <a:t>Conceptual Database design</a:t>
            </a:r>
          </a:p>
          <a:p>
            <a:pPr marL="1093470" lvl="1" indent="-514350">
              <a:buFont typeface="+mj-lt"/>
              <a:buAutoNum type="arabicPeriod"/>
            </a:pPr>
            <a:r>
              <a:rPr lang="en-US" dirty="0" smtClean="0"/>
              <a:t>Tables and keys</a:t>
            </a:r>
          </a:p>
          <a:p>
            <a:pPr marL="636270" indent="-514350">
              <a:buFont typeface="+mj-lt"/>
              <a:buAutoNum type="arabicPeriod"/>
            </a:pPr>
            <a:r>
              <a:rPr lang="en-US" dirty="0" smtClean="0"/>
              <a:t>Logical database design</a:t>
            </a:r>
          </a:p>
          <a:p>
            <a:pPr marL="1093470" lvl="1" indent="-514350">
              <a:buFont typeface="+mj-lt"/>
              <a:buAutoNum type="arabicPeriod"/>
            </a:pPr>
            <a:r>
              <a:rPr lang="en-US" dirty="0" smtClean="0"/>
              <a:t>Constraints</a:t>
            </a:r>
          </a:p>
          <a:p>
            <a:pPr marL="636270" indent="-514350">
              <a:buFont typeface="+mj-lt"/>
              <a:buAutoNum type="arabicPeriod"/>
            </a:pPr>
            <a:r>
              <a:rPr lang="en-US" dirty="0" smtClean="0"/>
              <a:t>Schema refinement</a:t>
            </a:r>
          </a:p>
          <a:p>
            <a:pPr marL="1093470" lvl="1" indent="-514350">
              <a:buFont typeface="+mj-lt"/>
              <a:buAutoNum type="arabicPeriod"/>
            </a:pPr>
            <a:r>
              <a:rPr lang="en-US" dirty="0" smtClean="0"/>
              <a:t>Normalization</a:t>
            </a:r>
          </a:p>
          <a:p>
            <a:pPr marL="636270" indent="-514350">
              <a:buFont typeface="+mj-lt"/>
              <a:buAutoNum type="arabicPeriod"/>
            </a:pPr>
            <a:r>
              <a:rPr lang="en-US" dirty="0" smtClean="0"/>
              <a:t>Physical database design</a:t>
            </a:r>
          </a:p>
          <a:p>
            <a:pPr marL="1093470" lvl="1" indent="-514350">
              <a:buFont typeface="+mj-lt"/>
              <a:buAutoNum type="arabicPeriod"/>
            </a:pPr>
            <a:r>
              <a:rPr lang="en-US" dirty="0" err="1" smtClean="0"/>
              <a:t>Indixing</a:t>
            </a:r>
            <a:endParaRPr lang="en-US" dirty="0" smtClean="0"/>
          </a:p>
          <a:p>
            <a:pPr marL="636270" indent="-514350">
              <a:buFont typeface="+mj-lt"/>
              <a:buAutoNum type="arabicPeriod"/>
            </a:pPr>
            <a:r>
              <a:rPr lang="en-US" dirty="0" smtClean="0"/>
              <a:t>Security and Applications design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98480" y="1202760"/>
              <a:ext cx="6772320" cy="2511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200" y="1193760"/>
                <a:ext cx="6791040" cy="25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3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860ca10ac_0_12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Model</a:t>
            </a:r>
            <a:endParaRPr/>
          </a:p>
        </p:txBody>
      </p:sp>
      <p:sp>
        <p:nvSpPr>
          <p:cNvPr id="208" name="Google Shape;208;ge860ca10ac_0_12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e860ca10ac_0_12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10" name="Google Shape;210;ge860ca10a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860925"/>
            <a:ext cx="68961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860ca10ac_0_13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Data Model by Peter Chen’ Notation (first - original)</a:t>
            </a:r>
            <a:endParaRPr sz="2900"/>
          </a:p>
        </p:txBody>
      </p:sp>
      <p:sp>
        <p:nvSpPr>
          <p:cNvPr id="217" name="Google Shape;217;ge860ca10ac_0_13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e860ca10ac_0_13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19" name="Google Shape;219;ge860ca10ac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14400"/>
            <a:ext cx="86868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860ca10ac_0_14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Rule Example 1</a:t>
            </a:r>
            <a:endParaRPr/>
          </a:p>
        </p:txBody>
      </p:sp>
      <p:sp>
        <p:nvSpPr>
          <p:cNvPr id="226" name="Google Shape;226;ge860ca10ac_0_14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43782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professor advises many students </a:t>
            </a:r>
            <a:r>
              <a:rPr lang="en-US" sz="20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(professor to student).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Each student is advised by one professor </a:t>
            </a:r>
            <a:r>
              <a:rPr lang="en-US" sz="20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(student to professor)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 professor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teach many classes. Each class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be taught by one professor. </a:t>
            </a:r>
            <a:r>
              <a:rPr lang="en-US" sz="2000" dirty="0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0099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ge860ca10ac_0_14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28" name="Google Shape;228;ge860ca10ac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25" y="1790700"/>
            <a:ext cx="38862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860ca10ac_0_15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Rule 1</a:t>
            </a:r>
            <a:endParaRPr/>
          </a:p>
        </p:txBody>
      </p:sp>
      <p:sp>
        <p:nvSpPr>
          <p:cNvPr id="235" name="Google Shape;235;ge860ca10ac_0_15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Business Rules are used to 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define entities, attributes, relationships and constraints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Usually though they are used for the organization that </a:t>
            </a: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stores or uses data to be an explanation of a policy, procedure, or principle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data can be considered significant only after business rules are defined.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W/o them it cannot be considered as data for RDS but just records.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e860ca10ac_0_15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860ca10ac_0_16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Rule 2</a:t>
            </a:r>
            <a:endParaRPr/>
          </a:p>
        </p:txBody>
      </p:sp>
      <p:sp>
        <p:nvSpPr>
          <p:cNvPr id="243" name="Google Shape;243;ge860ca10ac_0_16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creating business rules, keep them simple, easy to understand, and keep them broad.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so that everyone can have a similar understanding and interpretation.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Sources of business rules: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Direct interviews with internal &amp; external stakeholders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Site visitations (collect data) and observation of the work process or procedure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Review and study of documents (Policies, Procedures, Forms, Operation manuals, etc..)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e860ca10ac_0_16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860ca10ac_0_18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259" name="Google Shape;259;ge860ca10ac_0_18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Describe detail information about an entity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Employee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Employee-Name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Address (composite)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Phone Extension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Date-Of-Hire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Job-Skill-Code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Salary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e860ca10ac_0_18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860ca10ac_0_196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 of attributes</a:t>
            </a:r>
            <a:endParaRPr/>
          </a:p>
        </p:txBody>
      </p:sp>
      <p:sp>
        <p:nvSpPr>
          <p:cNvPr id="267" name="Google Shape;267;ge860ca10ac_0_19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Simple attribute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Composite attribute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Derived attributes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Single-valued attribute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Multi-valued attribute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e860ca10ac_0_19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860ca10ac_0_20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Simple/Composite attribute</a:t>
            </a:r>
            <a:endParaRPr/>
          </a:p>
        </p:txBody>
      </p:sp>
      <p:sp>
        <p:nvSpPr>
          <p:cNvPr id="275" name="Google Shape;275;ge860ca10ac_0_20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simple attribute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cannot be subdivided.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Examples: Age, Gender, and Marital status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composite attribute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can be further subdivided to yield additional attributes.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ADDRESS  --à Street, City, State, Zip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PHONE NUMBER --à  Area code, Exchange number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e860ca10ac_0_20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860ca10ac_0_21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Derived attribute</a:t>
            </a:r>
            <a:endParaRPr/>
          </a:p>
        </p:txBody>
      </p:sp>
      <p:sp>
        <p:nvSpPr>
          <p:cNvPr id="283" name="Google Shape;283;ge860ca10ac_0_21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is not physically stored within the database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instead, it is derived by using an algorithm.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Example 1: AGE can be derived from the date of birth and the current date.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MS Access: int(Date() – Emp_Dob)/365)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e860ca10ac_0_21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860ca10ac_0_22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Single-valued attribute </a:t>
            </a:r>
            <a:endParaRPr/>
          </a:p>
        </p:txBody>
      </p:sp>
      <p:sp>
        <p:nvSpPr>
          <p:cNvPr id="291" name="Google Shape;291;ge860ca10ac_0_22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have only a single (atomic) value.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person can have only one social security number.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manufactured part can have only one serial number.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 b="1" u="sng">
                <a:latin typeface="Arial"/>
                <a:ea typeface="Arial"/>
                <a:cs typeface="Arial"/>
                <a:sym typeface="Arial"/>
              </a:rPr>
              <a:t>A single-valued attribute is not necessarily a simple attribute.</a:t>
            </a:r>
            <a:endParaRPr sz="2400" b="1" u="sng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Part No: CA-08-02-189935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Location: CA, Factory#:08, shift#: 02, part#: 189935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e860ca10ac_0_22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356480" y="1143360"/>
              <a:ext cx="7790760" cy="4776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40" y="1132560"/>
                <a:ext cx="7818840" cy="48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3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860ca10ac_0_23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Multi-valued attributes</a:t>
            </a:r>
            <a:endParaRPr/>
          </a:p>
        </p:txBody>
      </p:sp>
      <p:sp>
        <p:nvSpPr>
          <p:cNvPr id="299" name="Google Shape;299;ge860ca10ac_0_23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have many values.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person may have several college degrees.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household may have several phones with different numbers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car color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e860ca10ac_0_23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860ca10ac_0_24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“Movie Database”</a:t>
            </a:r>
            <a:endParaRPr/>
          </a:p>
        </p:txBody>
      </p:sp>
      <p:sp>
        <p:nvSpPr>
          <p:cNvPr id="307" name="Google Shape;307;ge860ca10ac_0_24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Movie Star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SS#: “123-45-6789” (single-valued)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Cell Phone: “(661)123-4567, (661)234-5678” (multi-valued)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Name: “Harrison Ford” (composite)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Address: “123 Main Str., LA, CA” (composite)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Gender: “Female” (simple)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Age: 24 (derived)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e860ca10ac_0_24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860ca10ac_0_27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Problem-1</a:t>
            </a:r>
            <a:endParaRPr/>
          </a:p>
        </p:txBody>
      </p:sp>
      <p:sp>
        <p:nvSpPr>
          <p:cNvPr id="315" name="Google Shape;315;ge860ca10ac_0_271"/>
          <p:cNvSpPr txBox="1">
            <a:spLocks noGrp="1"/>
          </p:cNvSpPr>
          <p:nvPr>
            <p:ph type="body" idx="1"/>
          </p:nvPr>
        </p:nvSpPr>
        <p:spPr>
          <a:xfrm>
            <a:off x="438300" y="1255925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Consider the table below where employee may or may not have supervisor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E_no</a:t>
            </a: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is P.K.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Supervisor_Id</a:t>
            </a: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is 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F.K referencing to PK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 smtClean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you want to insert a tuple "E6 D E7", will the DBMS allow you to insert the tuple?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e860ca10ac_0_27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317" name="Google Shape;317;ge860ca10ac_0_271"/>
          <p:cNvGraphicFramePr/>
          <p:nvPr/>
        </p:nvGraphicFramePr>
        <p:xfrm>
          <a:off x="4572000" y="1951888"/>
          <a:ext cx="4281000" cy="2590620"/>
        </p:xfrm>
        <a:graphic>
          <a:graphicData uri="http://schemas.openxmlformats.org/drawingml/2006/table">
            <a:tbl>
              <a:tblPr>
                <a:noFill/>
                <a:tableStyleId>{7C06B53E-8B3C-4582-8B8C-3DDFF64DD4E6}</a:tableStyleId>
              </a:tblPr>
              <a:tblGrid>
                <a:gridCol w="1427000"/>
                <a:gridCol w="1427000"/>
                <a:gridCol w="1427000"/>
              </a:tblGrid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E_No (PK)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E_Name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Supervisor_ID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(FK)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E4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699360" y="4484880"/>
              <a:ext cx="5176080" cy="58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8560" y="4480920"/>
                <a:ext cx="5193360" cy="59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860ca10ac_0_27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Problem-2</a:t>
            </a:r>
            <a:endParaRPr/>
          </a:p>
        </p:txBody>
      </p:sp>
      <p:sp>
        <p:nvSpPr>
          <p:cNvPr id="324" name="Google Shape;324;ge860ca10ac_0_279"/>
          <p:cNvSpPr txBox="1">
            <a:spLocks noGrp="1"/>
          </p:cNvSpPr>
          <p:nvPr>
            <p:ph type="body" idx="1"/>
          </p:nvPr>
        </p:nvSpPr>
        <p:spPr>
          <a:xfrm>
            <a:off x="438300" y="1255925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Consider the table below where employee may or may not have supervisor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E_no</a:t>
            </a: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P.K.</a:t>
            </a:r>
            <a:endParaRPr lang="en-US"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 err="1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Supervisor_Id</a:t>
            </a: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is </a:t>
            </a:r>
          </a:p>
          <a:p>
            <a:pPr marL="9525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None/>
            </a:pP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 F.K referencing to PK</a:t>
            </a: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Integrity Constraint: </a:t>
            </a:r>
          </a:p>
          <a:p>
            <a:pPr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chemeClr val="bg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delete no action </a:t>
            </a:r>
            <a:endParaRPr sz="2100" dirty="0">
              <a:solidFill>
                <a:schemeClr val="bg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bg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If you want to </a:t>
            </a: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delete </a:t>
            </a: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 tuple "</a:t>
            </a: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E2 A Null“, </a:t>
            </a: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will the DBMS allow you to insert the tuple?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e860ca10ac_0_27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graphicFrame>
        <p:nvGraphicFramePr>
          <p:cNvPr id="326" name="Google Shape;326;ge860ca10ac_0_279"/>
          <p:cNvGraphicFramePr/>
          <p:nvPr/>
        </p:nvGraphicFramePr>
        <p:xfrm>
          <a:off x="4572000" y="1951888"/>
          <a:ext cx="4281000" cy="2590620"/>
        </p:xfrm>
        <a:graphic>
          <a:graphicData uri="http://schemas.openxmlformats.org/drawingml/2006/table">
            <a:tbl>
              <a:tblPr>
                <a:noFill/>
                <a:tableStyleId>{7C06B53E-8B3C-4582-8B8C-3DDFF64DD4E6}</a:tableStyleId>
              </a:tblPr>
              <a:tblGrid>
                <a:gridCol w="1427000"/>
                <a:gridCol w="1427000"/>
                <a:gridCol w="1427000"/>
              </a:tblGrid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E_No (PK)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E_Name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Supervisor_ID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(FK)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E4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947120" y="3011400"/>
              <a:ext cx="3546720" cy="275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3800" y="2956680"/>
                <a:ext cx="35737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316400" y="2944440"/>
              <a:ext cx="783000" cy="443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3800" y="2932920"/>
                <a:ext cx="803520" cy="46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860ca10ac_0_27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Problem-3</a:t>
            </a:r>
            <a:endParaRPr dirty="0"/>
          </a:p>
        </p:txBody>
      </p:sp>
      <p:sp>
        <p:nvSpPr>
          <p:cNvPr id="324" name="Google Shape;324;ge860ca10ac_0_279"/>
          <p:cNvSpPr txBox="1">
            <a:spLocks noGrp="1"/>
          </p:cNvSpPr>
          <p:nvPr>
            <p:ph type="body" idx="1"/>
          </p:nvPr>
        </p:nvSpPr>
        <p:spPr>
          <a:xfrm>
            <a:off x="438300" y="1255925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Consider the table below where employee may or may not have supervisor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E_no</a:t>
            </a: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P.K.</a:t>
            </a:r>
            <a:endParaRPr lang="en-US"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 err="1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Supervisor_Id</a:t>
            </a: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is </a:t>
            </a:r>
          </a:p>
          <a:p>
            <a:pPr marL="9525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None/>
            </a:pP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 F.K referencing to PK</a:t>
            </a: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1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Integrity Constraint: </a:t>
            </a:r>
          </a:p>
          <a:p>
            <a:pPr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chemeClr val="bg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delete cascade</a:t>
            </a:r>
            <a:endParaRPr sz="2100" dirty="0">
              <a:solidFill>
                <a:schemeClr val="bg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R="38100" lvl="0" indent="0">
              <a:lnSpc>
                <a:spcPct val="128571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If you want to delete a tuple "E2 A Null", will the DBMS allow you to insert the tuple? If yes, how many tuples will remain in the table after performing the deletion query.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e860ca10ac_0_27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aphicFrame>
        <p:nvGraphicFramePr>
          <p:cNvPr id="326" name="Google Shape;326;ge860ca10ac_0_279"/>
          <p:cNvGraphicFramePr/>
          <p:nvPr/>
        </p:nvGraphicFramePr>
        <p:xfrm>
          <a:off x="4572000" y="1951888"/>
          <a:ext cx="4281000" cy="2590620"/>
        </p:xfrm>
        <a:graphic>
          <a:graphicData uri="http://schemas.openxmlformats.org/drawingml/2006/table">
            <a:tbl>
              <a:tblPr>
                <a:noFill/>
                <a:tableStyleId>{7C06B53E-8B3C-4582-8B8C-3DDFF64DD4E6}</a:tableStyleId>
              </a:tblPr>
              <a:tblGrid>
                <a:gridCol w="1427000"/>
                <a:gridCol w="1427000"/>
                <a:gridCol w="1427000"/>
              </a:tblGrid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E_No (PK)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E_Name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Supervisor_ID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(FK)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Null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947120" y="3011400"/>
              <a:ext cx="3546720" cy="275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3800" y="2956680"/>
                <a:ext cx="35737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316400" y="2944440"/>
              <a:ext cx="783000" cy="443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3800" y="2932920"/>
                <a:ext cx="803520" cy="4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3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860ca10ac_0_27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Problem-4</a:t>
            </a:r>
            <a:endParaRPr dirty="0"/>
          </a:p>
        </p:txBody>
      </p:sp>
      <p:sp>
        <p:nvSpPr>
          <p:cNvPr id="324" name="Google Shape;324;ge860ca10ac_0_279"/>
          <p:cNvSpPr txBox="1">
            <a:spLocks noGrp="1"/>
          </p:cNvSpPr>
          <p:nvPr>
            <p:ph type="body" idx="1"/>
          </p:nvPr>
        </p:nvSpPr>
        <p:spPr>
          <a:xfrm>
            <a:off x="438300" y="4271375"/>
            <a:ext cx="8574000" cy="17455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38100" lvl="0" indent="0">
              <a:lnSpc>
                <a:spcPct val="128571"/>
              </a:lnSpc>
              <a:spcBef>
                <a:spcPts val="0"/>
              </a:spcBef>
              <a:buNone/>
            </a:pPr>
            <a:r>
              <a:rPr lang="en-US" sz="2400" dirty="0"/>
              <a:t>In the above table, which attributes qualify to be primary key and foreign key?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e860ca10ac_0_27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graphicFrame>
        <p:nvGraphicFramePr>
          <p:cNvPr id="326" name="Google Shape;326;ge860ca10ac_0_279"/>
          <p:cNvGraphicFramePr/>
          <p:nvPr>
            <p:extLst>
              <p:ext uri="{D42A27DB-BD31-4B8C-83A1-F6EECF244321}">
                <p14:modId xmlns:p14="http://schemas.microsoft.com/office/powerpoint/2010/main" val="1898220684"/>
              </p:ext>
            </p:extLst>
          </p:nvPr>
        </p:nvGraphicFramePr>
        <p:xfrm>
          <a:off x="1164921" y="1087592"/>
          <a:ext cx="4281000" cy="2773470"/>
        </p:xfrm>
        <a:graphic>
          <a:graphicData uri="http://schemas.openxmlformats.org/drawingml/2006/table">
            <a:tbl>
              <a:tblPr>
                <a:noFill/>
                <a:tableStyleId>{7C06B53E-8B3C-4582-8B8C-3DDFF64DD4E6}</a:tableStyleId>
              </a:tblPr>
              <a:tblGrid>
                <a:gridCol w="1427000"/>
                <a:gridCol w="1427000"/>
                <a:gridCol w="1427000"/>
              </a:tblGrid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470960" y="1237320"/>
              <a:ext cx="3437640" cy="168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800" y="1182960"/>
                <a:ext cx="3468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065640" y="2887200"/>
              <a:ext cx="8640" cy="5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3320" y="2778480"/>
                <a:ext cx="550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5571360" y="949680"/>
              <a:ext cx="1445760" cy="355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6240" y="938160"/>
                <a:ext cx="1473480" cy="3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5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860ca10ac_0_27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Problem-5</a:t>
            </a:r>
            <a:endParaRPr dirty="0"/>
          </a:p>
        </p:txBody>
      </p:sp>
      <p:sp>
        <p:nvSpPr>
          <p:cNvPr id="324" name="Google Shape;324;ge860ca10ac_0_279"/>
          <p:cNvSpPr txBox="1">
            <a:spLocks noGrp="1"/>
          </p:cNvSpPr>
          <p:nvPr>
            <p:ph type="body" idx="1"/>
          </p:nvPr>
        </p:nvSpPr>
        <p:spPr>
          <a:xfrm>
            <a:off x="438300" y="4271375"/>
            <a:ext cx="8574000" cy="17455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38100" lvl="0" indent="-361950">
              <a:lnSpc>
                <a:spcPct val="128571"/>
              </a:lnSpc>
              <a:spcBef>
                <a:spcPts val="0"/>
              </a:spcBef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400" dirty="0" smtClean="0"/>
              <a:t>A is  Primary key and C is foreign key referencing to  attribute A.</a:t>
            </a:r>
          </a:p>
          <a:p>
            <a:pPr marR="38100" lvl="0" indent="-361950">
              <a:lnSpc>
                <a:spcPct val="128571"/>
              </a:lnSpc>
              <a:spcBef>
                <a:spcPts val="0"/>
              </a:spcBef>
              <a:buClr>
                <a:srgbClr val="202124"/>
              </a:buClr>
              <a:buSzPts val="2100"/>
              <a:buFont typeface="Arial"/>
              <a:buChar char="●"/>
            </a:pPr>
            <a:r>
              <a:rPr lang="en-US" sz="24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Integrity </a:t>
            </a:r>
            <a:r>
              <a:rPr lang="en-US" sz="240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Constraint: </a:t>
            </a:r>
            <a:r>
              <a:rPr lang="en-US" sz="2400" dirty="0" smtClean="0">
                <a:solidFill>
                  <a:schemeClr val="bg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2400" dirty="0">
                <a:solidFill>
                  <a:schemeClr val="bg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delete </a:t>
            </a:r>
            <a:r>
              <a:rPr lang="en-US" sz="2400" dirty="0" smtClean="0">
                <a:solidFill>
                  <a:schemeClr val="bg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cascade</a:t>
            </a:r>
          </a:p>
          <a:p>
            <a:pPr marL="95250" marR="38100" lvl="0" indent="0">
              <a:lnSpc>
                <a:spcPct val="128571"/>
              </a:lnSpc>
              <a:spcBef>
                <a:spcPts val="0"/>
              </a:spcBef>
              <a:buClr>
                <a:srgbClr val="202124"/>
              </a:buClr>
              <a:buSzPts val="2100"/>
              <a:buNone/>
            </a:pPr>
            <a:r>
              <a:rPr lang="en-US" sz="24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If yo</a:t>
            </a:r>
            <a:r>
              <a:rPr lang="en-US" sz="2400" dirty="0" smtClean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u delete tuple (2,3,4), how many tuples will remain in the table </a:t>
            </a:r>
            <a:endParaRPr sz="210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e860ca10ac_0_27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aphicFrame>
        <p:nvGraphicFramePr>
          <p:cNvPr id="326" name="Google Shape;326;ge860ca10ac_0_279"/>
          <p:cNvGraphicFramePr/>
          <p:nvPr>
            <p:extLst>
              <p:ext uri="{D42A27DB-BD31-4B8C-83A1-F6EECF244321}">
                <p14:modId xmlns:p14="http://schemas.microsoft.com/office/powerpoint/2010/main" val="773451591"/>
              </p:ext>
            </p:extLst>
          </p:nvPr>
        </p:nvGraphicFramePr>
        <p:xfrm>
          <a:off x="1189973" y="1305000"/>
          <a:ext cx="4281000" cy="2773470"/>
        </p:xfrm>
        <a:graphic>
          <a:graphicData uri="http://schemas.openxmlformats.org/drawingml/2006/table">
            <a:tbl>
              <a:tblPr>
                <a:noFill/>
                <a:tableStyleId>{7C06B53E-8B3C-4582-8B8C-3DDFF64DD4E6}</a:tableStyleId>
              </a:tblPr>
              <a:tblGrid>
                <a:gridCol w="1427000"/>
                <a:gridCol w="1427000"/>
                <a:gridCol w="1427000"/>
              </a:tblGrid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8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470960" y="1448300"/>
              <a:ext cx="3437640" cy="168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800" y="1393940"/>
                <a:ext cx="3468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065640" y="2887200"/>
              <a:ext cx="8640" cy="5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3320" y="2778480"/>
                <a:ext cx="550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5571360" y="949680"/>
              <a:ext cx="1445760" cy="355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6240" y="938160"/>
                <a:ext cx="14734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60000" y="991800"/>
              <a:ext cx="4851720" cy="1177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480" y="978120"/>
                <a:ext cx="4871520" cy="12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7400" y="1458000"/>
              <a:ext cx="9092880" cy="5041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0" y="1445400"/>
                <a:ext cx="9122760" cy="50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8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526480" y="967320"/>
              <a:ext cx="6545520" cy="5807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080" y="957600"/>
                <a:ext cx="6572520" cy="58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6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ca6d130f_0_2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What is an Entity Relationship Diagram (ERD)?</a:t>
            </a:r>
            <a:endParaRPr sz="2800"/>
          </a:p>
        </p:txBody>
      </p:sp>
      <p:sp>
        <p:nvSpPr>
          <p:cNvPr id="91" name="Google Shape;91;ge8ca6d130f_0_2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ERD is a data modeling technique used in software engineering to produce a conceptual data model of an information system.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So, ERDs illustrate the logical structure of databases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e8ca6d130f_0_2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860ca10ac_0_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Importance of Data Model</a:t>
            </a:r>
            <a:endParaRPr/>
          </a:p>
        </p:txBody>
      </p:sp>
      <p:sp>
        <p:nvSpPr>
          <p:cNvPr id="99" name="Google Shape;99;ge860ca10ac_0_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Blue print: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official documentation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Blue print of house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Employee’s w/o DB knowledge can understand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data model diagram vs. a list of tables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Used as an effective Communication Tool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Improve interaction among the managers, the designers, and the end users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Independence from a particular DBMS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Network DB, Object-oriented DB, etc. 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e860ca10ac_0_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60ca10ac_0_1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Model (con’t)</a:t>
            </a:r>
            <a:endParaRPr/>
          </a:p>
        </p:txBody>
      </p:sp>
      <p:sp>
        <p:nvSpPr>
          <p:cNvPr id="107" name="Google Shape;107;ge860ca10ac_0_1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 modeling revolves around discovering and analyzing </a:t>
            </a:r>
            <a:r>
              <a:rPr lang="en-US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organizational and users data requirements.</a:t>
            </a:r>
            <a:endParaRPr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7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Arial"/>
              <a:buChar char="❏"/>
            </a:pPr>
            <a:r>
              <a:rPr lang="en-US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Requirements based on policies, meetings, procedures, system specifications, etc.  </a:t>
            </a:r>
            <a:endParaRPr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Identify what data is important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Identify what data should be maintained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e860ca10ac_0_1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860ca10ac_0_2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ERD</a:t>
            </a:r>
            <a:endParaRPr/>
          </a:p>
        </p:txBody>
      </p:sp>
      <p:sp>
        <p:nvSpPr>
          <p:cNvPr id="115" name="Google Shape;115;ge860ca10ac_0_2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major activity of this phase is identifying </a:t>
            </a:r>
            <a:r>
              <a:rPr lang="en-US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their relationships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to construct model using the 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Entity Relationship Diagram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Entity → table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Attribute →column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Relationship → line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e860ca10ac_0_2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1459</Words>
  <Application>Microsoft Office PowerPoint</Application>
  <PresentationFormat>On-screen Show (4:3)</PresentationFormat>
  <Paragraphs>348</Paragraphs>
  <Slides>36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1_duke6</vt:lpstr>
      <vt:lpstr>duke6</vt:lpstr>
      <vt:lpstr>Entity Relationship  (DBMS) </vt:lpstr>
      <vt:lpstr>Steps to develop DBMS</vt:lpstr>
      <vt:lpstr>PowerPoint Presentation</vt:lpstr>
      <vt:lpstr>PowerPoint Presentation</vt:lpstr>
      <vt:lpstr>PowerPoint Presentation</vt:lpstr>
      <vt:lpstr>What is an Entity Relationship Diagram (ERD)?</vt:lpstr>
      <vt:lpstr>The Importance of Data Model</vt:lpstr>
      <vt:lpstr>Data Model (con’t)</vt:lpstr>
      <vt:lpstr>ERD</vt:lpstr>
      <vt:lpstr>How to find entities?</vt:lpstr>
      <vt:lpstr>Entity Instance</vt:lpstr>
      <vt:lpstr>How to find attributes?</vt:lpstr>
      <vt:lpstr>How to find relationships?</vt:lpstr>
      <vt:lpstr>How to find cardinalities?</vt:lpstr>
      <vt:lpstr>Identifier</vt:lpstr>
      <vt:lpstr>Crow’s Foot Notation</vt:lpstr>
      <vt:lpstr>Attributes</vt:lpstr>
      <vt:lpstr>Basic Cardinality type</vt:lpstr>
      <vt:lpstr>Cardinality con’t</vt:lpstr>
      <vt:lpstr>Example Model</vt:lpstr>
      <vt:lpstr>Data Model by Peter Chen’ Notation (first - original)</vt:lpstr>
      <vt:lpstr>Business Rule Example 1</vt:lpstr>
      <vt:lpstr>Business Rule 1</vt:lpstr>
      <vt:lpstr>Business Rule 2</vt:lpstr>
      <vt:lpstr>Attributes</vt:lpstr>
      <vt:lpstr>Classes of attributes</vt:lpstr>
      <vt:lpstr>Simple/Composite attribute</vt:lpstr>
      <vt:lpstr>Derived attribute</vt:lpstr>
      <vt:lpstr>Single-valued attribute </vt:lpstr>
      <vt:lpstr>Multi-valued attributes</vt:lpstr>
      <vt:lpstr>Example - “Movie Database”</vt:lpstr>
      <vt:lpstr>Problem-1</vt:lpstr>
      <vt:lpstr>Problem-2</vt:lpstr>
      <vt:lpstr>Problem-3</vt:lpstr>
      <vt:lpstr>Problem-4</vt:lpstr>
      <vt:lpstr>Problem-5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 (DBMS) </dc:title>
  <dc:creator>David Matuszek</dc:creator>
  <cp:lastModifiedBy>iiits</cp:lastModifiedBy>
  <cp:revision>11</cp:revision>
  <dcterms:created xsi:type="dcterms:W3CDTF">2002-02-16T18:21:11Z</dcterms:created>
  <dcterms:modified xsi:type="dcterms:W3CDTF">2021-08-26T05:09:47Z</dcterms:modified>
</cp:coreProperties>
</file>