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E2D5F-8B69-43C0-92BE-955C3779CBF8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28254-491D-4146-A875-26E0954F5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042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E2D5F-8B69-43C0-92BE-955C3779CBF8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28254-491D-4146-A875-26E0954F5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1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4000"/>
              <a:buFont typeface="Times New Roman"/>
              <a:buNone/>
            </a:pPr>
            <a:r>
              <a:rPr lang="en-US" sz="3600" smtClean="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Relational Algebra</a:t>
            </a:r>
            <a:endParaRPr lang="en-US" smtClean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4000"/>
              <a:buFont typeface="Times New Roman"/>
              <a:buNone/>
            </a:pPr>
            <a:r>
              <a:rPr lang="en-US" smtClean="0"/>
              <a:t>(DBMS)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4000"/>
              <a:buFont typeface="Times New Roman"/>
              <a:buNone/>
            </a:pP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204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403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932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681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016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02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555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615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360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79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964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5070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935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8180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6039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8367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0296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4965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3372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4996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4062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454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6729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944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1171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4628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5099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0351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7844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4892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2878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1289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299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1051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6402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306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506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697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125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69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142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On-screen Show (4:3)</PresentationFormat>
  <Paragraphs>2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Relational Algebra (DBMS)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Algebra (DBMS) </dc:title>
  <dc:creator>iiits</dc:creator>
  <cp:lastModifiedBy>iiits</cp:lastModifiedBy>
  <cp:revision>1</cp:revision>
  <dcterms:created xsi:type="dcterms:W3CDTF">2021-09-14T05:56:16Z</dcterms:created>
  <dcterms:modified xsi:type="dcterms:W3CDTF">2021-09-14T05:56:16Z</dcterms:modified>
</cp:coreProperties>
</file>