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1985-985F-48B6-8163-B8B9D98315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CBC3-98A3-4561-A122-C169C5C2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1985-985F-48B6-8163-B8B9D98315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CBC3-98A3-4561-A122-C169C5C2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z="3600" smtClean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Relational Algebra</a:t>
            </a:r>
            <a:endParaRPr lang="en-US" smtClean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mtClean="0"/>
              <a:t>(DBMS)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2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3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7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0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0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8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8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6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0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1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7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9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7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1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1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9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Relational Algebra (DBMS)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(DBMS) </dc:title>
  <dc:creator>iiits</dc:creator>
  <cp:lastModifiedBy>iiits</cp:lastModifiedBy>
  <cp:revision>1</cp:revision>
  <dcterms:created xsi:type="dcterms:W3CDTF">2021-09-08T07:38:02Z</dcterms:created>
  <dcterms:modified xsi:type="dcterms:W3CDTF">2021-09-08T07:38:02Z</dcterms:modified>
</cp:coreProperties>
</file>