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1D62-9881-4FDF-AA92-9312094B5BB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4A4A-D5AF-4D10-8887-007FDE51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1D62-9881-4FDF-AA92-9312094B5BB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74A4A-D5AF-4D10-8887-007FDE51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z="3600" smtClean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Relational Algebra</a:t>
            </a:r>
            <a:endParaRPr lang="en-US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 smtClean="0"/>
              <a:t>(DBMS)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7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2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6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7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3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5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9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0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88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2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5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Relational Algebra (DBMS)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(DBMS) </dc:title>
  <dc:creator>iiits</dc:creator>
  <cp:lastModifiedBy>iiits</cp:lastModifiedBy>
  <cp:revision>1</cp:revision>
  <dcterms:created xsi:type="dcterms:W3CDTF">2021-09-10T13:15:33Z</dcterms:created>
  <dcterms:modified xsi:type="dcterms:W3CDTF">2021-09-10T13:15:33Z</dcterms:modified>
</cp:coreProperties>
</file>